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x63XcV/cSyF2gCJ2G8+WVJWA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9350"/>
            <a:ext cx="124662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400" y="1976650"/>
            <a:ext cx="9853200" cy="3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00" y="2028100"/>
            <a:ext cx="119343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29" y="149550"/>
            <a:ext cx="12266700" cy="6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00" y="854825"/>
            <a:ext cx="11035500" cy="5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2025-03-09T11:49:18Z</dcterms:created>
  <dc:creator>Vipul Sonawane</dc:creator>
</cp:coreProperties>
</file>