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1" r:id="rId5"/>
    <p:sldId id="260" r:id="rId6"/>
    <p:sldId id="262" r:id="rId7"/>
    <p:sldId id="265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0247CE-EBDC-4590-BB46-78A2001E8D99}" v="48" dt="2025-03-05T07:26:43.1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itha Reddy" userId="6afa62eb0d431518" providerId="LiveId" clId="{510247CE-EBDC-4590-BB46-78A2001E8D99}"/>
    <pc:docChg chg="undo custSel addSld delSld modSld sldOrd">
      <pc:chgData name="Ajitha Reddy" userId="6afa62eb0d431518" providerId="LiveId" clId="{510247CE-EBDC-4590-BB46-78A2001E8D99}" dt="2025-03-05T07:33:50.492" v="519" actId="20577"/>
      <pc:docMkLst>
        <pc:docMk/>
      </pc:docMkLst>
      <pc:sldChg chg="addSp delSp modSp mod">
        <pc:chgData name="Ajitha Reddy" userId="6afa62eb0d431518" providerId="LiveId" clId="{510247CE-EBDC-4590-BB46-78A2001E8D99}" dt="2025-03-05T05:45:29.733" v="421" actId="1076"/>
        <pc:sldMkLst>
          <pc:docMk/>
          <pc:sldMk cId="3589036235" sldId="257"/>
        </pc:sldMkLst>
        <pc:spChg chg="mod">
          <ac:chgData name="Ajitha Reddy" userId="6afa62eb0d431518" providerId="LiveId" clId="{510247CE-EBDC-4590-BB46-78A2001E8D99}" dt="2025-03-05T05:45:29.733" v="421" actId="1076"/>
          <ac:spMkLst>
            <pc:docMk/>
            <pc:sldMk cId="3589036235" sldId="257"/>
            <ac:spMk id="3" creationId="{C16CEC7A-71CC-A9D7-071D-71AE973EE0EF}"/>
          </ac:spMkLst>
        </pc:spChg>
        <pc:spChg chg="add del mod">
          <ac:chgData name="Ajitha Reddy" userId="6afa62eb0d431518" providerId="LiveId" clId="{510247CE-EBDC-4590-BB46-78A2001E8D99}" dt="2025-03-05T05:01:51.992" v="111" actId="478"/>
          <ac:spMkLst>
            <pc:docMk/>
            <pc:sldMk cId="3589036235" sldId="257"/>
            <ac:spMk id="4" creationId="{F3333F90-C8D3-F2D2-252E-B45E4A873E17}"/>
          </ac:spMkLst>
        </pc:spChg>
        <pc:spChg chg="add mod">
          <ac:chgData name="Ajitha Reddy" userId="6afa62eb0d431518" providerId="LiveId" clId="{510247CE-EBDC-4590-BB46-78A2001E8D99}" dt="2025-03-05T05:45:25.973" v="420" actId="1076"/>
          <ac:spMkLst>
            <pc:docMk/>
            <pc:sldMk cId="3589036235" sldId="257"/>
            <ac:spMk id="8" creationId="{83E8908C-F41E-B210-F848-DCD674E3D3F1}"/>
          </ac:spMkLst>
        </pc:spChg>
        <pc:spChg chg="add del mod">
          <ac:chgData name="Ajitha Reddy" userId="6afa62eb0d431518" providerId="LiveId" clId="{510247CE-EBDC-4590-BB46-78A2001E8D99}" dt="2025-03-05T05:13:12.089" v="214" actId="478"/>
          <ac:spMkLst>
            <pc:docMk/>
            <pc:sldMk cId="3589036235" sldId="257"/>
            <ac:spMk id="10" creationId="{A6E171B6-3C4F-7104-858A-BE53B5286C8E}"/>
          </ac:spMkLst>
        </pc:spChg>
        <pc:spChg chg="add">
          <ac:chgData name="Ajitha Reddy" userId="6afa62eb0d431518" providerId="LiveId" clId="{510247CE-EBDC-4590-BB46-78A2001E8D99}" dt="2025-03-05T05:44:29.921" v="404"/>
          <ac:spMkLst>
            <pc:docMk/>
            <pc:sldMk cId="3589036235" sldId="257"/>
            <ac:spMk id="11" creationId="{DBE6B1A2-8384-E8A5-838F-1A00EAC15075}"/>
          </ac:spMkLst>
        </pc:spChg>
        <pc:spChg chg="add">
          <ac:chgData name="Ajitha Reddy" userId="6afa62eb0d431518" providerId="LiveId" clId="{510247CE-EBDC-4590-BB46-78A2001E8D99}" dt="2025-03-05T05:44:33.843" v="405"/>
          <ac:spMkLst>
            <pc:docMk/>
            <pc:sldMk cId="3589036235" sldId="257"/>
            <ac:spMk id="12" creationId="{DEC36762-5AD7-6F71-B4DC-B81BC5CE65DD}"/>
          </ac:spMkLst>
        </pc:spChg>
        <pc:spChg chg="add del mod">
          <ac:chgData name="Ajitha Reddy" userId="6afa62eb0d431518" providerId="LiveId" clId="{510247CE-EBDC-4590-BB46-78A2001E8D99}" dt="2025-03-05T05:45:01.939" v="412" actId="478"/>
          <ac:spMkLst>
            <pc:docMk/>
            <pc:sldMk cId="3589036235" sldId="257"/>
            <ac:spMk id="13" creationId="{321EA1D3-7C4A-F270-444A-C0B14AE91E82}"/>
          </ac:spMkLst>
        </pc:spChg>
        <pc:graphicFrameChg chg="add del mod modGraphic">
          <ac:chgData name="Ajitha Reddy" userId="6afa62eb0d431518" providerId="LiveId" clId="{510247CE-EBDC-4590-BB46-78A2001E8D99}" dt="2025-03-05T05:13:09.613" v="213" actId="478"/>
          <ac:graphicFrameMkLst>
            <pc:docMk/>
            <pc:sldMk cId="3589036235" sldId="257"/>
            <ac:graphicFrameMk id="2" creationId="{A60488C6-711F-8D7A-0D98-3A527BD3F6FD}"/>
          </ac:graphicFrameMkLst>
        </pc:graphicFrameChg>
      </pc:sldChg>
      <pc:sldChg chg="del">
        <pc:chgData name="Ajitha Reddy" userId="6afa62eb0d431518" providerId="LiveId" clId="{510247CE-EBDC-4590-BB46-78A2001E8D99}" dt="2025-03-05T05:00:30.265" v="88" actId="47"/>
        <pc:sldMkLst>
          <pc:docMk/>
          <pc:sldMk cId="1498740126" sldId="258"/>
        </pc:sldMkLst>
      </pc:sldChg>
      <pc:sldChg chg="addSp delSp modSp add del mod">
        <pc:chgData name="Ajitha Reddy" userId="6afa62eb0d431518" providerId="LiveId" clId="{510247CE-EBDC-4590-BB46-78A2001E8D99}" dt="2025-03-05T05:40:33.754" v="390" actId="47"/>
        <pc:sldMkLst>
          <pc:docMk/>
          <pc:sldMk cId="2770289602" sldId="259"/>
        </pc:sldMkLst>
        <pc:spChg chg="mod">
          <ac:chgData name="Ajitha Reddy" userId="6afa62eb0d431518" providerId="LiveId" clId="{510247CE-EBDC-4590-BB46-78A2001E8D99}" dt="2025-03-05T04:58:42.320" v="49" actId="1076"/>
          <ac:spMkLst>
            <pc:docMk/>
            <pc:sldMk cId="2770289602" sldId="259"/>
            <ac:spMk id="3" creationId="{7BD82AC1-DE4B-C84F-CC9D-DCADCDCF68CB}"/>
          </ac:spMkLst>
        </pc:spChg>
        <pc:picChg chg="add del mod">
          <ac:chgData name="Ajitha Reddy" userId="6afa62eb0d431518" providerId="LiveId" clId="{510247CE-EBDC-4590-BB46-78A2001E8D99}" dt="2025-03-05T05:34:11.220" v="281" actId="21"/>
          <ac:picMkLst>
            <pc:docMk/>
            <pc:sldMk cId="2770289602" sldId="259"/>
            <ac:picMk id="2" creationId="{3314A132-6F29-A433-FE0A-24E83D0537DC}"/>
          </ac:picMkLst>
        </pc:picChg>
      </pc:sldChg>
      <pc:sldChg chg="addSp delSp modSp add mod">
        <pc:chgData name="Ajitha Reddy" userId="6afa62eb0d431518" providerId="LiveId" clId="{510247CE-EBDC-4590-BB46-78A2001E8D99}" dt="2025-03-05T07:33:50.492" v="519" actId="20577"/>
        <pc:sldMkLst>
          <pc:docMk/>
          <pc:sldMk cId="1277740191" sldId="260"/>
        </pc:sldMkLst>
        <pc:spChg chg="add del mod">
          <ac:chgData name="Ajitha Reddy" userId="6afa62eb0d431518" providerId="LiveId" clId="{510247CE-EBDC-4590-BB46-78A2001E8D99}" dt="2025-03-05T05:06:06.595" v="133" actId="47"/>
          <ac:spMkLst>
            <pc:docMk/>
            <pc:sldMk cId="1277740191" sldId="260"/>
            <ac:spMk id="3" creationId="{7EDF9B41-0214-868A-80B4-881DFCF23DAB}"/>
          </ac:spMkLst>
        </pc:spChg>
        <pc:spChg chg="add del mod">
          <ac:chgData name="Ajitha Reddy" userId="6afa62eb0d431518" providerId="LiveId" clId="{510247CE-EBDC-4590-BB46-78A2001E8D99}" dt="2025-03-05T05:07:15.107" v="141" actId="478"/>
          <ac:spMkLst>
            <pc:docMk/>
            <pc:sldMk cId="1277740191" sldId="260"/>
            <ac:spMk id="4" creationId="{3FBFDFB4-B1D1-D4CE-B851-113DD265657A}"/>
          </ac:spMkLst>
        </pc:spChg>
        <pc:spChg chg="add mod ord">
          <ac:chgData name="Ajitha Reddy" userId="6afa62eb0d431518" providerId="LiveId" clId="{510247CE-EBDC-4590-BB46-78A2001E8D99}" dt="2025-03-05T07:33:50.492" v="519" actId="20577"/>
          <ac:spMkLst>
            <pc:docMk/>
            <pc:sldMk cId="1277740191" sldId="260"/>
            <ac:spMk id="8" creationId="{35EA184A-797F-3357-AE04-F9BF10940E14}"/>
          </ac:spMkLst>
        </pc:spChg>
        <pc:graphicFrameChg chg="add mod modGraphic">
          <ac:chgData name="Ajitha Reddy" userId="6afa62eb0d431518" providerId="LiveId" clId="{510247CE-EBDC-4590-BB46-78A2001E8D99}" dt="2025-03-05T05:08:31.594" v="166" actId="1076"/>
          <ac:graphicFrameMkLst>
            <pc:docMk/>
            <pc:sldMk cId="1277740191" sldId="260"/>
            <ac:graphicFrameMk id="2" creationId="{F46C1FAD-11DE-A7A7-752B-EE2B76E8456D}"/>
          </ac:graphicFrameMkLst>
        </pc:graphicFrameChg>
        <pc:picChg chg="add mod">
          <ac:chgData name="Ajitha Reddy" userId="6afa62eb0d431518" providerId="LiveId" clId="{510247CE-EBDC-4590-BB46-78A2001E8D99}" dt="2025-03-05T05:40:28.462" v="389" actId="1076"/>
          <ac:picMkLst>
            <pc:docMk/>
            <pc:sldMk cId="1277740191" sldId="260"/>
            <ac:picMk id="2051" creationId="{3CD64389-F3F5-70FE-CDB7-813E1E601CA2}"/>
          </ac:picMkLst>
        </pc:picChg>
      </pc:sldChg>
      <pc:sldChg chg="addSp delSp modSp add mod ord">
        <pc:chgData name="Ajitha Reddy" userId="6afa62eb0d431518" providerId="LiveId" clId="{510247CE-EBDC-4590-BB46-78A2001E8D99}" dt="2025-03-05T05:21:57.595" v="255"/>
        <pc:sldMkLst>
          <pc:docMk/>
          <pc:sldMk cId="3497072477" sldId="261"/>
        </pc:sldMkLst>
        <pc:spChg chg="del">
          <ac:chgData name="Ajitha Reddy" userId="6afa62eb0d431518" providerId="LiveId" clId="{510247CE-EBDC-4590-BB46-78A2001E8D99}" dt="2025-03-05T05:15:11.797" v="215" actId="478"/>
          <ac:spMkLst>
            <pc:docMk/>
            <pc:sldMk cId="3497072477" sldId="261"/>
            <ac:spMk id="3" creationId="{2D488E16-C7C0-EA12-C7D9-C2D2A894F6BA}"/>
          </ac:spMkLst>
        </pc:spChg>
        <pc:picChg chg="add mod">
          <ac:chgData name="Ajitha Reddy" userId="6afa62eb0d431518" providerId="LiveId" clId="{510247CE-EBDC-4590-BB46-78A2001E8D99}" dt="2025-03-05T05:17:57.286" v="234" actId="1076"/>
          <ac:picMkLst>
            <pc:docMk/>
            <pc:sldMk cId="3497072477" sldId="261"/>
            <ac:picMk id="2" creationId="{654622F9-99C3-0BA7-A699-216A9C8FF625}"/>
          </ac:picMkLst>
        </pc:picChg>
        <pc:picChg chg="add mod">
          <ac:chgData name="Ajitha Reddy" userId="6afa62eb0d431518" providerId="LiveId" clId="{510247CE-EBDC-4590-BB46-78A2001E8D99}" dt="2025-03-05T05:18:34.460" v="244" actId="14100"/>
          <ac:picMkLst>
            <pc:docMk/>
            <pc:sldMk cId="3497072477" sldId="261"/>
            <ac:picMk id="4" creationId="{3CE3A284-7309-EA10-DB27-D003563D00B9}"/>
          </ac:picMkLst>
        </pc:picChg>
        <pc:picChg chg="add mod">
          <ac:chgData name="Ajitha Reddy" userId="6afa62eb0d431518" providerId="LiveId" clId="{510247CE-EBDC-4590-BB46-78A2001E8D99}" dt="2025-03-05T05:18:26.041" v="242" actId="14100"/>
          <ac:picMkLst>
            <pc:docMk/>
            <pc:sldMk cId="3497072477" sldId="261"/>
            <ac:picMk id="7" creationId="{EF41ACB1-F01A-BB17-6350-EA9A184460E6}"/>
          </ac:picMkLst>
        </pc:picChg>
        <pc:picChg chg="add mod">
          <ac:chgData name="Ajitha Reddy" userId="6afa62eb0d431518" providerId="LiveId" clId="{510247CE-EBDC-4590-BB46-78A2001E8D99}" dt="2025-03-05T05:18:02.084" v="235" actId="14100"/>
          <ac:picMkLst>
            <pc:docMk/>
            <pc:sldMk cId="3497072477" sldId="261"/>
            <ac:picMk id="8" creationId="{5D11D5B7-C787-9380-8E1D-3AAAD729F1A0}"/>
          </ac:picMkLst>
        </pc:picChg>
      </pc:sldChg>
      <pc:sldChg chg="addSp delSp modSp add mod">
        <pc:chgData name="Ajitha Reddy" userId="6afa62eb0d431518" providerId="LiveId" clId="{510247CE-EBDC-4590-BB46-78A2001E8D99}" dt="2025-03-05T07:18:55.589" v="440"/>
        <pc:sldMkLst>
          <pc:docMk/>
          <pc:sldMk cId="509435413" sldId="262"/>
        </pc:sldMkLst>
        <pc:spChg chg="mod">
          <ac:chgData name="Ajitha Reddy" userId="6afa62eb0d431518" providerId="LiveId" clId="{510247CE-EBDC-4590-BB46-78A2001E8D99}" dt="2025-03-05T05:00:11.417" v="83" actId="1076"/>
          <ac:spMkLst>
            <pc:docMk/>
            <pc:sldMk cId="509435413" sldId="262"/>
            <ac:spMk id="3" creationId="{B45DDF8D-0A8F-B040-9D82-21FF73FF5C48}"/>
          </ac:spMkLst>
        </pc:spChg>
        <pc:spChg chg="add del mod">
          <ac:chgData name="Ajitha Reddy" userId="6afa62eb0d431518" providerId="LiveId" clId="{510247CE-EBDC-4590-BB46-78A2001E8D99}" dt="2025-03-05T07:18:55.589" v="440"/>
          <ac:spMkLst>
            <pc:docMk/>
            <pc:sldMk cId="509435413" sldId="262"/>
            <ac:spMk id="4" creationId="{4EB075E0-BD76-78E3-4464-8C556A33443B}"/>
          </ac:spMkLst>
        </pc:spChg>
        <pc:picChg chg="add mod">
          <ac:chgData name="Ajitha Reddy" userId="6afa62eb0d431518" providerId="LiveId" clId="{510247CE-EBDC-4590-BB46-78A2001E8D99}" dt="2025-03-05T05:00:24.835" v="87" actId="14100"/>
          <ac:picMkLst>
            <pc:docMk/>
            <pc:sldMk cId="509435413" sldId="262"/>
            <ac:picMk id="2" creationId="{5F32FAEA-270B-6AF4-0340-96D1C23694C3}"/>
          </ac:picMkLst>
        </pc:picChg>
      </pc:sldChg>
      <pc:sldChg chg="modSp add mod">
        <pc:chgData name="Ajitha Reddy" userId="6afa62eb0d431518" providerId="LiveId" clId="{510247CE-EBDC-4590-BB46-78A2001E8D99}" dt="2025-03-05T05:21:35.047" v="253" actId="1076"/>
        <pc:sldMkLst>
          <pc:docMk/>
          <pc:sldMk cId="3715035282" sldId="263"/>
        </pc:sldMkLst>
        <pc:spChg chg="mod">
          <ac:chgData name="Ajitha Reddy" userId="6afa62eb0d431518" providerId="LiveId" clId="{510247CE-EBDC-4590-BB46-78A2001E8D99}" dt="2025-03-05T05:21:35.047" v="253" actId="1076"/>
          <ac:spMkLst>
            <pc:docMk/>
            <pc:sldMk cId="3715035282" sldId="263"/>
            <ac:spMk id="3" creationId="{50C0BE0E-3310-9368-D355-5D3FC7F182B6}"/>
          </ac:spMkLst>
        </pc:spChg>
      </pc:sldChg>
      <pc:sldChg chg="addSp delSp modSp add mod">
        <pc:chgData name="Ajitha Reddy" userId="6afa62eb0d431518" providerId="LiveId" clId="{510247CE-EBDC-4590-BB46-78A2001E8D99}" dt="2025-03-05T05:46:54.591" v="431" actId="1076"/>
        <pc:sldMkLst>
          <pc:docMk/>
          <pc:sldMk cId="2574892942" sldId="264"/>
        </pc:sldMkLst>
        <pc:spChg chg="del mod">
          <ac:chgData name="Ajitha Reddy" userId="6afa62eb0d431518" providerId="LiveId" clId="{510247CE-EBDC-4590-BB46-78A2001E8D99}" dt="2025-03-05T05:12:51.300" v="210" actId="478"/>
          <ac:spMkLst>
            <pc:docMk/>
            <pc:sldMk cId="2574892942" sldId="264"/>
            <ac:spMk id="3" creationId="{E54175E5-CAB8-E13B-5D43-BD6930AD3CA1}"/>
          </ac:spMkLst>
        </pc:spChg>
        <pc:spChg chg="del">
          <ac:chgData name="Ajitha Reddy" userId="6afa62eb0d431518" providerId="LiveId" clId="{510247CE-EBDC-4590-BB46-78A2001E8D99}" dt="2025-03-05T05:12:47.599" v="208" actId="478"/>
          <ac:spMkLst>
            <pc:docMk/>
            <pc:sldMk cId="2574892942" sldId="264"/>
            <ac:spMk id="8" creationId="{A94A2AD5-29E4-288D-EC87-731DB08BE159}"/>
          </ac:spMkLst>
        </pc:spChg>
        <pc:spChg chg="add mod">
          <ac:chgData name="Ajitha Reddy" userId="6afa62eb0d431518" providerId="LiveId" clId="{510247CE-EBDC-4590-BB46-78A2001E8D99}" dt="2025-03-05T05:35:52.651" v="313" actId="1076"/>
          <ac:spMkLst>
            <pc:docMk/>
            <pc:sldMk cId="2574892942" sldId="264"/>
            <ac:spMk id="9" creationId="{E6290434-3EA7-15C8-C8AB-A582E38905A8}"/>
          </ac:spMkLst>
        </pc:spChg>
        <pc:spChg chg="mod">
          <ac:chgData name="Ajitha Reddy" userId="6afa62eb0d431518" providerId="LiveId" clId="{510247CE-EBDC-4590-BB46-78A2001E8D99}" dt="2025-03-05T05:13:02.616" v="212" actId="1076"/>
          <ac:spMkLst>
            <pc:docMk/>
            <pc:sldMk cId="2574892942" sldId="264"/>
            <ac:spMk id="10" creationId="{4E2F51A1-AF1B-E777-08CE-4F52CA802305}"/>
          </ac:spMkLst>
        </pc:spChg>
        <pc:spChg chg="add">
          <ac:chgData name="Ajitha Reddy" userId="6afa62eb0d431518" providerId="LiveId" clId="{510247CE-EBDC-4590-BB46-78A2001E8D99}" dt="2025-03-05T05:46:17.622" v="423"/>
          <ac:spMkLst>
            <pc:docMk/>
            <pc:sldMk cId="2574892942" sldId="264"/>
            <ac:spMk id="11" creationId="{3C9096A6-5175-508E-F59A-7F73D709C6D2}"/>
          </ac:spMkLst>
        </pc:spChg>
        <pc:graphicFrameChg chg="mod modGraphic">
          <ac:chgData name="Ajitha Reddy" userId="6afa62eb0d431518" providerId="LiveId" clId="{510247CE-EBDC-4590-BB46-78A2001E8D99}" dt="2025-03-05T05:35:10.647" v="289" actId="14734"/>
          <ac:graphicFrameMkLst>
            <pc:docMk/>
            <pc:sldMk cId="2574892942" sldId="264"/>
            <ac:graphicFrameMk id="2" creationId="{A1B2F3A4-6931-D9F2-4493-247A83B0FE13}"/>
          </ac:graphicFrameMkLst>
        </pc:graphicFrameChg>
        <pc:picChg chg="add mod">
          <ac:chgData name="Ajitha Reddy" userId="6afa62eb0d431518" providerId="LiveId" clId="{510247CE-EBDC-4590-BB46-78A2001E8D99}" dt="2025-03-05T05:35:14.411" v="290" actId="1076"/>
          <ac:picMkLst>
            <pc:docMk/>
            <pc:sldMk cId="2574892942" sldId="264"/>
            <ac:picMk id="4" creationId="{3314A132-6F29-A433-FE0A-24E83D0537DC}"/>
          </ac:picMkLst>
        </pc:picChg>
        <pc:picChg chg="add mod modCrop">
          <ac:chgData name="Ajitha Reddy" userId="6afa62eb0d431518" providerId="LiveId" clId="{510247CE-EBDC-4590-BB46-78A2001E8D99}" dt="2025-03-05T05:46:54.591" v="431" actId="1076"/>
          <ac:picMkLst>
            <pc:docMk/>
            <pc:sldMk cId="2574892942" sldId="264"/>
            <ac:picMk id="12" creationId="{37A4E678-7695-5113-D2FA-4BE9B7CF6036}"/>
          </ac:picMkLst>
        </pc:picChg>
        <pc:picChg chg="add del mod">
          <ac:chgData name="Ajitha Reddy" userId="6afa62eb0d431518" providerId="LiveId" clId="{510247CE-EBDC-4590-BB46-78A2001E8D99}" dt="2025-03-05T05:45:38.504" v="422" actId="478"/>
          <ac:picMkLst>
            <pc:docMk/>
            <pc:sldMk cId="2574892942" sldId="264"/>
            <ac:picMk id="3074" creationId="{964E242D-AF66-EE2C-9366-FA84B94EAA1A}"/>
          </ac:picMkLst>
        </pc:picChg>
      </pc:sldChg>
      <pc:sldChg chg="addSp delSp modSp add mod ord">
        <pc:chgData name="Ajitha Reddy" userId="6afa62eb0d431518" providerId="LiveId" clId="{510247CE-EBDC-4590-BB46-78A2001E8D99}" dt="2025-03-05T07:33:27.230" v="517" actId="1076"/>
        <pc:sldMkLst>
          <pc:docMk/>
          <pc:sldMk cId="3957981851" sldId="265"/>
        </pc:sldMkLst>
        <pc:spChg chg="add mod">
          <ac:chgData name="Ajitha Reddy" userId="6afa62eb0d431518" providerId="LiveId" clId="{510247CE-EBDC-4590-BB46-78A2001E8D99}" dt="2025-03-05T07:33:27.230" v="517" actId="1076"/>
          <ac:spMkLst>
            <pc:docMk/>
            <pc:sldMk cId="3957981851" sldId="265"/>
            <ac:spMk id="2" creationId="{5695B73B-D2E2-79CC-D92A-DBC64C0696C8}"/>
          </ac:spMkLst>
        </pc:spChg>
        <pc:spChg chg="add del mod">
          <ac:chgData name="Ajitha Reddy" userId="6afa62eb0d431518" providerId="LiveId" clId="{510247CE-EBDC-4590-BB46-78A2001E8D99}" dt="2025-03-05T07:19:44.327" v="444" actId="21"/>
          <ac:spMkLst>
            <pc:docMk/>
            <pc:sldMk cId="3957981851" sldId="265"/>
            <ac:spMk id="9" creationId="{5695B73B-D2E2-79CC-D92A-DBC64C0696C8}"/>
          </ac:spMkLst>
        </pc:spChg>
        <pc:picChg chg="del">
          <ac:chgData name="Ajitha Reddy" userId="6afa62eb0d431518" providerId="LiveId" clId="{510247CE-EBDC-4590-BB46-78A2001E8D99}" dt="2025-03-05T07:18:40.629" v="434" actId="478"/>
          <ac:picMkLst>
            <pc:docMk/>
            <pc:sldMk cId="3957981851" sldId="265"/>
            <ac:picMk id="2" creationId="{88CA532C-BFF8-8217-4084-3CF846A6EDDB}"/>
          </ac:picMkLst>
        </pc:picChg>
        <pc:picChg chg="del">
          <ac:chgData name="Ajitha Reddy" userId="6afa62eb0d431518" providerId="LiveId" clId="{510247CE-EBDC-4590-BB46-78A2001E8D99}" dt="2025-03-05T07:18:42.406" v="435" actId="478"/>
          <ac:picMkLst>
            <pc:docMk/>
            <pc:sldMk cId="3957981851" sldId="265"/>
            <ac:picMk id="4" creationId="{063C7121-0744-8217-7839-D287909FD7F4}"/>
          </ac:picMkLst>
        </pc:picChg>
        <pc:picChg chg="del">
          <ac:chgData name="Ajitha Reddy" userId="6afa62eb0d431518" providerId="LiveId" clId="{510247CE-EBDC-4590-BB46-78A2001E8D99}" dt="2025-03-05T07:18:43.989" v="436" actId="478"/>
          <ac:picMkLst>
            <pc:docMk/>
            <pc:sldMk cId="3957981851" sldId="265"/>
            <ac:picMk id="7" creationId="{10246E03-1E8C-1355-2B25-F0A5CDEF8FA1}"/>
          </ac:picMkLst>
        </pc:picChg>
        <pc:picChg chg="del">
          <ac:chgData name="Ajitha Reddy" userId="6afa62eb0d431518" providerId="LiveId" clId="{510247CE-EBDC-4590-BB46-78A2001E8D99}" dt="2025-03-05T07:18:45.860" v="437" actId="478"/>
          <ac:picMkLst>
            <pc:docMk/>
            <pc:sldMk cId="3957981851" sldId="265"/>
            <ac:picMk id="8" creationId="{00A575F3-AADB-EAE4-6779-752F1DE4436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E4D0-0315-43D7-BCCC-20ECFAF5C11D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CB80-7239-462C-8B16-00DB44411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983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E4D0-0315-43D7-BCCC-20ECFAF5C11D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CB80-7239-462C-8B16-00DB44411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87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E4D0-0315-43D7-BCCC-20ECFAF5C11D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CB80-7239-462C-8B16-00DB44411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39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E4D0-0315-43D7-BCCC-20ECFAF5C11D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CB80-7239-462C-8B16-00DB44411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83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E4D0-0315-43D7-BCCC-20ECFAF5C11D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CB80-7239-462C-8B16-00DB44411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988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E4D0-0315-43D7-BCCC-20ECFAF5C11D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CB80-7239-462C-8B16-00DB44411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34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E4D0-0315-43D7-BCCC-20ECFAF5C11D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CB80-7239-462C-8B16-00DB4441172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12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E4D0-0315-43D7-BCCC-20ECFAF5C11D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CB80-7239-462C-8B16-00DB44411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125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E4D0-0315-43D7-BCCC-20ECFAF5C11D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CB80-7239-462C-8B16-00DB44411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06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E4D0-0315-43D7-BCCC-20ECFAF5C11D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CB80-7239-462C-8B16-00DB44411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97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4E7E4D0-0315-43D7-BCCC-20ECFAF5C11D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2CB80-7239-462C-8B16-00DB44411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77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4E7E4D0-0315-43D7-BCCC-20ECFAF5C11D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712CB80-7239-462C-8B16-00DB444117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00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372C-786E-2DF5-E7C0-2FD3419820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 BATTLE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AAE0A5-ECC4-134A-2348-D804C8DDF877}"/>
              </a:ext>
            </a:extLst>
          </p:cNvPr>
          <p:cNvSpPr/>
          <p:nvPr/>
        </p:nvSpPr>
        <p:spPr>
          <a:xfrm>
            <a:off x="314632" y="294968"/>
            <a:ext cx="11562736" cy="6233651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2" descr="of AI - Anurag University | LinkedIn">
            <a:extLst>
              <a:ext uri="{FF2B5EF4-FFF2-40B4-BE49-F238E27FC236}">
                <a16:creationId xmlns:a16="http://schemas.microsoft.com/office/drawing/2014/main" id="{4A181E72-84FA-D625-E67E-0E69BBF84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090" y="5995219"/>
            <a:ext cx="755854" cy="75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53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6CEC7A-71CC-A9D7-071D-71AE973EE0EF}"/>
              </a:ext>
            </a:extLst>
          </p:cNvPr>
          <p:cNvSpPr txBox="1"/>
          <p:nvPr/>
        </p:nvSpPr>
        <p:spPr>
          <a:xfrm>
            <a:off x="639097" y="983330"/>
            <a:ext cx="10579510" cy="831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Domain: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Entertainment and streaming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statement: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Analyse user watch history to recommend personalized movie and TV show suggestions.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910D50-6077-0C0E-9A4D-0DC5C39187AB}"/>
              </a:ext>
            </a:extLst>
          </p:cNvPr>
          <p:cNvSpPr/>
          <p:nvPr/>
        </p:nvSpPr>
        <p:spPr>
          <a:xfrm>
            <a:off x="314632" y="294968"/>
            <a:ext cx="11562736" cy="6233651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2" descr="of AI - Anurag University | LinkedIn">
            <a:extLst>
              <a:ext uri="{FF2B5EF4-FFF2-40B4-BE49-F238E27FC236}">
                <a16:creationId xmlns:a16="http://schemas.microsoft.com/office/drawing/2014/main" id="{B85F7EFF-D48B-D0BA-0C3D-A5B5A0CEA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97" y="5990303"/>
            <a:ext cx="755854" cy="75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E8908C-F41E-B210-F848-DCD674E3D3F1}"/>
              </a:ext>
            </a:extLst>
          </p:cNvPr>
          <p:cNvSpPr txBox="1"/>
          <p:nvPr/>
        </p:nvSpPr>
        <p:spPr>
          <a:xfrm>
            <a:off x="639097" y="2196930"/>
            <a:ext cx="10087897" cy="4087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sources: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Kaggle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Dataset: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Movies and TV Shows</a:t>
            </a:r>
            <a: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 dataset contains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10,865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records with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30 columns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</a:rPr>
              <a:t>Key deliverables:</a:t>
            </a:r>
            <a:endParaRPr lang="en-IN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recommendation system development.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Hybrid model implementation.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OTT dataset analysis for user preferences.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engagement through better suggestions.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Metadata analysis for accuracy.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 BI &amp; Python insights.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 kern="0" dirty="0">
              <a:effectLst/>
              <a:latin typeface="Symbol" panose="05050102010706020507" pitchFamily="18" charset="2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N" sz="1800" kern="0" dirty="0">
              <a:effectLst/>
              <a:latin typeface="Symbol" panose="05050102010706020507" pitchFamily="18" charset="2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036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4E3D8-DCCA-01B2-ACC8-E181D7D44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1E6D74A-A212-F485-B38A-2EF8A169EBCC}"/>
              </a:ext>
            </a:extLst>
          </p:cNvPr>
          <p:cNvSpPr/>
          <p:nvPr/>
        </p:nvSpPr>
        <p:spPr>
          <a:xfrm>
            <a:off x="314632" y="294968"/>
            <a:ext cx="11562736" cy="6233651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2" descr="of AI - Anurag University | LinkedIn">
            <a:extLst>
              <a:ext uri="{FF2B5EF4-FFF2-40B4-BE49-F238E27FC236}">
                <a16:creationId xmlns:a16="http://schemas.microsoft.com/office/drawing/2014/main" id="{3411C958-87F5-E9F8-C41B-FD14D85DC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97" y="5990303"/>
            <a:ext cx="755854" cy="75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1B2F3A4-6931-D9F2-4493-247A83B0F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195669"/>
              </p:ext>
            </p:extLst>
          </p:nvPr>
        </p:nvGraphicFramePr>
        <p:xfrm>
          <a:off x="924231" y="811345"/>
          <a:ext cx="4896466" cy="17942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8234">
                  <a:extLst>
                    <a:ext uri="{9D8B030D-6E8A-4147-A177-3AD203B41FA5}">
                      <a16:colId xmlns:a16="http://schemas.microsoft.com/office/drawing/2014/main" val="2454777874"/>
                    </a:ext>
                  </a:extLst>
                </a:gridCol>
                <a:gridCol w="2448232">
                  <a:extLst>
                    <a:ext uri="{9D8B030D-6E8A-4147-A177-3AD203B41FA5}">
                      <a16:colId xmlns:a16="http://schemas.microsoft.com/office/drawing/2014/main" val="1255546070"/>
                    </a:ext>
                  </a:extLst>
                </a:gridCol>
              </a:tblGrid>
              <a:tr h="3342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Tools</a:t>
                      </a:r>
                      <a:endParaRPr lang="en-IN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Purpose</a:t>
                      </a:r>
                      <a:endParaRPr lang="en-IN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186934"/>
                  </a:ext>
                </a:extLst>
              </a:tr>
              <a:tr h="2890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Excel</a:t>
                      </a:r>
                      <a:endParaRPr lang="en-IN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Data cleaning</a:t>
                      </a:r>
                      <a:endParaRPr lang="en-IN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561409"/>
                  </a:ext>
                </a:extLst>
              </a:tr>
              <a:tr h="2890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Power BI</a:t>
                      </a:r>
                      <a:endParaRPr lang="en-IN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Data Analysis</a:t>
                      </a:r>
                      <a:endParaRPr lang="en-IN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668462"/>
                  </a:ext>
                </a:extLst>
              </a:tr>
              <a:tr h="5927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Jupyter notebook - Python libraries</a:t>
                      </a:r>
                      <a:endParaRPr lang="en-IN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Data cleaning, Data Analysis, Machine learning</a:t>
                      </a:r>
                      <a:endParaRPr lang="en-IN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803863"/>
                  </a:ext>
                </a:extLst>
              </a:tr>
              <a:tr h="2890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</a:rPr>
                        <a:t>Microsoft Word</a:t>
                      </a:r>
                      <a:endParaRPr lang="en-IN" sz="11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Documenting</a:t>
                      </a:r>
                      <a:endParaRPr lang="en-IN" sz="11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01647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E2F51A1-AF1B-E777-08CE-4F52CA802305}"/>
              </a:ext>
            </a:extLst>
          </p:cNvPr>
          <p:cNvSpPr txBox="1"/>
          <p:nvPr/>
        </p:nvSpPr>
        <p:spPr>
          <a:xfrm>
            <a:off x="924231" y="3358028"/>
            <a:ext cx="4825918" cy="218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Techniques: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Cleaning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Preprocessing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EDA (Exploratory Data Analysis)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 Engineering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Machine Learning Model Building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Dashboard Generation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14A132-6F29-A433-FE0A-24E83D0537D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99" b="4241"/>
          <a:stretch/>
        </p:blipFill>
        <p:spPr bwMode="auto">
          <a:xfrm>
            <a:off x="6096000" y="2984324"/>
            <a:ext cx="5361927" cy="31705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290434-3EA7-15C8-C8AB-A582E38905A8}"/>
              </a:ext>
            </a:extLst>
          </p:cNvPr>
          <p:cNvSpPr txBox="1"/>
          <p:nvPr/>
        </p:nvSpPr>
        <p:spPr>
          <a:xfrm>
            <a:off x="7708491" y="2461104"/>
            <a:ext cx="18091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Workflow</a:t>
            </a:r>
            <a:endParaRPr lang="en-IN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A4E678-7695-5113-D2FA-4BE9B7CF603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5086" t="12924" r="6573" b="19612"/>
          <a:stretch/>
        </p:blipFill>
        <p:spPr>
          <a:xfrm>
            <a:off x="7708491" y="185914"/>
            <a:ext cx="2408903" cy="238424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7489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72450-D1F3-637C-3C6C-3FC8EBA67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9D5497-FF0A-76B8-3A6D-0547A5BF1FFA}"/>
              </a:ext>
            </a:extLst>
          </p:cNvPr>
          <p:cNvSpPr/>
          <p:nvPr/>
        </p:nvSpPr>
        <p:spPr>
          <a:xfrm>
            <a:off x="314632" y="294968"/>
            <a:ext cx="11562736" cy="6233651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2" descr="of AI - Anurag University | LinkedIn">
            <a:extLst>
              <a:ext uri="{FF2B5EF4-FFF2-40B4-BE49-F238E27FC236}">
                <a16:creationId xmlns:a16="http://schemas.microsoft.com/office/drawing/2014/main" id="{B446833B-1D3D-3C74-A615-966CA0042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97" y="5990303"/>
            <a:ext cx="755854" cy="75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No description has been provided for this image">
            <a:extLst>
              <a:ext uri="{FF2B5EF4-FFF2-40B4-BE49-F238E27FC236}">
                <a16:creationId xmlns:a16="http://schemas.microsoft.com/office/drawing/2014/main" id="{654622F9-99C3-0BA7-A699-216A9C8FF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98" y="586247"/>
            <a:ext cx="4544120" cy="2842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No description has been provided for this image">
            <a:extLst>
              <a:ext uri="{FF2B5EF4-FFF2-40B4-BE49-F238E27FC236}">
                <a16:creationId xmlns:a16="http://schemas.microsoft.com/office/drawing/2014/main" id="{3CE3A284-7309-EA10-DB27-D003563D00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583" y="536745"/>
            <a:ext cx="3901440" cy="2801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Uploaded image">
            <a:extLst>
              <a:ext uri="{FF2B5EF4-FFF2-40B4-BE49-F238E27FC236}">
                <a16:creationId xmlns:a16="http://schemas.microsoft.com/office/drawing/2014/main" id="{EF41ACB1-F01A-BB17-6350-EA9A184460E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583" y="3337866"/>
            <a:ext cx="3901442" cy="282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No description has been provided for this image">
            <a:extLst>
              <a:ext uri="{FF2B5EF4-FFF2-40B4-BE49-F238E27FC236}">
                <a16:creationId xmlns:a16="http://schemas.microsoft.com/office/drawing/2014/main" id="{5D11D5B7-C787-9380-8E1D-3AAAD729F1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97" y="3411792"/>
            <a:ext cx="4544119" cy="27493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7072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0BA6A-69AE-FBA2-92B9-04DCCA7CC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EA184A-797F-3357-AE04-F9BF10940E14}"/>
              </a:ext>
            </a:extLst>
          </p:cNvPr>
          <p:cNvSpPr txBox="1"/>
          <p:nvPr/>
        </p:nvSpPr>
        <p:spPr>
          <a:xfrm>
            <a:off x="636396" y="564860"/>
            <a:ext cx="10828017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of ML models:</a:t>
            </a:r>
            <a:endParaRPr lang="en-US" altLang="en-US" sz="1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altLang="en-US" sz="14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 models: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Best Performing Model: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Hybrid Recommendation System(combination of collaborative filtering &amp; content based filtering):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 10 Recommendations for User U1433: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Across the Line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Red Ribbon Blues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No Secrets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Wish You Were Here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Poola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Rangadu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Kill Dil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 Darling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8. Inherit the Viper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9. The 355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10. The Voyeurs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DF9B41-0214-868A-80B4-881DFCF23DAB}"/>
              </a:ext>
            </a:extLst>
          </p:cNvPr>
          <p:cNvSpPr txBox="1"/>
          <p:nvPr/>
        </p:nvSpPr>
        <p:spPr>
          <a:xfrm>
            <a:off x="727587" y="783574"/>
            <a:ext cx="10579510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E935E5-2F45-BCE7-FE63-0F68C2B855E9}"/>
              </a:ext>
            </a:extLst>
          </p:cNvPr>
          <p:cNvSpPr/>
          <p:nvPr/>
        </p:nvSpPr>
        <p:spPr>
          <a:xfrm>
            <a:off x="314632" y="294968"/>
            <a:ext cx="11562736" cy="6233651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2" descr="of AI - Anurag University | LinkedIn">
            <a:extLst>
              <a:ext uri="{FF2B5EF4-FFF2-40B4-BE49-F238E27FC236}">
                <a16:creationId xmlns:a16="http://schemas.microsoft.com/office/drawing/2014/main" id="{CA952BD9-8027-44CE-5CCE-87047F31F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97" y="5990303"/>
            <a:ext cx="755854" cy="75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46C1FAD-11DE-A7A7-752B-EE2B76E84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020363"/>
              </p:ext>
            </p:extLst>
          </p:nvPr>
        </p:nvGraphicFramePr>
        <p:xfrm>
          <a:off x="947532" y="967884"/>
          <a:ext cx="5148468" cy="15452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8634">
                  <a:extLst>
                    <a:ext uri="{9D8B030D-6E8A-4147-A177-3AD203B41FA5}">
                      <a16:colId xmlns:a16="http://schemas.microsoft.com/office/drawing/2014/main" val="465260054"/>
                    </a:ext>
                  </a:extLst>
                </a:gridCol>
                <a:gridCol w="719197">
                  <a:extLst>
                    <a:ext uri="{9D8B030D-6E8A-4147-A177-3AD203B41FA5}">
                      <a16:colId xmlns:a16="http://schemas.microsoft.com/office/drawing/2014/main" val="3679757529"/>
                    </a:ext>
                  </a:extLst>
                </a:gridCol>
                <a:gridCol w="673240">
                  <a:extLst>
                    <a:ext uri="{9D8B030D-6E8A-4147-A177-3AD203B41FA5}">
                      <a16:colId xmlns:a16="http://schemas.microsoft.com/office/drawing/2014/main" val="1142814372"/>
                    </a:ext>
                  </a:extLst>
                </a:gridCol>
                <a:gridCol w="622997">
                  <a:extLst>
                    <a:ext uri="{9D8B030D-6E8A-4147-A177-3AD203B41FA5}">
                      <a16:colId xmlns:a16="http://schemas.microsoft.com/office/drawing/2014/main" val="95808872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84951955"/>
                    </a:ext>
                  </a:extLst>
                </a:gridCol>
              </a:tblGrid>
              <a:tr h="2575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Model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Accuracy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Precision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Recall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100" kern="0" dirty="0">
                          <a:effectLst/>
                        </a:rPr>
                        <a:t>F1-Score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70767869"/>
                  </a:ext>
                </a:extLst>
              </a:tr>
              <a:tr h="2575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Random Forest Classifier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36.22%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0.36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0.36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0.36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2120014"/>
                  </a:ext>
                </a:extLst>
              </a:tr>
              <a:tr h="2575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Support Vector Machine (SVM)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33.00%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0.33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0.33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0.32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32807023"/>
                  </a:ext>
                </a:extLst>
              </a:tr>
              <a:tr h="2575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K-Nearest Neighbors (KNN)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32.21%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0.32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0.32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0.32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09792631"/>
                  </a:ext>
                </a:extLst>
              </a:tr>
              <a:tr h="2575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Logistic Regression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32.72%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0.33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0.33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0.31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7307504"/>
                  </a:ext>
                </a:extLst>
              </a:tr>
              <a:tr h="2575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XGBoost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33.96%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0.34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100" kern="0">
                          <a:effectLst/>
                        </a:rPr>
                        <a:t>0.34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IN" sz="1100" kern="0" dirty="0">
                          <a:effectLst/>
                        </a:rPr>
                        <a:t>0.34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68526162"/>
                  </a:ext>
                </a:extLst>
              </a:tr>
            </a:tbl>
          </a:graphicData>
        </a:graphic>
      </p:graphicFrame>
      <p:pic>
        <p:nvPicPr>
          <p:cNvPr id="2051" name="Picture 3" descr="What is Movie Recommendation System &amp; How to Build It? | upGrad Blog">
            <a:extLst>
              <a:ext uri="{FF2B5EF4-FFF2-40B4-BE49-F238E27FC236}">
                <a16:creationId xmlns:a16="http://schemas.microsoft.com/office/drawing/2014/main" id="{3CD64389-F3F5-70FE-CDB7-813E1E601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870" y="3926404"/>
            <a:ext cx="4788309" cy="226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740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99E49-7658-EA76-371D-11F248D99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5DDF8D-0A8F-B040-9D82-21FF73FF5C48}"/>
              </a:ext>
            </a:extLst>
          </p:cNvPr>
          <p:cNvSpPr txBox="1"/>
          <p:nvPr/>
        </p:nvSpPr>
        <p:spPr>
          <a:xfrm>
            <a:off x="4296697" y="537768"/>
            <a:ext cx="3824748" cy="645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Power BI Analysis</a:t>
            </a:r>
            <a:endParaRPr lang="en-IN" sz="36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89FEBA-E575-B920-3B3F-E07F8B84011B}"/>
              </a:ext>
            </a:extLst>
          </p:cNvPr>
          <p:cNvSpPr/>
          <p:nvPr/>
        </p:nvSpPr>
        <p:spPr>
          <a:xfrm>
            <a:off x="314632" y="294968"/>
            <a:ext cx="11562736" cy="6233651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2" descr="of AI - Anurag University | LinkedIn">
            <a:extLst>
              <a:ext uri="{FF2B5EF4-FFF2-40B4-BE49-F238E27FC236}">
                <a16:creationId xmlns:a16="http://schemas.microsoft.com/office/drawing/2014/main" id="{BCDBF079-2BF1-97E4-A523-7746CEB74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97" y="5990303"/>
            <a:ext cx="755854" cy="75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F32FAEA-270B-6AF4-0340-96D1C23694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42" t="20878" r="7516" b="8864"/>
          <a:stretch/>
        </p:blipFill>
        <p:spPr bwMode="auto">
          <a:xfrm>
            <a:off x="951681" y="1270194"/>
            <a:ext cx="10355416" cy="482580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0943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1ACB19-AA4E-E831-3476-F85A0E874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925C54-F082-F568-4F7A-428BC1C5E5FD}"/>
              </a:ext>
            </a:extLst>
          </p:cNvPr>
          <p:cNvSpPr/>
          <p:nvPr/>
        </p:nvSpPr>
        <p:spPr>
          <a:xfrm>
            <a:off x="314632" y="294968"/>
            <a:ext cx="11562736" cy="6233651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2" descr="of AI - Anurag University | LinkedIn">
            <a:extLst>
              <a:ext uri="{FF2B5EF4-FFF2-40B4-BE49-F238E27FC236}">
                <a16:creationId xmlns:a16="http://schemas.microsoft.com/office/drawing/2014/main" id="{61C1EE49-02F6-533B-57C8-498792D98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97" y="5990303"/>
            <a:ext cx="755854" cy="75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8">
            <a:extLst>
              <a:ext uri="{FF2B5EF4-FFF2-40B4-BE49-F238E27FC236}">
                <a16:creationId xmlns:a16="http://schemas.microsoft.com/office/drawing/2014/main" id="{5695B73B-D2E2-79CC-D92A-DBC64C0696C8}"/>
              </a:ext>
            </a:extLst>
          </p:cNvPr>
          <p:cNvSpPr txBox="1"/>
          <p:nvPr/>
        </p:nvSpPr>
        <p:spPr>
          <a:xfrm>
            <a:off x="1091380" y="1778985"/>
            <a:ext cx="1000923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 Preferences Drive Engagement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Personalized recommendations increase watch time and reduce content skips.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Hybrid Model Works Best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Combining collaborative &amp; content-based filtering improves accuracy.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Cold Start Challenge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New users benefit from metadata-based recommendations based on 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Influencing Factors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Watch Duration, Trending Score, and User Age impact recommendations the most.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 Insights Help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 BI &amp; Python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reveal trends in genres, ratings, and engagement. </a:t>
            </a:r>
          </a:p>
        </p:txBody>
      </p:sp>
    </p:spTree>
    <p:extLst>
      <p:ext uri="{BB962C8B-B14F-4D97-AF65-F5344CB8AC3E}">
        <p14:creationId xmlns:p14="http://schemas.microsoft.com/office/powerpoint/2010/main" val="3957981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A6440-3EB6-4477-72EC-5DD02CA10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C0BE0E-3310-9368-D355-5D3FC7F182B6}"/>
              </a:ext>
            </a:extLst>
          </p:cNvPr>
          <p:cNvSpPr txBox="1"/>
          <p:nvPr/>
        </p:nvSpPr>
        <p:spPr>
          <a:xfrm>
            <a:off x="3372465" y="2539598"/>
            <a:ext cx="4552335" cy="1839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 You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2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Team-10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23MG202A19 – K. Ajitha Reddy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2E595A-1D75-193D-1D4F-DEA0DCFF11CC}"/>
              </a:ext>
            </a:extLst>
          </p:cNvPr>
          <p:cNvSpPr/>
          <p:nvPr/>
        </p:nvSpPr>
        <p:spPr>
          <a:xfrm>
            <a:off x="314632" y="294968"/>
            <a:ext cx="11562736" cy="6233651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2" descr="of AI - Anurag University | LinkedIn">
            <a:extLst>
              <a:ext uri="{FF2B5EF4-FFF2-40B4-BE49-F238E27FC236}">
                <a16:creationId xmlns:a16="http://schemas.microsoft.com/office/drawing/2014/main" id="{BCDBA23F-E747-2BE1-48E3-FEFF264BE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7097" y="5990303"/>
            <a:ext cx="755854" cy="75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03528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97</TotalTime>
  <Words>343</Words>
  <Application>Microsoft Office PowerPoint</Application>
  <PresentationFormat>Widescreen</PresentationFormat>
  <Paragraphs>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Gill Sans MT</vt:lpstr>
      <vt:lpstr>Symbol</vt:lpstr>
      <vt:lpstr>Times New Roman</vt:lpstr>
      <vt:lpstr>Parcel</vt:lpstr>
      <vt:lpstr>BI BATTLE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Ajitha Reddy</dc:creator>
  <cp:lastModifiedBy>Ajitha Reddy</cp:lastModifiedBy>
  <cp:revision>2</cp:revision>
  <dcterms:created xsi:type="dcterms:W3CDTF">2025-03-05T03:55:49Z</dcterms:created>
  <dcterms:modified xsi:type="dcterms:W3CDTF">2025-05-19T11:22:50Z</dcterms:modified>
</cp:coreProperties>
</file>