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STUDENT 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[student_performance.xlsx]in!$D$1</c:f>
              <c:strCache>
                <c:ptCount val="1"/>
                <c:pt idx="0">
                  <c:v>AttendanceRate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[student_performance.xlsx]in!$B$2:$B$11</c:f>
              <c:strCache>
                <c:ptCount val="10"/>
                <c:pt idx="0">
                  <c:v>John</c:v>
                </c:pt>
                <c:pt idx="1">
                  <c:v>Sarah</c:v>
                </c:pt>
                <c:pt idx="2">
                  <c:v>Alex</c:v>
                </c:pt>
                <c:pt idx="3">
                  <c:v>Michael</c:v>
                </c:pt>
                <c:pt idx="4">
                  <c:v>Emma</c:v>
                </c:pt>
                <c:pt idx="5">
                  <c:v>Olivia</c:v>
                </c:pt>
                <c:pt idx="6">
                  <c:v>Daniel</c:v>
                </c:pt>
                <c:pt idx="7">
                  <c:v>Sophia</c:v>
                </c:pt>
                <c:pt idx="8">
                  <c:v>James</c:v>
                </c:pt>
                <c:pt idx="9">
                  <c:v>Isabella</c:v>
                </c:pt>
              </c:strCache>
            </c:strRef>
          </c:cat>
          <c:val>
            <c:numRef>
              <c:f>[student_performance.xlsx]in!$D$2:$D$11</c:f>
              <c:numCache>
                <c:formatCode>General</c:formatCode>
                <c:ptCount val="10"/>
                <c:pt idx="0">
                  <c:v>85</c:v>
                </c:pt>
                <c:pt idx="1">
                  <c:v>90</c:v>
                </c:pt>
                <c:pt idx="2">
                  <c:v>78</c:v>
                </c:pt>
                <c:pt idx="3">
                  <c:v>92</c:v>
                </c:pt>
                <c:pt idx="4">
                  <c:v>88</c:v>
                </c:pt>
                <c:pt idx="5">
                  <c:v>95</c:v>
                </c:pt>
                <c:pt idx="6">
                  <c:v>70</c:v>
                </c:pt>
                <c:pt idx="7">
                  <c:v>85</c:v>
                </c:pt>
                <c:pt idx="8">
                  <c:v>82</c:v>
                </c:pt>
                <c:pt idx="9">
                  <c:v>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A7-0846-8AD8-CE3E6998FAB9}"/>
            </c:ext>
          </c:extLst>
        </c:ser>
        <c:ser>
          <c:idx val="1"/>
          <c:order val="1"/>
          <c:tx>
            <c:strRef>
              <c:f>[student_performance.xlsx]in!$E$1</c:f>
              <c:strCache>
                <c:ptCount val="1"/>
                <c:pt idx="0">
                  <c:v>StudyHoursPerWeek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[student_performance.xlsx]in!$B$2:$B$11</c:f>
              <c:strCache>
                <c:ptCount val="10"/>
                <c:pt idx="0">
                  <c:v>John</c:v>
                </c:pt>
                <c:pt idx="1">
                  <c:v>Sarah</c:v>
                </c:pt>
                <c:pt idx="2">
                  <c:v>Alex</c:v>
                </c:pt>
                <c:pt idx="3">
                  <c:v>Michael</c:v>
                </c:pt>
                <c:pt idx="4">
                  <c:v>Emma</c:v>
                </c:pt>
                <c:pt idx="5">
                  <c:v>Olivia</c:v>
                </c:pt>
                <c:pt idx="6">
                  <c:v>Daniel</c:v>
                </c:pt>
                <c:pt idx="7">
                  <c:v>Sophia</c:v>
                </c:pt>
                <c:pt idx="8">
                  <c:v>James</c:v>
                </c:pt>
                <c:pt idx="9">
                  <c:v>Isabella</c:v>
                </c:pt>
              </c:strCache>
            </c:strRef>
          </c:cat>
          <c:val>
            <c:numRef>
              <c:f>[student_performance.xlsx]in!$E$2:$E$11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10</c:v>
                </c:pt>
                <c:pt idx="3">
                  <c:v>25</c:v>
                </c:pt>
                <c:pt idx="4">
                  <c:v>18</c:v>
                </c:pt>
                <c:pt idx="5">
                  <c:v>30</c:v>
                </c:pt>
                <c:pt idx="6">
                  <c:v>8</c:v>
                </c:pt>
                <c:pt idx="7">
                  <c:v>17</c:v>
                </c:pt>
                <c:pt idx="8">
                  <c:v>12</c:v>
                </c:pt>
                <c:pt idx="9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5A7-0846-8AD8-CE3E6998FAB9}"/>
            </c:ext>
          </c:extLst>
        </c:ser>
        <c:ser>
          <c:idx val="2"/>
          <c:order val="2"/>
          <c:tx>
            <c:strRef>
              <c:f>[student_performance.xlsx]in!$F$1</c:f>
              <c:strCache>
                <c:ptCount val="1"/>
                <c:pt idx="0">
                  <c:v>student mark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[student_performance.xlsx]in!$B$2:$B$11</c:f>
              <c:strCache>
                <c:ptCount val="10"/>
                <c:pt idx="0">
                  <c:v>John</c:v>
                </c:pt>
                <c:pt idx="1">
                  <c:v>Sarah</c:v>
                </c:pt>
                <c:pt idx="2">
                  <c:v>Alex</c:v>
                </c:pt>
                <c:pt idx="3">
                  <c:v>Michael</c:v>
                </c:pt>
                <c:pt idx="4">
                  <c:v>Emma</c:v>
                </c:pt>
                <c:pt idx="5">
                  <c:v>Olivia</c:v>
                </c:pt>
                <c:pt idx="6">
                  <c:v>Daniel</c:v>
                </c:pt>
                <c:pt idx="7">
                  <c:v>Sophia</c:v>
                </c:pt>
                <c:pt idx="8">
                  <c:v>James</c:v>
                </c:pt>
                <c:pt idx="9">
                  <c:v>Isabella</c:v>
                </c:pt>
              </c:strCache>
            </c:strRef>
          </c:cat>
          <c:val>
            <c:numRef>
              <c:f>[student_performance.xlsx]in!$F$2:$F$11</c:f>
              <c:numCache>
                <c:formatCode>General</c:formatCode>
                <c:ptCount val="10"/>
                <c:pt idx="0">
                  <c:v>90</c:v>
                </c:pt>
                <c:pt idx="1">
                  <c:v>89</c:v>
                </c:pt>
                <c:pt idx="2">
                  <c:v>67</c:v>
                </c:pt>
                <c:pt idx="3">
                  <c:v>95</c:v>
                </c:pt>
                <c:pt idx="4">
                  <c:v>80</c:v>
                </c:pt>
                <c:pt idx="5">
                  <c:v>97</c:v>
                </c:pt>
                <c:pt idx="6">
                  <c:v>65</c:v>
                </c:pt>
                <c:pt idx="7">
                  <c:v>77</c:v>
                </c:pt>
                <c:pt idx="8">
                  <c:v>85</c:v>
                </c:pt>
                <c:pt idx="9">
                  <c:v>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5A7-0846-8AD8-CE3E6998FAB9}"/>
            </c:ext>
          </c:extLst>
        </c:ser>
        <c:ser>
          <c:idx val="3"/>
          <c:order val="3"/>
          <c:tx>
            <c:strRef>
              <c:f>[student_performance.xlsx]in!$G$1</c:f>
              <c:strCache>
                <c:ptCount val="1"/>
                <c:pt idx="0">
                  <c:v>ExtracurricularActivities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[student_performance.xlsx]in!$B$2:$B$11</c:f>
              <c:strCache>
                <c:ptCount val="10"/>
                <c:pt idx="0">
                  <c:v>John</c:v>
                </c:pt>
                <c:pt idx="1">
                  <c:v>Sarah</c:v>
                </c:pt>
                <c:pt idx="2">
                  <c:v>Alex</c:v>
                </c:pt>
                <c:pt idx="3">
                  <c:v>Michael</c:v>
                </c:pt>
                <c:pt idx="4">
                  <c:v>Emma</c:v>
                </c:pt>
                <c:pt idx="5">
                  <c:v>Olivia</c:v>
                </c:pt>
                <c:pt idx="6">
                  <c:v>Daniel</c:v>
                </c:pt>
                <c:pt idx="7">
                  <c:v>Sophia</c:v>
                </c:pt>
                <c:pt idx="8">
                  <c:v>James</c:v>
                </c:pt>
                <c:pt idx="9">
                  <c:v>Isabella</c:v>
                </c:pt>
              </c:strCache>
            </c:strRef>
          </c:cat>
          <c:val>
            <c:numRef>
              <c:f>[student_performance.xlsx]in!$G$2:$G$11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0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1</c:v>
                </c:pt>
                <c:pt idx="8">
                  <c:v>2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5A7-0846-8AD8-CE3E6998FAB9}"/>
            </c:ext>
          </c:extLst>
        </c:ser>
        <c:ser>
          <c:idx val="4"/>
          <c:order val="4"/>
          <c:tx>
            <c:strRef>
              <c:f>[student_performance.xlsx]in!$H$1</c:f>
              <c:strCache>
                <c:ptCount val="1"/>
                <c:pt idx="0">
                  <c:v>ParentalSupport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[student_performance.xlsx]in!$B$2:$B$11</c:f>
              <c:strCache>
                <c:ptCount val="10"/>
                <c:pt idx="0">
                  <c:v>John</c:v>
                </c:pt>
                <c:pt idx="1">
                  <c:v>Sarah</c:v>
                </c:pt>
                <c:pt idx="2">
                  <c:v>Alex</c:v>
                </c:pt>
                <c:pt idx="3">
                  <c:v>Michael</c:v>
                </c:pt>
                <c:pt idx="4">
                  <c:v>Emma</c:v>
                </c:pt>
                <c:pt idx="5">
                  <c:v>Olivia</c:v>
                </c:pt>
                <c:pt idx="6">
                  <c:v>Daniel</c:v>
                </c:pt>
                <c:pt idx="7">
                  <c:v>Sophia</c:v>
                </c:pt>
                <c:pt idx="8">
                  <c:v>James</c:v>
                </c:pt>
                <c:pt idx="9">
                  <c:v>Isabella</c:v>
                </c:pt>
              </c:strCache>
            </c:strRef>
          </c:cat>
          <c:val>
            <c:numRef>
              <c:f>[student_performance.xlsx]in!$H$2:$H$11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5A7-0846-8AD8-CE3E6998FAB9}"/>
            </c:ext>
          </c:extLst>
        </c:ser>
        <c:ser>
          <c:idx val="5"/>
          <c:order val="5"/>
          <c:tx>
            <c:strRef>
              <c:f>[student_performance.xlsx]in!$I$1</c:f>
              <c:strCache>
                <c:ptCount val="1"/>
                <c:pt idx="0">
                  <c:v>FinalGrade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[student_performance.xlsx]in!$B$2:$B$11</c:f>
              <c:strCache>
                <c:ptCount val="10"/>
                <c:pt idx="0">
                  <c:v>John</c:v>
                </c:pt>
                <c:pt idx="1">
                  <c:v>Sarah</c:v>
                </c:pt>
                <c:pt idx="2">
                  <c:v>Alex</c:v>
                </c:pt>
                <c:pt idx="3">
                  <c:v>Michael</c:v>
                </c:pt>
                <c:pt idx="4">
                  <c:v>Emma</c:v>
                </c:pt>
                <c:pt idx="5">
                  <c:v>Olivia</c:v>
                </c:pt>
                <c:pt idx="6">
                  <c:v>Daniel</c:v>
                </c:pt>
                <c:pt idx="7">
                  <c:v>Sophia</c:v>
                </c:pt>
                <c:pt idx="8">
                  <c:v>James</c:v>
                </c:pt>
                <c:pt idx="9">
                  <c:v>Isabella</c:v>
                </c:pt>
              </c:strCache>
            </c:strRef>
          </c:cat>
          <c:val>
            <c:numRef>
              <c:f>[student_performance.xlsx]in!$I$2:$I$11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5A7-0846-8AD8-CE3E6998FA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40"/>
        <c:axId val="2102888127"/>
        <c:axId val="2102889919"/>
      </c:barChart>
      <c:catAx>
        <c:axId val="21028881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89919"/>
        <c:crosses val="autoZero"/>
        <c:auto val="1"/>
        <c:lblAlgn val="ctr"/>
        <c:lblOffset val="100"/>
        <c:noMultiLvlLbl val="0"/>
      </c:catAx>
      <c:valAx>
        <c:axId val="2102889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2888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-1590675" y="374249"/>
            <a:ext cx="10687050" cy="100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Performance Analysis using Excel</a:t>
            </a:r>
            <a:r>
              <a:rPr lang="en-US" b="1" i="0" dirty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b="1" i="0" dirty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dirty="0"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Ajithapriya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D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NO:312204076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sym typeface="Calibri"/>
              </a:rPr>
              <a:t>NM I’d : 1502A90DC6CF530A5D24BE701C0564B1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Commerce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</a:t>
            </a: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Sriram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College Of Arts &amp; Science</a:t>
            </a:r>
            <a:endParaRPr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 txBox="1"/>
          <p:nvPr/>
        </p:nvSpPr>
        <p:spPr>
          <a:xfrm rot="10800000" flipH="1">
            <a:off x="0" y="5142604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D00109-A6D1-555A-5D0B-0B99E70C0B37}"/>
              </a:ext>
            </a:extLst>
          </p:cNvPr>
          <p:cNvSpPr txBox="1"/>
          <p:nvPr/>
        </p:nvSpPr>
        <p:spPr>
          <a:xfrm>
            <a:off x="649049" y="3570998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Target Variable:</a:t>
            </a:r>
          </a:p>
          <a:p>
            <a:r>
              <a:rPr lang="en-US" b="1" dirty="0"/>
              <a:t>     </a:t>
            </a:r>
            <a:r>
              <a:rPr lang="en-US" dirty="0"/>
              <a:t> The primary outcome you want to predict, such as the final grade in a course or overall GPA.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8275F-615C-6487-F99F-441257AF75FE}"/>
              </a:ext>
            </a:extLst>
          </p:cNvPr>
          <p:cNvSpPr txBox="1"/>
          <p:nvPr/>
        </p:nvSpPr>
        <p:spPr>
          <a:xfrm>
            <a:off x="457200" y="4844267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Cleaning:</a:t>
            </a:r>
            <a:r>
              <a:rPr lang="en-US" dirty="0"/>
              <a:t> </a:t>
            </a:r>
          </a:p>
          <a:p>
            <a:r>
              <a:rPr lang="en-US" dirty="0"/>
              <a:t>      Handle missing data (e.g., imputation, removal), remove duplicates, and correct errors in the dataset.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E7975-6D16-93D3-C678-86A79906082B}"/>
              </a:ext>
            </a:extLst>
          </p:cNvPr>
          <p:cNvSpPr txBox="1"/>
          <p:nvPr/>
        </p:nvSpPr>
        <p:spPr>
          <a:xfrm>
            <a:off x="649049" y="1572380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Modeling student performance involves developing predictive models that can forecast academic outcomes based on various factors. These models can help identify at-risk students, uncover key drivers of success, and provide actionable insights for educators.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47A4416-ECEA-88C3-8B7C-12F6999ED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927" y="1458989"/>
            <a:ext cx="5188085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ED11BF8-8E1B-E744-B0B1-7FFA988D09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6498390"/>
              </p:ext>
            </p:extLst>
          </p:nvPr>
        </p:nvGraphicFramePr>
        <p:xfrm>
          <a:off x="1743075" y="1695450"/>
          <a:ext cx="6949678" cy="4162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4D34A-360A-6C26-8B9C-D2BC09049A51}"/>
              </a:ext>
            </a:extLst>
          </p:cNvPr>
          <p:cNvSpPr txBox="1"/>
          <p:nvPr/>
        </p:nvSpPr>
        <p:spPr>
          <a:xfrm>
            <a:off x="1000124" y="1859339"/>
            <a:ext cx="528637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analysis and prediction of student performance represent a transformative approach to education. By leveraging advanced data analytics and machine learning, educators can gain a deeper understanding of the factors that influence academic outcomes and identify students who may be at risk of underperforming. This proactive, data-driven methodology allows schools to move from reactive interventions to personalized and timely support strategies that directly address the unique needs of each student.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95343-DF81-6DF4-2158-C18CEC240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3" y="1439333"/>
            <a:ext cx="5418667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6C564B-728D-CA0D-0480-90E849842F39}"/>
              </a:ext>
            </a:extLst>
          </p:cNvPr>
          <p:cNvSpPr txBox="1"/>
          <p:nvPr/>
        </p:nvSpPr>
        <p:spPr>
          <a:xfrm>
            <a:off x="1146573" y="2253378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goal is to analyze and predict the academic performance of students using a variety of factors that may influence their success. These factors could include demographic information, previous academic records, attendance rates, participation in extracurricular activities, and socio-economic background. By identifying key predictors of academic success, educational institutions can develop targeted interventions to help underperforming students improve their grades and overall academic experience.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performance refers to the evaluation and assessment of a student’s professionalism, participation, literature evaluation, role-play performance, and cumulative essay final examination. It encompasses both formative and summative assessments in these areas to determine the student’s overall course grade.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FBCB1-49F1-5FC8-62DE-60784657A6FE}"/>
              </a:ext>
            </a:extLst>
          </p:cNvPr>
          <p:cNvSpPr txBox="1"/>
          <p:nvPr/>
        </p:nvSpPr>
        <p:spPr>
          <a:xfrm>
            <a:off x="1303734" y="2551837"/>
            <a:ext cx="78462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 . Principal</a:t>
            </a:r>
          </a:p>
          <a:p>
            <a:endParaRPr lang="en-US" b="1" dirty="0"/>
          </a:p>
          <a:p>
            <a:r>
              <a:rPr lang="en-US" b="1" dirty="0"/>
              <a:t>2 . Teacher</a:t>
            </a:r>
          </a:p>
          <a:p>
            <a:endParaRPr lang="en-US" b="1" dirty="0"/>
          </a:p>
          <a:p>
            <a:r>
              <a:rPr lang="en-US" b="1" dirty="0"/>
              <a:t>3 . Parents</a:t>
            </a:r>
          </a:p>
          <a:p>
            <a:endParaRPr lang="en-US" b="1" dirty="0"/>
          </a:p>
          <a:p>
            <a:r>
              <a:rPr lang="en-US" b="1" dirty="0"/>
              <a:t>4 . Student</a:t>
            </a:r>
          </a:p>
          <a:p>
            <a:endParaRPr lang="en-US" b="1" dirty="0"/>
          </a:p>
          <a:p>
            <a:r>
              <a:rPr lang="en-US" b="1" dirty="0"/>
              <a:t>5 . Academic Research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6E31D8-71F4-1D05-7DB4-E7DB58B43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551837"/>
            <a:ext cx="6858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3B9516-EABA-A039-BF72-16FB822ED0A3}"/>
              </a:ext>
            </a:extLst>
          </p:cNvPr>
          <p:cNvSpPr txBox="1"/>
          <p:nvPr/>
        </p:nvSpPr>
        <p:spPr>
          <a:xfrm>
            <a:off x="3042047" y="2187257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Comprehensive Data Analysis: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collect and process data from multiple sources, ensuring a holistic view of each student's academic journey. This includes grades, attendance records, behavior reports, and socio-economic data.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D6983-10AE-6C07-5735-59A6BCE9936D}"/>
              </a:ext>
            </a:extLst>
          </p:cNvPr>
          <p:cNvSpPr txBox="1"/>
          <p:nvPr/>
        </p:nvSpPr>
        <p:spPr>
          <a:xfrm>
            <a:off x="3042047" y="3664585"/>
            <a:ext cx="6107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Improved Student Performance: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identifying and addressing the needs of at-risk students early, our solution helps to reduce dropout rates, increase graduation rates, and improve overall academic performance.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23FEC-8EBF-B40C-C0DD-8BF2B3F0BDB0}"/>
              </a:ext>
            </a:extLst>
          </p:cNvPr>
          <p:cNvSpPr txBox="1"/>
          <p:nvPr/>
        </p:nvSpPr>
        <p:spPr>
          <a:xfrm>
            <a:off x="3042047" y="4990147"/>
            <a:ext cx="61079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Personalized Education: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enable schools to offer more personalized educational experiences. By understanding each student's unique needs, educators can tailor their teaching strategies to optimize learning outcomes.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B4127-1C3F-378F-56FD-54775C97D817}"/>
              </a:ext>
            </a:extLst>
          </p:cNvPr>
          <p:cNvSpPr txBox="1"/>
          <p:nvPr/>
        </p:nvSpPr>
        <p:spPr>
          <a:xfrm>
            <a:off x="613172" y="1143634"/>
            <a:ext cx="61079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ID:</a:t>
            </a:r>
            <a:r>
              <a:rPr lang="en-US" dirty="0"/>
              <a:t> Unique identifier for each </a:t>
            </a:r>
          </a:p>
          <a:p>
            <a:endParaRPr lang="en-US" dirty="0"/>
          </a:p>
          <a:p>
            <a:r>
              <a:rPr lang="en-US" b="1" dirty="0"/>
              <a:t>Age:</a:t>
            </a:r>
            <a:r>
              <a:rPr lang="en-US" dirty="0"/>
              <a:t> Age of the student.</a:t>
            </a:r>
          </a:p>
          <a:p>
            <a:endParaRPr lang="en-US" dirty="0"/>
          </a:p>
          <a:p>
            <a:r>
              <a:rPr lang="en-US" b="1" dirty="0"/>
              <a:t>Gender :</a:t>
            </a:r>
            <a:r>
              <a:rPr lang="en-US" dirty="0"/>
              <a:t> Gender of the student (e.g., Male, Female, Non-binary).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9B0685-FACF-6AD3-D5F2-6AF3E523FAC4}"/>
              </a:ext>
            </a:extLst>
          </p:cNvPr>
          <p:cNvSpPr txBox="1"/>
          <p:nvPr/>
        </p:nvSpPr>
        <p:spPr>
          <a:xfrm>
            <a:off x="613172" y="2913386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Current Grades:</a:t>
            </a:r>
            <a:r>
              <a:rPr lang="en-US" dirty="0"/>
              <a:t> Grades in ongoing courses, including mid-term and final exam scores.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F8292-545A-4899-C5EB-B01970B14744}"/>
              </a:ext>
            </a:extLst>
          </p:cNvPr>
          <p:cNvSpPr txBox="1"/>
          <p:nvPr/>
        </p:nvSpPr>
        <p:spPr>
          <a:xfrm>
            <a:off x="613172" y="3698216"/>
            <a:ext cx="61079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Attendance Rate:</a:t>
            </a:r>
            <a:r>
              <a:rPr lang="en-US" dirty="0"/>
              <a:t> Percentage of classes attended by the student.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3CDACD-425B-7227-661B-D988B8912C23}"/>
              </a:ext>
            </a:extLst>
          </p:cNvPr>
          <p:cNvSpPr txBox="1"/>
          <p:nvPr/>
        </p:nvSpPr>
        <p:spPr>
          <a:xfrm>
            <a:off x="613172" y="4344547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Extracurricular Activities: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Participation in Clubs/Sports:</a:t>
            </a:r>
            <a:r>
              <a:rPr lang="en-US" dirty="0"/>
              <a:t> Involvement in school clubs, sports teams, or other extracurricular activities.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4EF94B-5134-5518-CFEF-A8B60EE748B7}"/>
              </a:ext>
            </a:extLst>
          </p:cNvPr>
          <p:cNvSpPr txBox="1"/>
          <p:nvPr/>
        </p:nvSpPr>
        <p:spPr>
          <a:xfrm>
            <a:off x="613172" y="5452543"/>
            <a:ext cx="6107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Parental Involvement:</a:t>
            </a:r>
            <a:r>
              <a:rPr lang="en-US" dirty="0"/>
              <a:t> Indicators of parental engagement in the student’s education (e.g., attendance at parent-teacher meetings, homework help).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C30F44-2CA8-1DF9-822B-D9D9BDB5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782" y="1439333"/>
            <a:ext cx="5461218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29066" y="1533987"/>
            <a:ext cx="85340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Holistic Student Profiles: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Our solution builds comprehensive, 360-degree profiles of each student, incorporating academic records, behavioral data, socio-economic background, and even psychological factors.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6BC75F-95DF-E374-992C-31294270A2C2}"/>
              </a:ext>
            </a:extLst>
          </p:cNvPr>
          <p:cNvSpPr txBox="1"/>
          <p:nvPr/>
        </p:nvSpPr>
        <p:spPr>
          <a:xfrm>
            <a:off x="2455069" y="4496037"/>
            <a:ext cx="69889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Real-Time Insights and Visualization : </a:t>
            </a:r>
          </a:p>
          <a:p>
            <a:r>
              <a:rPr lang="en-US" b="1" dirty="0"/>
              <a:t>        </a:t>
            </a:r>
            <a:r>
              <a:rPr lang="en-US" dirty="0"/>
              <a:t>We provide real-time, dynamic dashboards that present data in an intuitive, easy-to-understand format. Educators can visualize trends, identify at-risk students, and monitor the impact of interventions as they happen.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Performance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Performance Analysis using Excel  </dc:title>
  <cp:lastModifiedBy>D. Ajithapriya</cp:lastModifiedBy>
  <cp:revision>1</cp:revision>
  <dcterms:modified xsi:type="dcterms:W3CDTF">2024-09-04T09:35:58Z</dcterms:modified>
</cp:coreProperties>
</file>