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notesMasterIdLst>
    <p:notesMasterId r:id="rId5"/>
  </p:notesMasterIdLst>
  <p:sldIdLst>
    <p:sldId id="263" r:id="rId3"/>
    <p:sldId id="257" r:id="rId4"/>
    <p:sldId id="258" r:id="rId6"/>
    <p:sldId id="259" r:id="rId7"/>
    <p:sldId id="260" r:id="rId8"/>
    <p:sldId id="262" r:id="rId9"/>
  </p:sldIdLst>
  <p:sldSz cx="9144000" cy="5143500" type="screen16x9"/>
  <p:notesSz cx="6858000" cy="9144000"/>
  <p:embeddedFontLst>
    <p:embeddedFont>
      <p:font typeface="SimSun" panose="02010600030101010101" pitchFamily="2" charset="-122"/>
      <p:regular r:id="rId13"/>
    </p:embeddedFont>
    <p:embeddedFont>
      <p:font typeface="Public Sans"/>
      <p:regular r:id="rId14"/>
    </p:embeddedFont>
    <p:embeddedFont>
      <p:font typeface="EB Garamond" panose="00000500000000000000"/>
      <p:regular r:id="rId15"/>
      <p:bold r:id="rId16"/>
      <p:italic r:id="rId17"/>
      <p:boldItalic r:id="rId18"/>
    </p:embeddedFont>
    <p:embeddedFont>
      <p:font typeface="EB Garamond Medium" panose="00000600000000000000"/>
      <p:regular r:id="rId19"/>
      <p:bold r:id="rId20"/>
      <p:italic r:id="rId21"/>
      <p:boldItalic r:id="rId22"/>
    </p:embeddedFont>
    <p:embeddedFont>
      <p:font typeface="Segoe UI" panose="020B050204020402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95" userDrawn="1">
          <p15:clr>
            <a:srgbClr val="A4A3A4"/>
          </p15:clr>
        </p15:guide>
        <p15:guide id="2" pos="2880" userDrawn="1">
          <p15:clr>
            <a:srgbClr val="9AA0A6"/>
          </p15:clr>
        </p15:guide>
        <p15:guide id="3" orient="horz" pos="1429" userDrawn="1">
          <p15:clr>
            <a:srgbClr val="A4A3A4"/>
          </p15:clr>
        </p15:guide>
        <p15:guide id="4" pos="423" userDrawn="1">
          <p15:clr>
            <a:srgbClr val="A4A3A4"/>
          </p15:clr>
        </p15:guide>
        <p15:guide id="5" orient="horz" pos="158" userDrawn="1">
          <p15:clr>
            <a:srgbClr val="A4A3A4"/>
          </p15:clr>
        </p15:guide>
        <p15:guide id="6" orient="horz" pos="2787" userDrawn="1">
          <p15:clr>
            <a:srgbClr val="A4A3A4"/>
          </p15:clr>
        </p15:guide>
        <p15:guide id="7" pos="2001" userDrawn="1">
          <p15:clr>
            <a:srgbClr val="A4A3A4"/>
          </p15:clr>
        </p15:guide>
        <p15:guide id="8" pos="33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EE"/>
    <a:srgbClr val="2136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4BF2BA-0B32-4039-8D23-6E65AF0657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99" d="100"/>
          <a:sy n="99" d="100"/>
        </p:scale>
        <p:origin x="-546" y="-234"/>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14.fntdata"/><Relationship Id="rId25" Type="http://schemas.openxmlformats.org/officeDocument/2006/relationships/font" Target="fonts/font13.fntdata"/><Relationship Id="rId24" Type="http://schemas.openxmlformats.org/officeDocument/2006/relationships/font" Target="fonts/font12.fntdata"/><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3"/>
        <p:cNvGrpSpPr/>
        <p:nvPr/>
      </p:nvGrpSpPr>
      <p:grpSpPr>
        <a:xfrm>
          <a:off x="0" y="0"/>
          <a:ext cx="0" cy="0"/>
          <a:chOff x="0" y="0"/>
          <a:chExt cx="0" cy="0"/>
        </a:xfrm>
      </p:grpSpPr>
      <p:sp>
        <p:nvSpPr>
          <p:cNvPr id="1844" name="Google Shape;1844;p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45" name="Google Shape;1845;p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4"/>
        <p:cNvGrpSpPr/>
        <p:nvPr/>
      </p:nvGrpSpPr>
      <p:grpSpPr>
        <a:xfrm>
          <a:off x="0" y="0"/>
          <a:ext cx="0" cy="0"/>
          <a:chOff x="0" y="0"/>
          <a:chExt cx="0" cy="0"/>
        </a:xfrm>
      </p:grpSpPr>
      <p:sp>
        <p:nvSpPr>
          <p:cNvPr id="1855" name="Google Shape;1855;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56" name="Google Shape;1856;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1"/>
        <p:cNvGrpSpPr/>
        <p:nvPr/>
      </p:nvGrpSpPr>
      <p:grpSpPr>
        <a:xfrm>
          <a:off x="0" y="0"/>
          <a:ext cx="0" cy="0"/>
          <a:chOff x="0" y="0"/>
          <a:chExt cx="0" cy="0"/>
        </a:xfrm>
      </p:grpSpPr>
      <p:sp>
        <p:nvSpPr>
          <p:cNvPr id="1862" name="Google Shape;1862;g2139e008f0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3" name="Google Shape;1863;g2139e008f02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1"/>
        <p:cNvGrpSpPr/>
        <p:nvPr/>
      </p:nvGrpSpPr>
      <p:grpSpPr>
        <a:xfrm>
          <a:off x="0" y="0"/>
          <a:ext cx="0" cy="0"/>
          <a:chOff x="0" y="0"/>
          <a:chExt cx="0" cy="0"/>
        </a:xfrm>
      </p:grpSpPr>
      <p:sp>
        <p:nvSpPr>
          <p:cNvPr id="1882" name="Google Shape;1882;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83" name="Google Shape;1883;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5143500"/>
          </a:xfrm>
          <a:prstGeom prst="rect">
            <a:avLst/>
          </a:prstGeom>
          <a:noFill/>
          <a:ln w="9525">
            <a:noFill/>
          </a:ln>
        </p:spPr>
      </p:pic>
      <p:sp>
        <p:nvSpPr>
          <p:cNvPr id="2051" name="Rectangle 3"/>
          <p:cNvSpPr>
            <a:spLocks noGrp="1" noChangeArrowheads="1"/>
          </p:cNvSpPr>
          <p:nvPr>
            <p:ph type="ctrTitle"/>
          </p:nvPr>
        </p:nvSpPr>
        <p:spPr>
          <a:xfrm>
            <a:off x="468313" y="897731"/>
            <a:ext cx="8207375" cy="812006"/>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16894"/>
            <a:ext cx="8212138" cy="131445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91567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5.jpe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n>
                  <a:solidFill>
                    <a:schemeClr val="tx1"/>
                  </a:solidFill>
                </a:ln>
                <a:solidFill>
                  <a:srgbClr val="FF0000"/>
                </a:solidFill>
              </a:rPr>
              <a:t>SUNSTONE</a:t>
            </a:r>
            <a:r>
              <a:rPr lang="en-IN" altLang="en-US" dirty="0" smtClean="0">
                <a:ln>
                  <a:solidFill>
                    <a:schemeClr val="tx1"/>
                  </a:solidFill>
                </a:ln>
                <a:solidFill>
                  <a:srgbClr val="FF0000"/>
                </a:solidFill>
              </a:rPr>
              <a:t>						</a:t>
            </a:r>
            <a:endParaRPr lang="en-IN" altLang="en-US" dirty="0" smtClean="0">
              <a:ln>
                <a:solidFill>
                  <a:schemeClr val="tx1"/>
                </a:solidFill>
              </a:ln>
              <a:solidFill>
                <a:srgbClr val="FF0000"/>
              </a:solidFill>
            </a:endParaRPr>
          </a:p>
        </p:txBody>
      </p:sp>
      <p:sp>
        <p:nvSpPr>
          <p:cNvPr id="3" name="Text Placeholder 2"/>
          <p:cNvSpPr>
            <a:spLocks noGrp="1"/>
          </p:cNvSpPr>
          <p:nvPr>
            <p:ph type="body" idx="1"/>
          </p:nvPr>
        </p:nvSpPr>
        <p:spPr>
          <a:xfrm>
            <a:off x="4361180" y="1593850"/>
            <a:ext cx="3389630" cy="1241425"/>
          </a:xfrm>
        </p:spPr>
        <p:txBody>
          <a:bodyPr/>
          <a:lstStyle/>
          <a:p>
            <a:pPr marL="139700" indent="0" algn="ctr">
              <a:buNone/>
            </a:pPr>
            <a:r>
              <a:rPr lang="en-US" sz="3200" dirty="0" smtClean="0">
                <a:ln w="9525">
                  <a:solidFill>
                    <a:schemeClr val="tx1"/>
                  </a:solidFill>
                  <a:prstDash val="solid"/>
                </a:ln>
                <a:solidFill>
                  <a:srgbClr val="FF0000"/>
                </a:solidFill>
                <a:effectLst>
                  <a:outerShdw blurRad="12700" dist="38100" dir="2700000" algn="tl" rotWithShape="0">
                    <a:schemeClr val="bg1">
                      <a:lumMod val="50000"/>
                    </a:schemeClr>
                  </a:outerShdw>
                </a:effectLst>
              </a:rPr>
              <a:t>                ASTROLOGY APPLICATION AND WEBSITE</a:t>
            </a:r>
            <a:endParaRPr lang="en-US" sz="3200" dirty="0" smtClean="0">
              <a:ln w="9525">
                <a:solidFill>
                  <a:schemeClr val="tx1"/>
                </a:solidFill>
                <a:prstDash val="solid"/>
              </a:ln>
              <a:solidFill>
                <a:srgbClr val="FF0000"/>
              </a:solidFill>
              <a:effectLst>
                <a:outerShdw blurRad="12700" dist="38100" dir="2700000" algn="tl" rotWithShape="0">
                  <a:schemeClr val="bg1">
                    <a:lumMod val="50000"/>
                  </a:schemeClr>
                </a:outerShdw>
              </a:effectLst>
            </a:endParaRPr>
          </a:p>
        </p:txBody>
      </p:sp>
      <p:pic>
        <p:nvPicPr>
          <p:cNvPr id="4" name="Picture 3" descr="sk"/>
          <p:cNvPicPr>
            <a:picLocks noChangeAspect="1"/>
          </p:cNvPicPr>
          <p:nvPr/>
        </p:nvPicPr>
        <p:blipFill>
          <a:blip r:embed="rId1"/>
          <a:stretch>
            <a:fillRect/>
          </a:stretch>
        </p:blipFill>
        <p:spPr>
          <a:xfrm>
            <a:off x="505460" y="1642110"/>
            <a:ext cx="3218815" cy="2620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0" y="46355"/>
            <a:ext cx="4769485" cy="578485"/>
          </a:xfrm>
          <a:prstGeom prst="rect">
            <a:avLst/>
          </a:prstGeom>
          <a:noFill/>
          <a:ln>
            <a:solidFill>
              <a:schemeClr val="accent1">
                <a:lumMod val="60000"/>
                <a:lumOff val="40000"/>
              </a:schemeClr>
            </a:solidFill>
          </a:ln>
        </p:spPr>
        <p:txBody>
          <a:bodyPr spcFirstLastPara="1" wrap="square" lIns="90000" tIns="45700" rIns="91425" bIns="45700" anchor="ctr" anchorCtr="0">
            <a:noAutofit/>
          </a:bodyPr>
          <a:lstStyle/>
          <a:p>
            <a:pPr marL="0" lvl="0" indent="0" algn="ctr" rtl="0">
              <a:lnSpc>
                <a:spcPct val="100000"/>
              </a:lnSpc>
              <a:spcBef>
                <a:spcPts val="0"/>
              </a:spcBef>
              <a:spcAft>
                <a:spcPts val="0"/>
              </a:spcAft>
              <a:buClr>
                <a:schemeClr val="lt1"/>
              </a:buClr>
              <a:buSzPts val="1700"/>
              <a:buFont typeface="Public Sans"/>
              <a:buNone/>
            </a:pPr>
            <a:r>
              <a:rPr lang="en-US" sz="1600" dirty="0" smtClean="0">
                <a:solidFill>
                  <a:srgbClr val="C00000"/>
                </a:solidFill>
                <a:latin typeface="EB Garamond" panose="00000500000000000000"/>
                <a:ea typeface="EB Garamond" panose="00000500000000000000"/>
                <a:cs typeface="EB Garamond" panose="00000500000000000000"/>
                <a:sym typeface="EB Garamond" panose="00000500000000000000"/>
              </a:rPr>
              <a:t>ASTROLOGY APPLICATION &amp; WEBSITE</a:t>
            </a:r>
            <a:endParaRPr lang="en-US" sz="1600" dirty="0" smtClean="0">
              <a:solidFill>
                <a:srgbClr val="C00000"/>
              </a:solidFill>
              <a:latin typeface="EB Garamond" panose="00000500000000000000"/>
              <a:ea typeface="EB Garamond" panose="00000500000000000000"/>
              <a:cs typeface="EB Garamond" panose="00000500000000000000"/>
              <a:sym typeface="EB Garamond" panose="00000500000000000000"/>
            </a:endParaRPr>
          </a:p>
        </p:txBody>
      </p:sp>
      <p:sp>
        <p:nvSpPr>
          <p:cNvPr id="1840" name="Google Shape;1840;p210"/>
          <p:cNvSpPr txBox="1">
            <a:spLocks noGrp="1"/>
          </p:cNvSpPr>
          <p:nvPr>
            <p:ph type="body" idx="1"/>
          </p:nvPr>
        </p:nvSpPr>
        <p:spPr>
          <a:xfrm>
            <a:off x="-635" y="624840"/>
            <a:ext cx="4770755" cy="4192905"/>
          </a:xfrm>
          <a:prstGeom prst="rect">
            <a:avLst/>
          </a:prstGeom>
          <a:solidFill>
            <a:schemeClr val="accent1">
              <a:lumMod val="40000"/>
              <a:lumOff val="60000"/>
            </a:schemeClr>
          </a:solidFill>
          <a:ln>
            <a:solidFill>
              <a:schemeClr val="accent1">
                <a:lumMod val="40000"/>
                <a:lumOff val="60000"/>
              </a:schemeClr>
            </a:solidFill>
          </a:ln>
        </p:spPr>
        <p:txBody>
          <a:bodyPr spcFirstLastPara="1" wrap="square" lIns="91425" tIns="45700" rIns="91425" bIns="45700" anchor="t" anchorCtr="0">
            <a:noAutofit/>
          </a:bodyPr>
          <a:lstStyle/>
          <a:p>
            <a:r>
              <a:rPr lang="en-US" sz="900" dirty="0" smtClean="0">
                <a:latin typeface="EB Garamond Medium" panose="00000600000000000000"/>
                <a:ea typeface="EB Garamond Medium" panose="00000600000000000000"/>
                <a:cs typeface="EB Garamond Medium" panose="00000600000000000000"/>
                <a:sym typeface="EB Garamond Medium" panose="00000600000000000000"/>
              </a:rPr>
              <a:t>Introduction</a:t>
            </a:r>
            <a:r>
              <a:rPr lang="en-US" sz="900" dirty="0" smtClean="0">
                <a:solidFill>
                  <a:schemeClr val="bg1"/>
                </a:solidFill>
                <a:latin typeface="Segoe UI" panose="020B0502040204020203" pitchFamily="34" charset="0"/>
                <a:ea typeface="EB Garamond Medium" panose="00000600000000000000"/>
                <a:cs typeface="Segoe UI" panose="020B0502040204020203" pitchFamily="34" charset="0"/>
              </a:rPr>
              <a:t>:</a:t>
            </a:r>
            <a:r>
              <a:rPr lang="en-US" sz="900" dirty="0">
                <a:ea typeface="EB Garamond Medium" panose="00000600000000000000"/>
                <a:cs typeface="Segoe UI" panose="020B0502040204020203" pitchFamily="34" charset="0"/>
              </a:rPr>
              <a:t> </a:t>
            </a:r>
            <a:r>
              <a:rPr lang="en-US" sz="900" dirty="0" smtClean="0"/>
              <a:t>General </a:t>
            </a:r>
            <a:r>
              <a:rPr lang="en-US" sz="900" dirty="0"/>
              <a:t>astrology studies the relationship of the significant celestial moments (e.g., the times of vernal equinoxes, eclipses, or planetary conjunctions) to social groups, nations, or all of humanity. It answers, by astrological means, questions formerly posed in Mesopotamia to the </a:t>
            </a:r>
            <a:r>
              <a:rPr lang="en-US" sz="900" dirty="0" err="1" smtClean="0"/>
              <a:t>bāru</a:t>
            </a:r>
            <a:r>
              <a:rPr lang="en-US" sz="900" dirty="0" smtClean="0"/>
              <a:t>.</a:t>
            </a:r>
            <a:endParaRPr lang="en-US" sz="900" dirty="0"/>
          </a:p>
          <a:p>
            <a:pPr marL="285750" lvl="0" indent="-285750">
              <a:buFont typeface="EB Garamond Medium" panose="00000600000000000000"/>
              <a:buChar char="▪"/>
            </a:pPr>
            <a:endParaRPr sz="900" dirty="0">
              <a:latin typeface="EB Garamond Medium" panose="00000600000000000000"/>
              <a:ea typeface="EB Garamond Medium" panose="00000600000000000000"/>
              <a:cs typeface="EB Garamond Medium" panose="00000600000000000000"/>
              <a:sym typeface="EB Garamond Medium" panose="00000600000000000000"/>
            </a:endParaRPr>
          </a:p>
        </p:txBody>
      </p:sp>
      <p:pic>
        <p:nvPicPr>
          <p:cNvPr id="1841" name="Google Shape;1841;p210"/>
          <p:cNvPicPr preferRelativeResize="0"/>
          <p:nvPr/>
        </p:nvPicPr>
        <p:blipFill rotWithShape="1">
          <a:blip r:embed="rId1" cstate="print">
            <a:extLst>
              <a:ext uri="{28A0092B-C50C-407E-A947-70E740481C1C}">
                <a14:useLocalDpi xmlns:a14="http://schemas.microsoft.com/office/drawing/2010/main" val="0"/>
              </a:ext>
            </a:extLst>
          </a:blip>
          <a:srcRect/>
          <a:stretch>
            <a:fillRect/>
          </a:stretch>
        </p:blipFill>
        <p:spPr>
          <a:xfrm>
            <a:off x="12072926" y="0"/>
            <a:ext cx="9144000" cy="5143500"/>
          </a:xfrm>
          <a:prstGeom prst="rect">
            <a:avLst/>
          </a:prstGeom>
          <a:noFill/>
          <a:ln>
            <a:noFill/>
          </a:ln>
        </p:spPr>
      </p:pic>
      <p:graphicFrame>
        <p:nvGraphicFramePr>
          <p:cNvPr id="1842" name="Google Shape;1842;p210"/>
          <p:cNvGraphicFramePr/>
          <p:nvPr/>
        </p:nvGraphicFramePr>
        <p:xfrm>
          <a:off x="-31115" y="1367790"/>
          <a:ext cx="4811395" cy="2407920"/>
        </p:xfrm>
        <a:graphic>
          <a:graphicData uri="http://schemas.openxmlformats.org/drawingml/2006/table">
            <a:tbl>
              <a:tblPr>
                <a:noFill/>
                <a:tableStyleId>{5A4BF2BA-0B32-4039-8D23-6E65AF0657F0}</a:tableStyleId>
              </a:tblPr>
              <a:tblGrid>
                <a:gridCol w="1575435"/>
                <a:gridCol w="1577340"/>
                <a:gridCol w="1658620"/>
              </a:tblGrid>
              <a:tr h="39624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dirty="0">
                          <a:gradFill>
                            <a:gsLst>
                              <a:gs pos="0">
                                <a:srgbClr val="FE4444"/>
                              </a:gs>
                              <a:gs pos="100000">
                                <a:srgbClr val="832B2B"/>
                              </a:gs>
                            </a:gsLst>
                            <a:lin scaled="0"/>
                          </a:gradFill>
                        </a:rPr>
                        <a:t>LMS Username</a:t>
                      </a:r>
                      <a:endParaRPr lang="en-US" sz="1400" b="1" u="none" strike="noStrike" cap="none" dirty="0">
                        <a:gradFill>
                          <a:gsLst>
                            <a:gs pos="0">
                              <a:srgbClr val="FE4444"/>
                            </a:gs>
                            <a:gs pos="100000">
                              <a:srgbClr val="832B2B"/>
                            </a:gs>
                          </a:gsLst>
                          <a:lin scaled="0"/>
                        </a:gradFill>
                      </a:endParaRPr>
                    </a:p>
                  </a:txBody>
                  <a:tcPr marL="91425" marR="91425" marT="91425" marB="91425">
                    <a:solidFill>
                      <a:schemeClr val="accent1">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dirty="0">
                          <a:gradFill>
                            <a:gsLst>
                              <a:gs pos="0">
                                <a:srgbClr val="FE4444"/>
                              </a:gs>
                              <a:gs pos="100000">
                                <a:srgbClr val="832B2B"/>
                              </a:gs>
                            </a:gsLst>
                            <a:lin scaled="0"/>
                          </a:gradFill>
                        </a:rPr>
                        <a:t>Name </a:t>
                      </a:r>
                      <a:endParaRPr lang="en-US" sz="1400" b="1" u="none" strike="noStrike" cap="none" dirty="0">
                        <a:gradFill>
                          <a:gsLst>
                            <a:gs pos="0">
                              <a:srgbClr val="FE4444"/>
                            </a:gs>
                            <a:gs pos="100000">
                              <a:srgbClr val="832B2B"/>
                            </a:gs>
                          </a:gsLst>
                          <a:lin scaled="0"/>
                        </a:gradFill>
                      </a:endParaRPr>
                    </a:p>
                  </a:txBody>
                  <a:tcPr marL="91425" marR="91425" marT="91425" marB="91425">
                    <a:solidFill>
                      <a:schemeClr val="accent1">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dirty="0">
                          <a:solidFill>
                            <a:srgbClr val="C00000"/>
                          </a:solidFill>
                        </a:rPr>
                        <a:t>Batch </a:t>
                      </a:r>
                      <a:endParaRPr lang="en-US" sz="1400" b="1" u="none" strike="noStrike" cap="none" dirty="0">
                        <a:solidFill>
                          <a:srgbClr val="C00000"/>
                        </a:solidFill>
                      </a:endParaRPr>
                    </a:p>
                  </a:txBody>
                  <a:tcPr marL="91425" marR="91425" marT="91425" marB="91425">
                    <a:solidFill>
                      <a:schemeClr val="accent1">
                        <a:lumMod val="40000"/>
                        <a:lumOff val="60000"/>
                      </a:schemeClr>
                    </a:solidFill>
                  </a:tcPr>
                </a:tc>
              </a:tr>
              <a:tr h="59944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bg1"/>
                          </a:solidFill>
                        </a:rPr>
                        <a:t>Ajitha Priyadharshini.P</a:t>
                      </a:r>
                      <a:endParaRPr lang="en-IN" sz="1400" u="none" strike="noStrike" cap="none" dirty="0">
                        <a:solidFill>
                          <a:schemeClr val="bg1"/>
                        </a:solidFill>
                      </a:endParaRPr>
                    </a:p>
                  </a:txBody>
                  <a:tcPr marL="91425" marR="91425" marT="91425" marB="91425">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solidFill>
                            <a:schemeClr val="bg1"/>
                          </a:solidFill>
                          <a:sym typeface="+mn-ea"/>
                        </a:rPr>
                        <a:t>Ajitha Priyadharshini.P</a:t>
                      </a:r>
                      <a:endParaRPr sz="1400" u="none" strike="noStrike" cap="none" dirty="0">
                        <a:solidFill>
                          <a:schemeClr val="bg1"/>
                        </a:solidFill>
                      </a:endParaRPr>
                    </a:p>
                  </a:txBody>
                  <a:tcPr marL="91425" marR="91425" marT="91425" marB="91425">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bg1"/>
                          </a:solidFill>
                        </a:rPr>
                        <a:t>NM_15 CC3</a:t>
                      </a:r>
                      <a:endParaRPr sz="1400" u="none" strike="noStrike" cap="none" dirty="0">
                        <a:solidFill>
                          <a:schemeClr val="bg1"/>
                        </a:solidFill>
                      </a:endParaRPr>
                    </a:p>
                  </a:txBody>
                  <a:tcPr marL="91425" marR="91425" marT="91425" marB="91425">
                    <a:solidFill>
                      <a:schemeClr val="accent1">
                        <a:lumMod val="40000"/>
                        <a:lumOff val="60000"/>
                      </a:schemeClr>
                    </a:solidFill>
                  </a:tcPr>
                </a:tc>
              </a:tr>
              <a:tr h="6096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bg1"/>
                          </a:solidFill>
                        </a:rPr>
                        <a:t>Thorin Markarith.G</a:t>
                      </a:r>
                      <a:endParaRPr lang="en-IN" sz="1400" u="none" strike="noStrike" cap="none" dirty="0">
                        <a:solidFill>
                          <a:schemeClr val="bg1"/>
                        </a:solidFill>
                      </a:endParaRPr>
                    </a:p>
                  </a:txBody>
                  <a:tcPr marL="91425" marR="91425" marT="91425" marB="91425">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solidFill>
                            <a:schemeClr val="bg1"/>
                          </a:solidFill>
                          <a:sym typeface="+mn-ea"/>
                        </a:rPr>
                        <a:t>Thorin Markarith.G</a:t>
                      </a:r>
                      <a:endParaRPr sz="1400" u="none" strike="noStrike" cap="none" dirty="0">
                        <a:solidFill>
                          <a:schemeClr val="bg1"/>
                        </a:solidFill>
                      </a:endParaRPr>
                    </a:p>
                  </a:txBody>
                  <a:tcPr marL="91425" marR="91425" marT="91425" marB="91425">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IN" sz="1400" u="none" strike="noStrike" cap="none" dirty="0">
                          <a:solidFill>
                            <a:schemeClr val="bg1"/>
                          </a:solidFill>
                        </a:rPr>
                        <a:t>NM_15 CC3</a:t>
                      </a:r>
                      <a:endParaRPr lang="en-IN" sz="1400" u="none" strike="noStrike" cap="none" dirty="0">
                        <a:solidFill>
                          <a:schemeClr val="bg1"/>
                        </a:solidFill>
                      </a:endParaRPr>
                    </a:p>
                  </a:txBody>
                  <a:tcPr marL="91425" marR="91425" marT="91425" marB="91425">
                    <a:solidFill>
                      <a:schemeClr val="accent1">
                        <a:lumMod val="40000"/>
                        <a:lumOff val="60000"/>
                      </a:schemeClr>
                    </a:solidFill>
                  </a:tcPr>
                </a:tc>
              </a:tr>
              <a:tr h="39624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bg1"/>
                          </a:solidFill>
                        </a:rPr>
                        <a:t>Charuhashini.R</a:t>
                      </a:r>
                      <a:endParaRPr lang="en-IN" sz="1400" u="none" strike="noStrike" cap="none" dirty="0">
                        <a:solidFill>
                          <a:schemeClr val="bg1"/>
                        </a:solidFill>
                      </a:endParaRPr>
                    </a:p>
                  </a:txBody>
                  <a:tcPr marL="91425" marR="91425" marT="91425" marB="91425">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bg1"/>
                          </a:solidFill>
                        </a:rPr>
                        <a:t>Charuhashini.R</a:t>
                      </a:r>
                      <a:endParaRPr lang="en-IN" sz="1400" u="none" strike="noStrike" cap="none" dirty="0">
                        <a:solidFill>
                          <a:schemeClr val="bg1"/>
                        </a:solidFill>
                      </a:endParaRPr>
                    </a:p>
                  </a:txBody>
                  <a:tcPr marL="91425" marR="91425" marT="91425" marB="91425">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IN" sz="1400" u="none" strike="noStrike" cap="none" dirty="0">
                          <a:solidFill>
                            <a:schemeClr val="bg1"/>
                          </a:solidFill>
                        </a:rPr>
                        <a:t>NM_15 CC3</a:t>
                      </a:r>
                      <a:endParaRPr lang="en-IN" sz="1400" u="none" strike="noStrike" cap="none" dirty="0">
                        <a:solidFill>
                          <a:schemeClr val="bg1"/>
                        </a:solidFill>
                      </a:endParaRPr>
                    </a:p>
                  </a:txBody>
                  <a:tcPr marL="91425" marR="91425" marT="91425" marB="91425">
                    <a:solidFill>
                      <a:schemeClr val="accent1">
                        <a:lumMod val="40000"/>
                        <a:lumOff val="60000"/>
                      </a:schemeClr>
                    </a:solidFill>
                  </a:tcPr>
                </a:tc>
              </a:tr>
              <a:tr h="14414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solidFill>
                            <a:schemeClr val="bg1"/>
                          </a:solidFill>
                        </a:rPr>
                        <a:t>Kaviya.P</a:t>
                      </a:r>
                      <a:endParaRPr lang="en-IN" sz="1400" u="none" strike="noStrike" cap="none" dirty="0">
                        <a:solidFill>
                          <a:schemeClr val="bg1"/>
                        </a:solidFill>
                      </a:endParaRPr>
                    </a:p>
                  </a:txBody>
                  <a:tcPr marL="91425" marR="91425" marT="91425" marB="91425">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solidFill>
                            <a:schemeClr val="bg1"/>
                          </a:solidFill>
                          <a:sym typeface="+mn-ea"/>
                        </a:rPr>
                        <a:t>Kaviya.P</a:t>
                      </a:r>
                      <a:endParaRPr sz="1400" u="none" strike="noStrike" cap="none" dirty="0">
                        <a:solidFill>
                          <a:schemeClr val="bg1"/>
                        </a:solidFill>
                      </a:endParaRPr>
                    </a:p>
                  </a:txBody>
                  <a:tcPr marL="91425" marR="91425" marT="91425" marB="91425">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IN" sz="1400" u="none" strike="noStrike" cap="none" dirty="0">
                          <a:solidFill>
                            <a:schemeClr val="bg1"/>
                          </a:solidFill>
                        </a:rPr>
                        <a:t>NM_15 CC3</a:t>
                      </a:r>
                      <a:endParaRPr lang="en-IN" sz="1400" u="none" strike="noStrike" cap="none" dirty="0">
                        <a:solidFill>
                          <a:schemeClr val="bg1"/>
                        </a:solidFill>
                      </a:endParaRPr>
                    </a:p>
                  </a:txBody>
                  <a:tcPr marL="91425" marR="91425" marT="91425" marB="91425">
                    <a:solidFill>
                      <a:schemeClr val="accent1">
                        <a:lumMod val="40000"/>
                        <a:lumOff val="60000"/>
                      </a:schemeClr>
                    </a:solidFill>
                  </a:tcPr>
                </a:tc>
              </a:tr>
            </a:tbl>
          </a:graphicData>
        </a:graphic>
      </p:graphicFrame>
      <p:graphicFrame>
        <p:nvGraphicFramePr>
          <p:cNvPr id="5" name="Table 4"/>
          <p:cNvGraphicFramePr/>
          <p:nvPr/>
        </p:nvGraphicFramePr>
        <p:xfrm>
          <a:off x="-61595" y="3759200"/>
          <a:ext cx="4859020" cy="1058545"/>
        </p:xfrm>
        <a:graphic>
          <a:graphicData uri="http://schemas.openxmlformats.org/drawingml/2006/table">
            <a:tbl>
              <a:tblPr firstRow="1" bandRow="1">
                <a:tableStyleId>{5C22544A-7EE6-4342-B048-85BDC9FD1C3A}</a:tableStyleId>
              </a:tblPr>
              <a:tblGrid>
                <a:gridCol w="1599565"/>
                <a:gridCol w="1576070"/>
                <a:gridCol w="1683385"/>
              </a:tblGrid>
              <a:tr h="586740">
                <a:tc>
                  <a:txBody>
                    <a:bodyPr/>
                    <a:p>
                      <a:pPr>
                        <a:buNone/>
                      </a:pPr>
                      <a:r>
                        <a:rPr lang="en-IN" altLang="en-US"/>
                        <a:t>prathikasha.S</a:t>
                      </a:r>
                      <a:endParaRPr lang="en-IN" altLang="en-US"/>
                    </a:p>
                  </a:txBody>
                  <a:tcPr>
                    <a:solidFill>
                      <a:schemeClr val="accent1">
                        <a:lumMod val="40000"/>
                        <a:lumOff val="60000"/>
                      </a:schemeClr>
                    </a:solidFill>
                  </a:tcPr>
                </a:tc>
                <a:tc>
                  <a:txBody>
                    <a:bodyPr/>
                    <a:p>
                      <a:pPr>
                        <a:buNone/>
                      </a:pPr>
                      <a:r>
                        <a:rPr lang="en-IN" altLang="en-US" sz="1350">
                          <a:sym typeface="+mn-ea"/>
                        </a:rPr>
                        <a:t>prathikasha.S</a:t>
                      </a:r>
                      <a:endParaRPr lang="en-IN" altLang="en-US" sz="1350"/>
                    </a:p>
                    <a:p>
                      <a:pPr>
                        <a:buNone/>
                      </a:pPr>
                      <a:endParaRPr lang="en-US"/>
                    </a:p>
                  </a:txBody>
                  <a:tcPr>
                    <a:solidFill>
                      <a:schemeClr val="accent1">
                        <a:lumMod val="40000"/>
                        <a:lumOff val="60000"/>
                      </a:schemeClr>
                    </a:solidFill>
                  </a:tcPr>
                </a:tc>
                <a:tc>
                  <a:txBody>
                    <a:bodyPr/>
                    <a:p>
                      <a:pPr>
                        <a:buNone/>
                      </a:pPr>
                      <a:r>
                        <a:rPr lang="en-IN" sz="1350" dirty="0">
                          <a:solidFill>
                            <a:schemeClr val="bg1"/>
                          </a:solidFill>
                          <a:sym typeface="+mn-ea"/>
                        </a:rPr>
                        <a:t>NM_15 CC3</a:t>
                      </a:r>
                      <a:endParaRPr lang="en-US"/>
                    </a:p>
                  </a:txBody>
                  <a:tcPr>
                    <a:solidFill>
                      <a:schemeClr val="accent1">
                        <a:lumMod val="40000"/>
                        <a:lumOff val="60000"/>
                      </a:schemeClr>
                    </a:solidFill>
                  </a:tcPr>
                </a:tc>
              </a:tr>
              <a:tr h="471805">
                <a:tc>
                  <a:txBody>
                    <a:bodyPr/>
                    <a:p>
                      <a:pPr>
                        <a:buNone/>
                      </a:pPr>
                      <a:r>
                        <a:rPr lang="en-IN" altLang="en-US">
                          <a:solidFill>
                            <a:schemeClr val="bg1"/>
                          </a:solidFill>
                        </a:rPr>
                        <a:t>Mahalakshmi</a:t>
                      </a:r>
                      <a:r>
                        <a:rPr lang="en-IN" altLang="en-US"/>
                        <a:t>.</a:t>
                      </a:r>
                      <a:r>
                        <a:rPr lang="en-IN" altLang="en-US">
                          <a:solidFill>
                            <a:schemeClr val="bg1"/>
                          </a:solidFill>
                        </a:rPr>
                        <a:t>M</a:t>
                      </a:r>
                      <a:endParaRPr lang="en-IN" altLang="en-US">
                        <a:solidFill>
                          <a:schemeClr val="bg1"/>
                        </a:solidFill>
                      </a:endParaRPr>
                    </a:p>
                  </a:txBody>
                  <a:tcPr>
                    <a:solidFill>
                      <a:schemeClr val="accent1">
                        <a:lumMod val="40000"/>
                        <a:lumOff val="60000"/>
                      </a:schemeClr>
                    </a:solidFill>
                  </a:tcPr>
                </a:tc>
                <a:tc>
                  <a:txBody>
                    <a:bodyPr/>
                    <a:p>
                      <a:pPr>
                        <a:buNone/>
                      </a:pPr>
                      <a:r>
                        <a:rPr lang="en-IN" altLang="en-US" sz="1350">
                          <a:solidFill>
                            <a:schemeClr val="bg1"/>
                          </a:solidFill>
                          <a:sym typeface="+mn-ea"/>
                        </a:rPr>
                        <a:t>Mahalakshmi</a:t>
                      </a:r>
                      <a:r>
                        <a:rPr lang="en-IN" altLang="en-US" sz="1350">
                          <a:sym typeface="+mn-ea"/>
                        </a:rPr>
                        <a:t>.</a:t>
                      </a:r>
                      <a:r>
                        <a:rPr lang="en-IN" altLang="en-US" sz="1350">
                          <a:solidFill>
                            <a:schemeClr val="bg1"/>
                          </a:solidFill>
                          <a:sym typeface="+mn-ea"/>
                        </a:rPr>
                        <a:t>M</a:t>
                      </a:r>
                      <a:endParaRPr lang="en-IN" altLang="en-US" sz="1350">
                        <a:solidFill>
                          <a:schemeClr val="bg1"/>
                        </a:solidFill>
                      </a:endParaRPr>
                    </a:p>
                    <a:p>
                      <a:pPr>
                        <a:buNone/>
                      </a:pPr>
                      <a:endParaRPr lang="en-US"/>
                    </a:p>
                  </a:txBody>
                  <a:tcPr>
                    <a:solidFill>
                      <a:schemeClr val="accent1">
                        <a:lumMod val="40000"/>
                        <a:lumOff val="60000"/>
                      </a:schemeClr>
                    </a:solidFill>
                  </a:tcPr>
                </a:tc>
                <a:tc>
                  <a:txBody>
                    <a:bodyPr/>
                    <a:p>
                      <a:pPr>
                        <a:buNone/>
                      </a:pPr>
                      <a:r>
                        <a:rPr lang="en-IN" sz="1350" dirty="0">
                          <a:solidFill>
                            <a:schemeClr val="bg1"/>
                          </a:solidFill>
                          <a:sym typeface="+mn-ea"/>
                        </a:rPr>
                        <a:t>NM_15 CC3</a:t>
                      </a:r>
                      <a:endParaRPr lang="en-IN" sz="1350" u="none" strike="noStrike" cap="none" dirty="0">
                        <a:solidFill>
                          <a:schemeClr val="bg1"/>
                        </a:solidFill>
                      </a:endParaRPr>
                    </a:p>
                    <a:p>
                      <a:pPr>
                        <a:buNone/>
                      </a:pPr>
                      <a:endParaRPr lang="en-US"/>
                    </a:p>
                  </a:txBody>
                  <a:tcPr>
                    <a:solidFill>
                      <a:schemeClr val="accent1">
                        <a:lumMod val="40000"/>
                        <a:lumOff val="60000"/>
                      </a:schemeClr>
                    </a:solidFill>
                  </a:tcPr>
                </a:tc>
              </a:tr>
            </a:tbl>
          </a:graphicData>
        </a:graphic>
      </p:graphicFrame>
      <p:pic>
        <p:nvPicPr>
          <p:cNvPr id="6" name="Picture 5" descr="astro image"/>
          <p:cNvPicPr>
            <a:picLocks noChangeAspect="1"/>
          </p:cNvPicPr>
          <p:nvPr/>
        </p:nvPicPr>
        <p:blipFill>
          <a:blip r:embed="rId2"/>
          <a:stretch>
            <a:fillRect/>
          </a:stretch>
        </p:blipFill>
        <p:spPr>
          <a:xfrm>
            <a:off x="5186680" y="624840"/>
            <a:ext cx="2930525" cy="2708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p211"/>
          <p:cNvSpPr txBox="1">
            <a:spLocks noGrp="1"/>
          </p:cNvSpPr>
          <p:nvPr>
            <p:ph type="body" idx="1"/>
          </p:nvPr>
        </p:nvSpPr>
        <p:spPr>
          <a:xfrm>
            <a:off x="481875" y="590133"/>
            <a:ext cx="6891900" cy="1367100"/>
          </a:xfrm>
          <a:prstGeom prst="rect">
            <a:avLst/>
          </a:prstGeom>
          <a:noFill/>
          <a:ln>
            <a:noFill/>
          </a:ln>
        </p:spPr>
        <p:txBody>
          <a:bodyPr spcFirstLastPara="1" wrap="square" lIns="91425" tIns="45700" rIns="91425" bIns="45700" anchor="t" anchorCtr="0">
            <a:noAutofit/>
          </a:bodyPr>
          <a:lstStyle/>
          <a:p>
            <a:pPr marL="0" marR="0" lvl="0" indent="0" algn="l" rtl="0">
              <a:lnSpc>
                <a:spcPct val="108000"/>
              </a:lnSpc>
              <a:spcBef>
                <a:spcPts val="0"/>
              </a:spcBef>
              <a:spcAft>
                <a:spcPts val="0"/>
              </a:spcAft>
              <a:buClr>
                <a:srgbClr val="000000"/>
              </a:buClr>
              <a:buSzPts val="1600"/>
              <a:buFont typeface="Arial" panose="020B0604020202020204"/>
              <a:buNone/>
            </a:pPr>
            <a:r>
              <a:rPr lang="en-US" sz="1600" b="1" i="0" u="none" strike="noStrike" cap="none">
                <a:solidFill>
                  <a:srgbClr val="0B5394"/>
                </a:solidFill>
                <a:latin typeface="EB Garamond Medium" panose="00000600000000000000"/>
                <a:ea typeface="EB Garamond Medium" panose="00000600000000000000"/>
                <a:cs typeface="EB Garamond Medium" panose="00000600000000000000"/>
                <a:sym typeface="EB Garamond Medium" panose="00000600000000000000"/>
              </a:rPr>
              <a:t>Creation of SRS &amp; Github</a:t>
            </a:r>
            <a:endParaRPr sz="1600" b="1" i="0" u="none" strike="noStrike" cap="none">
              <a:solidFill>
                <a:srgbClr val="0B5394"/>
              </a:solidFill>
              <a:latin typeface="EB Garamond Medium" panose="00000600000000000000"/>
              <a:ea typeface="EB Garamond Medium" panose="00000600000000000000"/>
              <a:cs typeface="EB Garamond Medium" panose="00000600000000000000"/>
              <a:sym typeface="EB Garamond Medium" panose="00000600000000000000"/>
            </a:endParaRPr>
          </a:p>
          <a:p>
            <a:pPr marL="457200" marR="0" lvl="0" indent="-317500" algn="l" rtl="0">
              <a:lnSpc>
                <a:spcPct val="108000"/>
              </a:lnSpc>
              <a:spcBef>
                <a:spcPts val="0"/>
              </a:spcBef>
              <a:spcAft>
                <a:spcPts val="0"/>
              </a:spcAft>
              <a:buClr>
                <a:schemeClr val="dk1"/>
              </a:buClr>
              <a:buSzPts val="1400"/>
              <a:buFont typeface="EB Garamond Medium" panose="00000600000000000000"/>
              <a:buChar char="▪"/>
            </a:pPr>
            <a:r>
              <a:rPr lang="en-US"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rPr>
              <a:t>Create SRS : “Your Project”</a:t>
            </a:r>
            <a:endParaRPr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endParaRPr>
          </a:p>
          <a:p>
            <a:pPr marL="457200" marR="0" lvl="0" indent="-317500" algn="l" rtl="0">
              <a:lnSpc>
                <a:spcPct val="108000"/>
              </a:lnSpc>
              <a:spcBef>
                <a:spcPts val="0"/>
              </a:spcBef>
              <a:spcAft>
                <a:spcPts val="0"/>
              </a:spcAft>
              <a:buClr>
                <a:schemeClr val="dk1"/>
              </a:buClr>
              <a:buSzPts val="1400"/>
              <a:buFont typeface="EB Garamond Medium" panose="00000600000000000000"/>
              <a:buChar char="▪"/>
            </a:pPr>
            <a:r>
              <a:rPr lang="en-US"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rPr>
              <a:t>Creation &amp; Set-up of Github account</a:t>
            </a:r>
            <a:endParaRPr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endParaRPr>
          </a:p>
          <a:p>
            <a:pPr marL="457200" marR="0" lvl="0" indent="-317500" algn="l" rtl="0">
              <a:lnSpc>
                <a:spcPct val="108000"/>
              </a:lnSpc>
              <a:spcBef>
                <a:spcPts val="0"/>
              </a:spcBef>
              <a:spcAft>
                <a:spcPts val="0"/>
              </a:spcAft>
              <a:buClr>
                <a:schemeClr val="dk1"/>
              </a:buClr>
              <a:buSzPts val="1400"/>
              <a:buFont typeface="EB Garamond Medium" panose="00000600000000000000"/>
              <a:buChar char="▪"/>
            </a:pPr>
            <a:r>
              <a:rPr lang="en-US"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rPr>
              <a:t>Creation &amp; Hands-on to various commands of Git Bash</a:t>
            </a:r>
            <a:endParaRPr sz="1400" b="0" i="0" u="none" strike="noStrike" cap="none">
              <a:solidFill>
                <a:srgbClr val="000000"/>
              </a:solidFill>
              <a:latin typeface="Public Sans"/>
              <a:ea typeface="Public Sans"/>
              <a:cs typeface="Public Sans"/>
              <a:sym typeface="Public Sans"/>
            </a:endParaRPr>
          </a:p>
        </p:txBody>
      </p:sp>
      <p:sp>
        <p:nvSpPr>
          <p:cNvPr id="1848" name="Google Shape;1848;p211"/>
          <p:cNvSpPr txBox="1">
            <a:spLocks noGrp="1"/>
          </p:cNvSpPr>
          <p:nvPr>
            <p:ph type="body" idx="2"/>
          </p:nvPr>
        </p:nvSpPr>
        <p:spPr>
          <a:xfrm>
            <a:off x="489450" y="3352029"/>
            <a:ext cx="7048500" cy="11448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8000"/>
              </a:lnSpc>
              <a:spcBef>
                <a:spcPts val="0"/>
              </a:spcBef>
              <a:spcAft>
                <a:spcPts val="0"/>
              </a:spcAft>
              <a:buClr>
                <a:schemeClr val="dk1"/>
              </a:buClr>
              <a:buSzPts val="1400"/>
              <a:buFont typeface="EB Garamond Medium" panose="00000600000000000000"/>
              <a:buChar char="▪"/>
            </a:pPr>
            <a:r>
              <a:rPr lang="en-US"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rPr>
              <a:t>Get to know about different lifecycle models.</a:t>
            </a:r>
            <a:endParaRPr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endParaRPr>
          </a:p>
          <a:p>
            <a:pPr marL="457200" marR="0" lvl="0" indent="-317500" algn="l" rtl="0">
              <a:lnSpc>
                <a:spcPct val="108000"/>
              </a:lnSpc>
              <a:spcBef>
                <a:spcPts val="0"/>
              </a:spcBef>
              <a:spcAft>
                <a:spcPts val="0"/>
              </a:spcAft>
              <a:buClr>
                <a:schemeClr val="dk1"/>
              </a:buClr>
              <a:buSzPts val="1400"/>
              <a:buFont typeface="EB Garamond Medium" panose="00000600000000000000"/>
              <a:buChar char="▪"/>
            </a:pPr>
            <a:r>
              <a:rPr lang="en-US"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rPr>
              <a:t>Understanding importance and how to create an SRS</a:t>
            </a:r>
            <a:endParaRPr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endParaRPr>
          </a:p>
          <a:p>
            <a:pPr marL="457200" marR="0" lvl="0" indent="-317500" algn="l" rtl="0">
              <a:lnSpc>
                <a:spcPct val="108000"/>
              </a:lnSpc>
              <a:spcBef>
                <a:spcPts val="0"/>
              </a:spcBef>
              <a:spcAft>
                <a:spcPts val="0"/>
              </a:spcAft>
              <a:buClr>
                <a:schemeClr val="dk1"/>
              </a:buClr>
              <a:buSzPts val="1400"/>
              <a:buFont typeface="EB Garamond Medium" panose="00000600000000000000"/>
              <a:buChar char="▪"/>
            </a:pPr>
            <a:r>
              <a:rPr lang="en-US"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rPr>
              <a:t>Knowing various commands of Github</a:t>
            </a:r>
            <a:endParaRPr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endParaRPr>
          </a:p>
          <a:p>
            <a:pPr marL="457200" marR="0" lvl="0" indent="-317500" algn="l" rtl="0">
              <a:lnSpc>
                <a:spcPct val="108000"/>
              </a:lnSpc>
              <a:spcBef>
                <a:spcPts val="0"/>
              </a:spcBef>
              <a:spcAft>
                <a:spcPts val="0"/>
              </a:spcAft>
              <a:buClr>
                <a:schemeClr val="dk1"/>
              </a:buClr>
              <a:buSzPts val="1400"/>
              <a:buFont typeface="EB Garamond Medium" panose="00000600000000000000"/>
              <a:buChar char="▪"/>
            </a:pPr>
            <a:r>
              <a:rPr lang="en-US"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rPr>
              <a:t>Understanding agile and scrum management techniques for efficient product development</a:t>
            </a:r>
            <a:endParaRPr sz="1600" b="0" i="0" u="none" strike="noStrike" cap="none">
              <a:solidFill>
                <a:srgbClr val="000000"/>
              </a:solidFill>
              <a:latin typeface="EB Garamond Medium" panose="00000600000000000000"/>
              <a:ea typeface="EB Garamond Medium" panose="00000600000000000000"/>
              <a:cs typeface="EB Garamond Medium" panose="00000600000000000000"/>
              <a:sym typeface="EB Garamond Medium" panose="00000600000000000000"/>
            </a:endParaRPr>
          </a:p>
        </p:txBody>
      </p:sp>
      <p:sp>
        <p:nvSpPr>
          <p:cNvPr id="1849" name="Google Shape;1849;p211"/>
          <p:cNvSpPr txBox="1"/>
          <p:nvPr/>
        </p:nvSpPr>
        <p:spPr>
          <a:xfrm>
            <a:off x="489475" y="2109255"/>
            <a:ext cx="4593600" cy="3186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chemeClr val="dk1"/>
              </a:buClr>
              <a:buSzPts val="1400"/>
              <a:buFont typeface="EB Garamond Medium" panose="00000600000000000000"/>
              <a:buChar char="●"/>
            </a:pPr>
            <a:r>
              <a:rPr lang="en-US" sz="1400" b="0" i="0" u="none" strike="noStrike" cap="none">
                <a:solidFill>
                  <a:schemeClr val="dk1"/>
                </a:solidFill>
                <a:latin typeface="EB Garamond Medium" panose="00000600000000000000"/>
                <a:ea typeface="EB Garamond Medium" panose="00000600000000000000"/>
                <a:cs typeface="EB Garamond Medium" panose="00000600000000000000"/>
                <a:sym typeface="EB Garamond Medium" panose="00000600000000000000"/>
              </a:rPr>
              <a:t>100% Completion of the above tasks</a:t>
            </a:r>
            <a:endParaRPr sz="1400" b="0" i="0" u="none" strike="noStrike" cap="none">
              <a:solidFill>
                <a:srgbClr val="000000"/>
              </a:solidFill>
              <a:latin typeface="EB Garamond Medium" panose="00000600000000000000"/>
              <a:ea typeface="EB Garamond Medium" panose="00000600000000000000"/>
              <a:cs typeface="EB Garamond Medium" panose="00000600000000000000"/>
              <a:sym typeface="EB Garamond Medium" panose="00000600000000000000"/>
            </a:endParaRPr>
          </a:p>
        </p:txBody>
      </p:sp>
      <p:sp>
        <p:nvSpPr>
          <p:cNvPr id="1850" name="Google Shape;1850;p211"/>
          <p:cNvSpPr txBox="1"/>
          <p:nvPr/>
        </p:nvSpPr>
        <p:spPr>
          <a:xfrm>
            <a:off x="445780" y="2977068"/>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2"/>
                </a:solidFill>
                <a:latin typeface="Public Sans"/>
                <a:ea typeface="Public Sans"/>
                <a:cs typeface="Public Sans"/>
                <a:sym typeface="Public Sans"/>
              </a:rPr>
              <a:t>Learning Outcome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1" name="Google Shape;1851;p211"/>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2"/>
                </a:solidFill>
                <a:latin typeface="EB Garamond" panose="00000500000000000000"/>
                <a:ea typeface="EB Garamond" panose="00000500000000000000"/>
                <a:cs typeface="EB Garamond" panose="00000500000000000000"/>
                <a:sym typeface="EB Garamond" panose="00000500000000000000"/>
              </a:rPr>
              <a:t>Task - 1</a:t>
            </a:r>
            <a:endParaRPr sz="1800" b="1" i="0" u="none" strike="noStrike" cap="none">
              <a:solidFill>
                <a:srgbClr val="000000"/>
              </a:solidFill>
              <a:latin typeface="EB Garamond" panose="00000500000000000000"/>
              <a:ea typeface="EB Garamond" panose="00000500000000000000"/>
              <a:cs typeface="EB Garamond" panose="00000500000000000000"/>
              <a:sym typeface="EB Garamond" panose="00000500000000000000"/>
            </a:endParaRPr>
          </a:p>
        </p:txBody>
      </p:sp>
      <p:sp>
        <p:nvSpPr>
          <p:cNvPr id="1852" name="Google Shape;1852;p211"/>
          <p:cNvSpPr txBox="1"/>
          <p:nvPr/>
        </p:nvSpPr>
        <p:spPr>
          <a:xfrm>
            <a:off x="489463" y="1821095"/>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US" sz="1600" b="1" i="0" u="none" strike="noStrike" cap="none">
                <a:solidFill>
                  <a:srgbClr val="0B5394"/>
                </a:solidFill>
                <a:latin typeface="EB Garamond" panose="00000500000000000000"/>
                <a:ea typeface="EB Garamond" panose="00000500000000000000"/>
                <a:cs typeface="EB Garamond" panose="00000500000000000000"/>
                <a:sym typeface="EB Garamond" panose="00000500000000000000"/>
              </a:rPr>
              <a:t>Evaluation Metric:</a:t>
            </a:r>
            <a:endParaRPr sz="1600" b="1" i="0" u="none" strike="noStrike" cap="none">
              <a:solidFill>
                <a:srgbClr val="0B5394"/>
              </a:solidFill>
              <a:latin typeface="EB Garamond" panose="00000500000000000000"/>
              <a:ea typeface="EB Garamond" panose="00000500000000000000"/>
              <a:cs typeface="EB Garamond" panose="00000500000000000000"/>
              <a:sym typeface="EB Garamond" panose="00000500000000000000"/>
            </a:endParaRPr>
          </a:p>
        </p:txBody>
      </p:sp>
      <p:pic>
        <p:nvPicPr>
          <p:cNvPr id="1853" name="Google Shape;1853;p211"/>
          <p:cNvPicPr preferRelativeResize="0"/>
          <p:nvPr/>
        </p:nvPicPr>
        <p:blipFill rotWithShape="1">
          <a:blip r:embed="rId1" cstate="print">
            <a:extLst>
              <a:ext uri="{28A0092B-C50C-407E-A947-70E740481C1C}">
                <a14:useLocalDpi xmlns:a14="http://schemas.microsoft.com/office/drawing/2010/main" val="0"/>
              </a:ext>
            </a:extLst>
          </a:blip>
          <a:srcRect l="-187439" b="-3434"/>
          <a:stretch>
            <a:fillRect/>
          </a:stretch>
        </p:blipFill>
        <p:spPr>
          <a:xfrm>
            <a:off x="0" y="0"/>
            <a:ext cx="9144000" cy="5143500"/>
          </a:xfrm>
          <a:prstGeom prst="rect">
            <a:avLst/>
          </a:prstGeom>
          <a:noFill/>
          <a:ln>
            <a:noFill/>
          </a:ln>
        </p:spPr>
      </p:pic>
      <p:sp>
        <p:nvSpPr>
          <p:cNvPr id="2" name="Rectangle 1"/>
          <p:cNvSpPr/>
          <p:nvPr/>
        </p:nvSpPr>
        <p:spPr>
          <a:xfrm>
            <a:off x="673395" y="900223"/>
            <a:ext cx="4501117" cy="8647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3" name="TextBox 2"/>
          <p:cNvSpPr txBox="1"/>
          <p:nvPr/>
        </p:nvSpPr>
        <p:spPr>
          <a:xfrm>
            <a:off x="673395" y="979140"/>
            <a:ext cx="5089451" cy="738664"/>
          </a:xfrm>
          <a:prstGeom prst="rect">
            <a:avLst/>
          </a:prstGeom>
          <a:noFill/>
        </p:spPr>
        <p:txBody>
          <a:bodyPr wrap="square" rtlCol="0">
            <a:spAutoFit/>
          </a:bodyPr>
          <a:lstStyle/>
          <a:p>
            <a:pPr marL="285750" indent="-285750">
              <a:buFont typeface="Arial" panose="020B0604020202020204" pitchFamily="34" charset="0"/>
              <a:buChar char="•"/>
            </a:pPr>
            <a:r>
              <a:rPr lang="en-IN" dirty="0"/>
              <a:t>Create </a:t>
            </a:r>
            <a:r>
              <a:rPr lang="en-IN" dirty="0" err="1"/>
              <a:t>SRS</a:t>
            </a:r>
            <a:r>
              <a:rPr lang="en-IN" dirty="0" err="1" smtClean="0"/>
              <a:t>:”Astrology</a:t>
            </a:r>
            <a:r>
              <a:rPr lang="en-IN" dirty="0" smtClean="0"/>
              <a:t> Application &amp; Website”</a:t>
            </a:r>
            <a:endParaRPr lang="en-IN" dirty="0"/>
          </a:p>
          <a:p>
            <a:pPr marL="285750" indent="-285750">
              <a:buFont typeface="Arial" panose="020B0604020202020204" pitchFamily="34" charset="0"/>
              <a:buChar char="•"/>
            </a:pPr>
            <a:r>
              <a:rPr lang="en-IN" dirty="0"/>
              <a:t>Creation and setup of </a:t>
            </a:r>
            <a:r>
              <a:rPr lang="en-IN" dirty="0" err="1"/>
              <a:t>github</a:t>
            </a:r>
            <a:r>
              <a:rPr lang="en-IN" dirty="0"/>
              <a:t> account</a:t>
            </a:r>
            <a:endParaRPr lang="en-IN" dirty="0"/>
          </a:p>
          <a:p>
            <a:pPr marL="285750" indent="-285750">
              <a:buFont typeface="Arial" panose="020B0604020202020204" pitchFamily="34" charset="0"/>
              <a:buChar char="•"/>
            </a:pPr>
            <a:r>
              <a:rPr lang="en-IN" dirty="0"/>
              <a:t>Creation and hands-on to various commands of Git Bash</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8" name="Google Shape;1858;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2"/>
                </a:solidFill>
                <a:latin typeface="EB Garamond" panose="00000500000000000000"/>
                <a:ea typeface="EB Garamond" panose="00000500000000000000"/>
                <a:cs typeface="EB Garamond" panose="00000500000000000000"/>
                <a:sym typeface="EB Garamond" panose="00000500000000000000"/>
              </a:rPr>
              <a:t>Step-Wise Description</a:t>
            </a:r>
            <a:endParaRPr sz="1800" b="1" i="0" u="none" strike="noStrike" cap="none">
              <a:solidFill>
                <a:srgbClr val="000000"/>
              </a:solidFill>
              <a:latin typeface="EB Garamond" panose="00000500000000000000"/>
              <a:ea typeface="EB Garamond" panose="00000500000000000000"/>
              <a:cs typeface="EB Garamond" panose="00000500000000000000"/>
              <a:sym typeface="EB Garamond" panose="00000500000000000000"/>
            </a:endParaRPr>
          </a:p>
        </p:txBody>
      </p:sp>
      <p:pic>
        <p:nvPicPr>
          <p:cNvPr id="1859" name="Google Shape;1859;g2139e008f02_0_0"/>
          <p:cNvPicPr preferRelativeResize="0"/>
          <p:nvPr/>
        </p:nvPicPr>
        <p:blipFill rotWithShape="1">
          <a:blip r:embed="rId1" cstate="print">
            <a:extLst>
              <a:ext uri="{28A0092B-C50C-407E-A947-70E740481C1C}">
                <a14:useLocalDpi xmlns:a14="http://schemas.microsoft.com/office/drawing/2010/main" val="0"/>
              </a:ext>
            </a:extLst>
          </a:blip>
          <a:srcRect l="-187439" b="-3434"/>
          <a:stretch>
            <a:fillRect/>
          </a:stretch>
        </p:blipFill>
        <p:spPr>
          <a:xfrm>
            <a:off x="0" y="0"/>
            <a:ext cx="9144000" cy="5143500"/>
          </a:xfrm>
          <a:prstGeom prst="rect">
            <a:avLst/>
          </a:prstGeom>
          <a:noFill/>
          <a:ln>
            <a:noFill/>
          </a:ln>
        </p:spPr>
      </p:pic>
      <p:sp>
        <p:nvSpPr>
          <p:cNvPr id="1860" name="Google Shape;1860;g2139e008f02_0_0"/>
          <p:cNvSpPr txBox="1"/>
          <p:nvPr/>
        </p:nvSpPr>
        <p:spPr>
          <a:xfrm>
            <a:off x="518452" y="2927121"/>
            <a:ext cx="2629800" cy="318600"/>
          </a:xfrm>
          <a:prstGeom prst="rect">
            <a:avLst/>
          </a:prstGeom>
          <a:solidFill>
            <a:schemeClr val="tx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lt2"/>
                </a:solidFill>
                <a:latin typeface="EB Garamond" panose="00000500000000000000"/>
                <a:ea typeface="EB Garamond" panose="00000500000000000000"/>
                <a:cs typeface="EB Garamond" panose="00000500000000000000"/>
                <a:sym typeface="EB Garamond" panose="00000500000000000000"/>
              </a:rPr>
              <a:t>Summary of your task</a:t>
            </a:r>
            <a:endParaRPr sz="1800" b="1" i="0" u="none" strike="noStrike" cap="none" dirty="0">
              <a:solidFill>
                <a:schemeClr val="lt2"/>
              </a:solidFill>
              <a:latin typeface="EB Garamond" panose="00000500000000000000"/>
              <a:ea typeface="EB Garamond" panose="00000500000000000000"/>
              <a:cs typeface="EB Garamond" panose="00000500000000000000"/>
              <a:sym typeface="EB Garamond" panose="00000500000000000000"/>
            </a:endParaRPr>
          </a:p>
        </p:txBody>
      </p:sp>
      <p:sp>
        <p:nvSpPr>
          <p:cNvPr id="2" name="TextBox 1"/>
          <p:cNvSpPr txBox="1"/>
          <p:nvPr/>
        </p:nvSpPr>
        <p:spPr>
          <a:xfrm>
            <a:off x="553891" y="594895"/>
            <a:ext cx="8200247" cy="1754326"/>
          </a:xfrm>
          <a:prstGeom prst="rect">
            <a:avLst/>
          </a:prstGeom>
          <a:noFill/>
        </p:spPr>
        <p:txBody>
          <a:bodyPr wrap="square" rtlCol="0">
            <a:spAutoFit/>
          </a:bodyPr>
          <a:lstStyle/>
          <a:p>
            <a:r>
              <a:rPr lang="en-GB" sz="1200" b="1" dirty="0"/>
              <a:t>1. Plan &amp; Design:</a:t>
            </a:r>
            <a:r>
              <a:rPr lang="en-GB" sz="1200" dirty="0"/>
              <a:t> Define your app and create the user interface.</a:t>
            </a:r>
            <a:endParaRPr lang="en-GB" sz="1200" dirty="0"/>
          </a:p>
          <a:p>
            <a:endParaRPr lang="en-GB" sz="1200" b="1" dirty="0"/>
          </a:p>
          <a:p>
            <a:r>
              <a:rPr lang="en-GB" sz="1200" b="1" dirty="0"/>
              <a:t>2. Develop: </a:t>
            </a:r>
            <a:r>
              <a:rPr lang="en-GB" sz="1200" dirty="0"/>
              <a:t>Build the app, including authentication and messaging.</a:t>
            </a:r>
            <a:endParaRPr lang="en-GB" sz="1200" dirty="0"/>
          </a:p>
          <a:p>
            <a:endParaRPr lang="en-GB" sz="1200" b="1" dirty="0"/>
          </a:p>
          <a:p>
            <a:r>
              <a:rPr lang="en-GB" sz="1200" b="1" dirty="0"/>
              <a:t>3. Test &amp; Secure: </a:t>
            </a:r>
            <a:r>
              <a:rPr lang="en-GB" sz="1200" dirty="0"/>
              <a:t>Test for issues and ensure data security.</a:t>
            </a:r>
            <a:endParaRPr lang="en-GB" sz="1200" dirty="0"/>
          </a:p>
          <a:p>
            <a:endParaRPr lang="en-GB" sz="1200" b="1" dirty="0"/>
          </a:p>
          <a:p>
            <a:r>
              <a:rPr lang="en-GB" sz="1200" b="1" dirty="0"/>
              <a:t>4. Deploy &amp; Maintain:</a:t>
            </a:r>
            <a:r>
              <a:rPr lang="en-GB" sz="1200" dirty="0"/>
              <a:t> Launch the app and keep it updated.</a:t>
            </a:r>
            <a:endParaRPr lang="en-GB" sz="1200" dirty="0"/>
          </a:p>
          <a:p>
            <a:endParaRPr lang="en-GB" sz="1200" b="1" dirty="0"/>
          </a:p>
          <a:p>
            <a:r>
              <a:rPr lang="en-GB" sz="1200" b="1" dirty="0"/>
              <a:t>5. Support &amp; Grow:</a:t>
            </a:r>
            <a:r>
              <a:rPr lang="en-GB" sz="1200" dirty="0"/>
              <a:t> Assist users and promote app growth.</a:t>
            </a:r>
            <a:endParaRPr lang="en-IN" sz="1200" dirty="0"/>
          </a:p>
        </p:txBody>
      </p:sp>
      <p:sp>
        <p:nvSpPr>
          <p:cNvPr id="6" name="TextBox 5"/>
          <p:cNvSpPr txBox="1"/>
          <p:nvPr/>
        </p:nvSpPr>
        <p:spPr>
          <a:xfrm>
            <a:off x="568067" y="3455585"/>
            <a:ext cx="8200247" cy="954107"/>
          </a:xfrm>
          <a:prstGeom prst="rect">
            <a:avLst/>
          </a:prstGeom>
          <a:noFill/>
        </p:spPr>
        <p:txBody>
          <a:bodyPr wrap="square" rtlCol="0">
            <a:spAutoFit/>
          </a:bodyPr>
          <a:lstStyle/>
          <a:p>
            <a:pPr marL="285750" indent="-285750">
              <a:buFont typeface="Arial" panose="020B0604020202020204" pitchFamily="34" charset="0"/>
              <a:buChar char="•"/>
            </a:pPr>
            <a:r>
              <a:rPr lang="en-US" dirty="0"/>
              <a:t>The first step to getting to know your horoscope is to find out what your "big three" placements are - the sun, the moon and the ascendant</a:t>
            </a:r>
            <a:r>
              <a:rPr lang="en-US" dirty="0" smtClean="0"/>
              <a:t>.</a:t>
            </a:r>
            <a:endParaRPr lang="en-US" dirty="0" smtClean="0"/>
          </a:p>
          <a:p>
            <a:pPr marL="285750" indent="-285750">
              <a:buFont typeface="Arial" panose="020B0604020202020204" pitchFamily="34" charset="0"/>
              <a:buChar char="•"/>
            </a:pPr>
            <a:r>
              <a:rPr lang="en-US" dirty="0" smtClean="0"/>
              <a:t> </a:t>
            </a:r>
            <a:r>
              <a:rPr lang="en-US" dirty="0"/>
              <a:t>These three planets describe different parts of you, and together they form a very truthful picture of your personality.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g2139e008f02_0_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a:solidFill>
                  <a:schemeClr val="dk2"/>
                </a:solidFill>
                <a:latin typeface="EB Garamond" panose="00000500000000000000"/>
                <a:ea typeface="EB Garamond" panose="00000500000000000000"/>
                <a:cs typeface="EB Garamond" panose="00000500000000000000"/>
                <a:sym typeface="EB Garamond" panose="00000500000000000000"/>
              </a:rPr>
              <a:t>Check-List</a:t>
            </a:r>
            <a:endParaRPr sz="1800">
              <a:solidFill>
                <a:schemeClr val="dk2"/>
              </a:solidFill>
              <a:latin typeface="EB Garamond" panose="00000500000000000000"/>
              <a:ea typeface="EB Garamond" panose="00000500000000000000"/>
              <a:cs typeface="EB Garamond" panose="00000500000000000000"/>
              <a:sym typeface="EB Garamond" panose="00000500000000000000"/>
            </a:endParaRPr>
          </a:p>
        </p:txBody>
      </p:sp>
      <p:sp>
        <p:nvSpPr>
          <p:cNvPr id="1866" name="Google Shape;1866;g2139e008f02_0_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000" b="0">
                <a:latin typeface="EB Garamond" panose="00000500000000000000"/>
                <a:ea typeface="EB Garamond" panose="00000500000000000000"/>
                <a:cs typeface="EB Garamond" panose="00000500000000000000"/>
                <a:sym typeface="EB Garamond" panose="00000500000000000000"/>
              </a:rPr>
              <a:t>Gather requirements for the project</a:t>
            </a:r>
            <a:endParaRPr sz="1000" b="0">
              <a:latin typeface="EB Garamond" panose="00000500000000000000"/>
              <a:ea typeface="EB Garamond" panose="00000500000000000000"/>
              <a:cs typeface="EB Garamond" panose="00000500000000000000"/>
              <a:sym typeface="EB Garamond" panose="00000500000000000000"/>
            </a:endParaRPr>
          </a:p>
        </p:txBody>
      </p:sp>
      <p:sp>
        <p:nvSpPr>
          <p:cNvPr id="1867" name="Google Shape;1867;g2139e008f02_0_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000" b="0" dirty="0">
                <a:latin typeface="EB Garamond" panose="00000500000000000000"/>
                <a:ea typeface="EB Garamond" panose="00000500000000000000"/>
                <a:cs typeface="EB Garamond" panose="00000500000000000000"/>
                <a:sym typeface="EB Garamond" panose="00000500000000000000"/>
              </a:rPr>
              <a:t>Prepare database design schemas</a:t>
            </a:r>
            <a:endParaRPr sz="1000" b="0" dirty="0">
              <a:latin typeface="EB Garamond" panose="00000500000000000000"/>
              <a:ea typeface="EB Garamond" panose="00000500000000000000"/>
              <a:cs typeface="EB Garamond" panose="00000500000000000000"/>
              <a:sym typeface="EB Garamond" panose="00000500000000000000"/>
            </a:endParaRPr>
          </a:p>
        </p:txBody>
      </p:sp>
      <p:sp>
        <p:nvSpPr>
          <p:cNvPr id="1868" name="Google Shape;1868;g2139e008f02_0_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000" b="0">
                <a:latin typeface="EB Garamond" panose="00000500000000000000"/>
                <a:ea typeface="EB Garamond" panose="00000500000000000000"/>
                <a:cs typeface="EB Garamond" panose="00000500000000000000"/>
                <a:sym typeface="EB Garamond" panose="00000500000000000000"/>
              </a:rPr>
              <a:t>Get your initial project Structure ready</a:t>
            </a:r>
            <a:endParaRPr sz="1000" b="0">
              <a:latin typeface="EB Garamond" panose="00000500000000000000"/>
              <a:ea typeface="EB Garamond" panose="00000500000000000000"/>
              <a:cs typeface="EB Garamond" panose="00000500000000000000"/>
              <a:sym typeface="EB Garamond" panose="00000500000000000000"/>
            </a:endParaRPr>
          </a:p>
        </p:txBody>
      </p:sp>
      <p:sp>
        <p:nvSpPr>
          <p:cNvPr id="1869" name="Google Shape;1869;g2139e008f02_0_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000" b="0">
                <a:latin typeface="EB Garamond" panose="00000500000000000000"/>
                <a:ea typeface="EB Garamond" panose="00000500000000000000"/>
                <a:cs typeface="EB Garamond" panose="00000500000000000000"/>
                <a:sym typeface="EB Garamond" panose="00000500000000000000"/>
              </a:rPr>
              <a:t>Initiate a git repository</a:t>
            </a:r>
            <a:endParaRPr sz="1000" b="0">
              <a:latin typeface="EB Garamond" panose="00000500000000000000"/>
              <a:ea typeface="EB Garamond" panose="00000500000000000000"/>
              <a:cs typeface="EB Garamond" panose="00000500000000000000"/>
              <a:sym typeface="EB Garamond" panose="00000500000000000000"/>
            </a:endParaRPr>
          </a:p>
        </p:txBody>
      </p:sp>
      <p:sp>
        <p:nvSpPr>
          <p:cNvPr id="1870" name="Google Shape;1870;g2139e008f02_0_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panose="00000500000000000000"/>
                <a:ea typeface="EB Garamond" panose="00000500000000000000"/>
                <a:cs typeface="EB Garamond" panose="00000500000000000000"/>
                <a:sym typeface="EB Garamond" panose="00000500000000000000"/>
              </a:rPr>
              <a:t>add Readme.md file with description of the project</a:t>
            </a:r>
            <a:endParaRPr sz="1000" b="0">
              <a:latin typeface="EB Garamond" panose="00000500000000000000"/>
              <a:ea typeface="EB Garamond" panose="00000500000000000000"/>
              <a:cs typeface="EB Garamond" panose="00000500000000000000"/>
              <a:sym typeface="EB Garamond" panose="00000500000000000000"/>
            </a:endParaRPr>
          </a:p>
        </p:txBody>
      </p:sp>
      <p:sp>
        <p:nvSpPr>
          <p:cNvPr id="1871" name="Google Shape;1871;g2139e008f02_0_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panose="00000500000000000000"/>
                <a:ea typeface="EB Garamond" panose="00000500000000000000"/>
                <a:cs typeface="EB Garamond" panose="00000500000000000000"/>
                <a:sym typeface="EB Garamond" panose="00000500000000000000"/>
              </a:rPr>
              <a:t>Commit all changes with "first commit"</a:t>
            </a:r>
            <a:endParaRPr sz="1000" b="0">
              <a:latin typeface="EB Garamond" panose="00000500000000000000"/>
              <a:ea typeface="EB Garamond" panose="00000500000000000000"/>
              <a:cs typeface="EB Garamond" panose="00000500000000000000"/>
              <a:sym typeface="EB Garamond" panose="00000500000000000000"/>
            </a:endParaRPr>
          </a:p>
        </p:txBody>
      </p:sp>
      <p:sp>
        <p:nvSpPr>
          <p:cNvPr id="1872" name="Google Shape;1872;g2139e008f02_0_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panose="00000500000000000000"/>
                <a:ea typeface="EB Garamond" panose="00000500000000000000"/>
                <a:cs typeface="EB Garamond" panose="00000500000000000000"/>
                <a:sym typeface="EB Garamond" panose="00000500000000000000"/>
              </a:rPr>
              <a:t>create a repository on github related to project</a:t>
            </a:r>
            <a:endParaRPr sz="1000" b="0">
              <a:latin typeface="EB Garamond" panose="00000500000000000000"/>
              <a:ea typeface="EB Garamond" panose="00000500000000000000"/>
              <a:cs typeface="EB Garamond" panose="00000500000000000000"/>
              <a:sym typeface="EB Garamond" panose="00000500000000000000"/>
            </a:endParaRPr>
          </a:p>
        </p:txBody>
      </p:sp>
      <p:sp>
        <p:nvSpPr>
          <p:cNvPr id="1873" name="Google Shape;1873;g2139e008f02_0_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000" b="0">
                <a:latin typeface="EB Garamond" panose="00000500000000000000"/>
                <a:ea typeface="EB Garamond" panose="00000500000000000000"/>
                <a:cs typeface="EB Garamond" panose="00000500000000000000"/>
                <a:sym typeface="EB Garamond" panose="00000500000000000000"/>
              </a:rPr>
              <a:t>Push your changes to github</a:t>
            </a:r>
            <a:endParaRPr sz="1000" b="0">
              <a:latin typeface="EB Garamond" panose="00000500000000000000"/>
              <a:ea typeface="EB Garamond" panose="00000500000000000000"/>
              <a:cs typeface="EB Garamond" panose="00000500000000000000"/>
              <a:sym typeface="EB Garamond" panose="00000500000000000000"/>
            </a:endParaRPr>
          </a:p>
        </p:txBody>
      </p:sp>
      <p:sp>
        <p:nvSpPr>
          <p:cNvPr id="1874" name="Google Shape;1874;g2139e008f02_0_11"/>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chemeClr val="tx1"/>
                </a:solidFill>
                <a:latin typeface="EB Garamond" panose="00000500000000000000"/>
                <a:ea typeface="EB Garamond" panose="00000500000000000000"/>
                <a:cs typeface="EB Garamond" panose="00000500000000000000"/>
                <a:sym typeface="EB Garamond" panose="00000500000000000000"/>
              </a:rPr>
              <a:t>Assessment Parameter</a:t>
            </a:r>
            <a:endParaRPr lang="en-US" sz="2400" b="1" i="0" u="none" strike="noStrike" cap="none">
              <a:solidFill>
                <a:schemeClr val="tx1"/>
              </a:solidFill>
              <a:latin typeface="EB Garamond" panose="00000500000000000000"/>
              <a:ea typeface="EB Garamond" panose="00000500000000000000"/>
              <a:cs typeface="EB Garamond" panose="00000500000000000000"/>
              <a:sym typeface="EB Garamond"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pic>
        <p:nvPicPr>
          <p:cNvPr id="1885" name="Google Shape;1885;p213"/>
          <p:cNvPicPr preferRelativeResize="0"/>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9144000" cy="5143500"/>
          </a:xfrm>
          <a:prstGeom prst="rect">
            <a:avLst/>
          </a:prstGeom>
          <a:noFill/>
          <a:ln>
            <a:noFill/>
          </a:ln>
        </p:spPr>
      </p:pic>
      <p:sp>
        <p:nvSpPr>
          <p:cNvPr id="2" name="Text Box 1"/>
          <p:cNvSpPr txBox="1"/>
          <p:nvPr/>
        </p:nvSpPr>
        <p:spPr>
          <a:xfrm>
            <a:off x="2921635" y="2244090"/>
            <a:ext cx="3048000" cy="583565"/>
          </a:xfrm>
          <a:prstGeom prst="rect">
            <a:avLst/>
          </a:prstGeom>
          <a:noFill/>
        </p:spPr>
        <p:txBody>
          <a:bodyPr wrap="square" rtlCol="0">
            <a:spAutoFit/>
          </a:bodyPr>
          <a:p>
            <a:r>
              <a:rPr lang="en-IN" altLang="en-US" sz="3200"/>
              <a:t>Thanking you</a:t>
            </a:r>
            <a:endParaRPr lang="en-IN" altLang="en-US" sz="32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2149</Words>
  <Application>WPS Presentation</Application>
  <PresentationFormat>On-screen Show (16:9)</PresentationFormat>
  <Paragraphs>115</Paragraphs>
  <Slides>6</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Arial</vt:lpstr>
      <vt:lpstr>Public Sans</vt:lpstr>
      <vt:lpstr>EB Garamond</vt:lpstr>
      <vt:lpstr>EB Garamond Medium</vt:lpstr>
      <vt:lpstr>Segoe UI</vt:lpstr>
      <vt:lpstr>Microsoft YaHei</vt:lpstr>
      <vt:lpstr>Arial Unicode MS</vt:lpstr>
      <vt:lpstr>Blue Waves</vt:lpstr>
      <vt:lpstr>SUNSTONE						</vt:lpstr>
      <vt:lpstr>ASTROLOGY APPLICATION &amp; WEBSITE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ajith</cp:lastModifiedBy>
  <cp:revision>31</cp:revision>
  <dcterms:created xsi:type="dcterms:W3CDTF">2020-08-13T11:21:00Z</dcterms:created>
  <dcterms:modified xsi:type="dcterms:W3CDTF">2023-11-21T06:12:52Z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23F6A09AAEDD49C6A878E40A92047044_13</vt:lpwstr>
  </property>
  <property fmtid="{D5CDD505-2E9C-101B-9397-08002B2CF9AE}" pid="3" name="KSOProductBuildVer">
    <vt:lpwstr>1033-12.2.0.13306</vt:lpwstr>
  </property>
</Properties>
</file>