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62.png" ContentType="image/png"/>
  <Override PartName="/ppt/media/image61.png" ContentType="image/png"/>
  <Override PartName="/ppt/media/image60.png" ContentType="image/png"/>
  <Override PartName="/ppt/media/image50.png" ContentType="image/png"/>
  <Override PartName="/ppt/media/image49.png" ContentType="image/png"/>
  <Override PartName="/ppt/media/image47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33.jpeg" ContentType="image/jpeg"/>
  <Override PartName="/ppt/media/image13.png" ContentType="image/png"/>
  <Override PartName="/ppt/media/image12.png" ContentType="image/png"/>
  <Override PartName="/ppt/media/image11.png" ContentType="image/png"/>
  <Override PartName="/ppt/media/image54.png" ContentType="image/png"/>
  <Override PartName="/ppt/media/image28.jpeg" ContentType="image/jpe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29.jpeg" ContentType="image/jpeg"/>
  <Override PartName="/ppt/media/image52.png" ContentType="image/png"/>
  <Override PartName="/ppt/media/image2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58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18.png" ContentType="image/png"/>
  <Override PartName="/ppt/media/image34.jpeg" ContentType="image/jpeg"/>
  <Override PartName="/ppt/media/image25.png" ContentType="image/png"/>
  <Override PartName="/ppt/media/image26.png" ContentType="image/png"/>
  <Override PartName="/ppt/media/image30.png" ContentType="image/png"/>
  <Override PartName="/ppt/media/image31.png" ContentType="image/png"/>
  <Override PartName="/ppt/media/image32.jpeg" ContentType="image/jpeg"/>
  <Override PartName="/ppt/media/image35.jpeg" ContentType="image/jpeg"/>
  <Override PartName="/ppt/media/image38.png" ContentType="image/png"/>
  <Override PartName="/ppt/media/image36.jpeg" ContentType="image/jpeg"/>
  <Override PartName="/ppt/media/image27.jpeg" ContentType="image/jpeg"/>
  <Override PartName="/ppt/media/image44.png" ContentType="image/png"/>
  <Override PartName="/ppt/media/image48.png" ContentType="image/png"/>
  <Override PartName="/ppt/media/image37.jpeg" ContentType="image/jpe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5.png" ContentType="image/png"/>
  <Override PartName="/ppt/media/image46.png" ContentType="image/png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2.xml" ContentType="application/vnd.openxmlformats-officedocument.theme+xml"/>
  <Override PartName="/ppt/theme/theme4.xml" ContentType="application/vnd.openxmlformats-officedocument.theme+xml"/>
  <Override PartName="/ppt/theme/theme11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4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9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3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70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8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09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4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56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94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4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75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2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image" Target="../media/image29.jpe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jpeg"/><Relationship Id="rId7" Type="http://schemas.openxmlformats.org/officeDocument/2006/relationships/image" Target="../media/image33.jpeg"/><Relationship Id="rId8" Type="http://schemas.openxmlformats.org/officeDocument/2006/relationships/image" Target="../media/image34.jpeg"/><Relationship Id="rId9" Type="http://schemas.openxmlformats.org/officeDocument/2006/relationships/image" Target="../media/image35.jpeg"/><Relationship Id="rId10" Type="http://schemas.openxmlformats.org/officeDocument/2006/relationships/image" Target="../media/image36.jpeg"/><Relationship Id="rId11" Type="http://schemas.openxmlformats.org/officeDocument/2006/relationships/image" Target="../media/image37.jpe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svl.stanford.edu/assets/papers/choy_eccv_3dr2n2_16.pdf" TargetMode="External"/><Relationship Id="rId2" Type="http://schemas.openxmlformats.org/officeDocument/2006/relationships/hyperlink" Target="https://pdfs.semanticscholar.org/8b0d/96ebad79c878f3fe71aadf216f6d57998ca5.pdf" TargetMode="External"/><Relationship Id="rId3" Type="http://schemas.openxmlformats.org/officeDocument/2006/relationships/hyperlink" Target="https://arxiv.org/abs/1808.00758" TargetMode="External"/><Relationship Id="rId4" Type="http://schemas.openxmlformats.org/officeDocument/2006/relationships/hyperlink" Target="http://shapenet.cs.stanford.edu/shapenet/obj-zip/ShapeNetCore.v2-old/shapenet/tex/TechnicalReport/main.pdf" TargetMode="External"/><Relationship Id="rId5" Type="http://schemas.openxmlformats.org/officeDocument/2006/relationships/slideLayout" Target="../slideLayouts/slideLayout7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432000" y="1401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3D Model Reconstruction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432000" y="979200"/>
            <a:ext cx="9071280" cy="55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8496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96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96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96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9600" algn="ctr">
              <a:lnSpc>
                <a:spcPct val="100000"/>
              </a:lnSpc>
            </a:pPr>
            <a:r>
              <a:rPr b="0" lang="en-IN" sz="6208" spc="270" strike="noStrike" baseline="3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</a:t>
            </a:r>
            <a:r>
              <a:rPr b="0" lang="en-IN" sz="3600" spc="270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nd </a:t>
            </a:r>
            <a:r>
              <a:rPr b="1" lang="en-IN" sz="3600" spc="270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Presentation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9600" algn="ctr">
              <a:lnSpc>
                <a:spcPct val="95000"/>
              </a:lnSpc>
            </a:pPr>
            <a:r>
              <a:rPr b="1" lang="en-IN" sz="3600" spc="270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                                            </a:t>
            </a:r>
            <a:r>
              <a:rPr b="1" lang="en-IN" sz="3600" spc="270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Ajith K 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9600" algn="ctr">
              <a:lnSpc>
                <a:spcPct val="95000"/>
              </a:lnSpc>
            </a:pPr>
            <a:r>
              <a:rPr b="1" lang="en-IN" sz="3600" spc="270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                                                 </a:t>
            </a:r>
            <a:r>
              <a:rPr b="1" lang="en-IN" sz="3600" spc="270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Turbo Intern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9600" algn="ctr">
              <a:lnSpc>
                <a:spcPct val="95000"/>
              </a:lnSpc>
            </a:pPr>
            <a:r>
              <a:rPr b="1" lang="en-IN" sz="3600" spc="270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                                        </a:t>
            </a:r>
            <a:r>
              <a:rPr b="1" lang="en-IN" sz="3600" spc="270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Wipro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6" name="" descr=""/>
          <p:cNvPicPr/>
          <p:nvPr/>
        </p:nvPicPr>
        <p:blipFill>
          <a:blip r:embed="rId1"/>
          <a:stretch/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51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2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3"/>
          <p:cNvSpPr/>
          <p:nvPr/>
        </p:nvSpPr>
        <p:spPr>
          <a:xfrm>
            <a:off x="515268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2"/>
          <p:cNvSpPr/>
          <p:nvPr/>
        </p:nvSpPr>
        <p:spPr>
          <a:xfrm>
            <a:off x="504000" y="176904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3"/>
          <p:cNvSpPr/>
          <p:nvPr/>
        </p:nvSpPr>
        <p:spPr>
          <a:xfrm>
            <a:off x="504000" y="405936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4"/>
          <p:cNvSpPr/>
          <p:nvPr/>
        </p:nvSpPr>
        <p:spPr>
          <a:xfrm>
            <a:off x="515268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2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3"/>
          <p:cNvSpPr/>
          <p:nvPr/>
        </p:nvSpPr>
        <p:spPr>
          <a:xfrm>
            <a:off x="5152680" y="176904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4"/>
          <p:cNvSpPr/>
          <p:nvPr/>
        </p:nvSpPr>
        <p:spPr>
          <a:xfrm>
            <a:off x="5152680" y="405936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2"/>
          <p:cNvSpPr/>
          <p:nvPr/>
        </p:nvSpPr>
        <p:spPr>
          <a:xfrm>
            <a:off x="504000" y="176904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3"/>
          <p:cNvSpPr/>
          <p:nvPr/>
        </p:nvSpPr>
        <p:spPr>
          <a:xfrm>
            <a:off x="5152680" y="176904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4"/>
          <p:cNvSpPr/>
          <p:nvPr/>
        </p:nvSpPr>
        <p:spPr>
          <a:xfrm>
            <a:off x="504000" y="4059360"/>
            <a:ext cx="907128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1368720" y="144000"/>
            <a:ext cx="9071280" cy="9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Method: 3D R2N2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9" name="" descr=""/>
          <p:cNvPicPr/>
          <p:nvPr/>
        </p:nvPicPr>
        <p:blipFill>
          <a:blip r:embed="rId1"/>
          <a:stretch/>
        </p:blipFill>
        <p:spPr>
          <a:xfrm>
            <a:off x="773640" y="1376280"/>
            <a:ext cx="666000" cy="999360"/>
          </a:xfrm>
          <a:prstGeom prst="rect">
            <a:avLst/>
          </a:prstGeom>
          <a:ln>
            <a:noFill/>
          </a:ln>
        </p:spPr>
      </p:pic>
      <p:pic>
        <p:nvPicPr>
          <p:cNvPr id="450" name="" descr=""/>
          <p:cNvPicPr/>
          <p:nvPr/>
        </p:nvPicPr>
        <p:blipFill>
          <a:blip r:embed="rId2"/>
          <a:stretch/>
        </p:blipFill>
        <p:spPr>
          <a:xfrm>
            <a:off x="3002400" y="1296000"/>
            <a:ext cx="885240" cy="1075680"/>
          </a:xfrm>
          <a:prstGeom prst="rect">
            <a:avLst/>
          </a:prstGeom>
          <a:ln>
            <a:noFill/>
          </a:ln>
        </p:spPr>
      </p:pic>
      <p:pic>
        <p:nvPicPr>
          <p:cNvPr id="451" name="" descr=""/>
          <p:cNvPicPr/>
          <p:nvPr/>
        </p:nvPicPr>
        <p:blipFill>
          <a:blip r:embed="rId3"/>
          <a:stretch/>
        </p:blipFill>
        <p:spPr>
          <a:xfrm>
            <a:off x="5040000" y="1376280"/>
            <a:ext cx="828000" cy="999360"/>
          </a:xfrm>
          <a:prstGeom prst="rect">
            <a:avLst/>
          </a:prstGeom>
          <a:ln>
            <a:noFill/>
          </a:ln>
        </p:spPr>
      </p:pic>
      <p:pic>
        <p:nvPicPr>
          <p:cNvPr id="452" name="" descr=""/>
          <p:cNvPicPr/>
          <p:nvPr/>
        </p:nvPicPr>
        <p:blipFill>
          <a:blip r:embed="rId4"/>
          <a:stretch/>
        </p:blipFill>
        <p:spPr>
          <a:xfrm>
            <a:off x="7895160" y="1123920"/>
            <a:ext cx="1032480" cy="1395720"/>
          </a:xfrm>
          <a:prstGeom prst="rect">
            <a:avLst/>
          </a:prstGeom>
          <a:ln>
            <a:noFill/>
          </a:ln>
        </p:spPr>
      </p:pic>
      <p:pic>
        <p:nvPicPr>
          <p:cNvPr id="453" name="" descr=""/>
          <p:cNvPicPr/>
          <p:nvPr/>
        </p:nvPicPr>
        <p:blipFill>
          <a:blip r:embed="rId5"/>
          <a:stretch/>
        </p:blipFill>
        <p:spPr>
          <a:xfrm>
            <a:off x="7657200" y="2880000"/>
            <a:ext cx="1558440" cy="1288080"/>
          </a:xfrm>
          <a:prstGeom prst="rect">
            <a:avLst/>
          </a:prstGeom>
          <a:ln>
            <a:noFill/>
          </a:ln>
        </p:spPr>
      </p:pic>
      <p:pic>
        <p:nvPicPr>
          <p:cNvPr id="454" name="" descr=""/>
          <p:cNvPicPr/>
          <p:nvPr/>
        </p:nvPicPr>
        <p:blipFill>
          <a:blip r:embed="rId6"/>
          <a:stretch/>
        </p:blipFill>
        <p:spPr>
          <a:xfrm>
            <a:off x="5328000" y="2832120"/>
            <a:ext cx="742320" cy="1199520"/>
          </a:xfrm>
          <a:prstGeom prst="rect">
            <a:avLst/>
          </a:prstGeom>
          <a:ln>
            <a:noFill/>
          </a:ln>
        </p:spPr>
      </p:pic>
      <p:pic>
        <p:nvPicPr>
          <p:cNvPr id="455" name="" descr=""/>
          <p:cNvPicPr/>
          <p:nvPr/>
        </p:nvPicPr>
        <p:blipFill>
          <a:blip r:embed="rId7"/>
          <a:stretch/>
        </p:blipFill>
        <p:spPr>
          <a:xfrm>
            <a:off x="2952000" y="3056760"/>
            <a:ext cx="1056600" cy="1046880"/>
          </a:xfrm>
          <a:prstGeom prst="rect">
            <a:avLst/>
          </a:prstGeom>
          <a:ln>
            <a:noFill/>
          </a:ln>
        </p:spPr>
      </p:pic>
      <p:pic>
        <p:nvPicPr>
          <p:cNvPr id="456" name="" descr=""/>
          <p:cNvPicPr/>
          <p:nvPr/>
        </p:nvPicPr>
        <p:blipFill>
          <a:blip r:embed="rId8"/>
          <a:stretch/>
        </p:blipFill>
        <p:spPr>
          <a:xfrm>
            <a:off x="648000" y="3018960"/>
            <a:ext cx="575640" cy="1084680"/>
          </a:xfrm>
          <a:prstGeom prst="rect">
            <a:avLst/>
          </a:prstGeom>
          <a:ln>
            <a:noFill/>
          </a:ln>
        </p:spPr>
      </p:pic>
      <p:pic>
        <p:nvPicPr>
          <p:cNvPr id="457" name="" descr=""/>
          <p:cNvPicPr/>
          <p:nvPr/>
        </p:nvPicPr>
        <p:blipFill>
          <a:blip r:embed="rId9"/>
          <a:stretch/>
        </p:blipFill>
        <p:spPr>
          <a:xfrm>
            <a:off x="456120" y="4608000"/>
            <a:ext cx="1199520" cy="837360"/>
          </a:xfrm>
          <a:prstGeom prst="rect">
            <a:avLst/>
          </a:prstGeom>
          <a:ln>
            <a:noFill/>
          </a:ln>
        </p:spPr>
      </p:pic>
      <p:pic>
        <p:nvPicPr>
          <p:cNvPr id="458" name="" descr=""/>
          <p:cNvPicPr/>
          <p:nvPr/>
        </p:nvPicPr>
        <p:blipFill>
          <a:blip r:embed="rId10"/>
          <a:stretch/>
        </p:blipFill>
        <p:spPr>
          <a:xfrm>
            <a:off x="2851200" y="4536000"/>
            <a:ext cx="1180440" cy="904320"/>
          </a:xfrm>
          <a:prstGeom prst="rect">
            <a:avLst/>
          </a:prstGeom>
          <a:ln>
            <a:noFill/>
          </a:ln>
        </p:spPr>
      </p:pic>
      <p:pic>
        <p:nvPicPr>
          <p:cNvPr id="459" name="" descr=""/>
          <p:cNvPicPr/>
          <p:nvPr/>
        </p:nvPicPr>
        <p:blipFill>
          <a:blip r:embed="rId11"/>
          <a:stretch/>
        </p:blipFill>
        <p:spPr>
          <a:xfrm>
            <a:off x="5236920" y="4608000"/>
            <a:ext cx="1170720" cy="828000"/>
          </a:xfrm>
          <a:prstGeom prst="rect">
            <a:avLst/>
          </a:prstGeom>
          <a:ln>
            <a:noFill/>
          </a:ln>
        </p:spPr>
      </p:pic>
      <p:pic>
        <p:nvPicPr>
          <p:cNvPr id="460" name="" descr=""/>
          <p:cNvPicPr/>
          <p:nvPr/>
        </p:nvPicPr>
        <p:blipFill>
          <a:blip r:embed="rId12"/>
          <a:stretch/>
        </p:blipFill>
        <p:spPr>
          <a:xfrm>
            <a:off x="7165800" y="4436640"/>
            <a:ext cx="2049840" cy="928080"/>
          </a:xfrm>
          <a:prstGeom prst="rect">
            <a:avLst/>
          </a:prstGeom>
          <a:ln>
            <a:noFill/>
          </a:ln>
        </p:spPr>
      </p:pic>
      <p:pic>
        <p:nvPicPr>
          <p:cNvPr id="461" name="" descr=""/>
          <p:cNvPicPr/>
          <p:nvPr/>
        </p:nvPicPr>
        <p:blipFill>
          <a:blip r:embed="rId13"/>
          <a:stretch/>
        </p:blipFill>
        <p:spPr>
          <a:xfrm>
            <a:off x="504000" y="5832000"/>
            <a:ext cx="1079640" cy="1079640"/>
          </a:xfrm>
          <a:prstGeom prst="rect">
            <a:avLst/>
          </a:prstGeom>
          <a:ln>
            <a:noFill/>
          </a:ln>
        </p:spPr>
      </p:pic>
      <p:pic>
        <p:nvPicPr>
          <p:cNvPr id="462" name="" descr=""/>
          <p:cNvPicPr/>
          <p:nvPr/>
        </p:nvPicPr>
        <p:blipFill>
          <a:blip r:embed="rId14"/>
          <a:stretch/>
        </p:blipFill>
        <p:spPr>
          <a:xfrm>
            <a:off x="2870640" y="5816520"/>
            <a:ext cx="1089000" cy="1089000"/>
          </a:xfrm>
          <a:prstGeom prst="rect">
            <a:avLst/>
          </a:prstGeom>
          <a:ln>
            <a:noFill/>
          </a:ln>
        </p:spPr>
      </p:pic>
      <p:pic>
        <p:nvPicPr>
          <p:cNvPr id="463" name="" descr=""/>
          <p:cNvPicPr/>
          <p:nvPr/>
        </p:nvPicPr>
        <p:blipFill>
          <a:blip r:embed="rId15"/>
          <a:stretch/>
        </p:blipFill>
        <p:spPr>
          <a:xfrm>
            <a:off x="5261040" y="5790240"/>
            <a:ext cx="1189800" cy="1189800"/>
          </a:xfrm>
          <a:prstGeom prst="rect">
            <a:avLst/>
          </a:prstGeom>
          <a:ln>
            <a:noFill/>
          </a:ln>
        </p:spPr>
      </p:pic>
      <p:pic>
        <p:nvPicPr>
          <p:cNvPr id="464" name="" descr=""/>
          <p:cNvPicPr/>
          <p:nvPr/>
        </p:nvPicPr>
        <p:blipFill>
          <a:blip r:embed="rId16"/>
          <a:stretch/>
        </p:blipFill>
        <p:spPr>
          <a:xfrm>
            <a:off x="7328520" y="5760000"/>
            <a:ext cx="2247120" cy="113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2"/>
          <p:cNvSpPr/>
          <p:nvPr/>
        </p:nvSpPr>
        <p:spPr>
          <a:xfrm>
            <a:off x="504000" y="1769040"/>
            <a:ext cx="907128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3"/>
          <p:cNvSpPr/>
          <p:nvPr/>
        </p:nvSpPr>
        <p:spPr>
          <a:xfrm>
            <a:off x="504000" y="4059360"/>
            <a:ext cx="907128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2"/>
          <p:cNvSpPr/>
          <p:nvPr/>
        </p:nvSpPr>
        <p:spPr>
          <a:xfrm>
            <a:off x="504000" y="176904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3"/>
          <p:cNvSpPr/>
          <p:nvPr/>
        </p:nvSpPr>
        <p:spPr>
          <a:xfrm>
            <a:off x="5152680" y="176904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4"/>
          <p:cNvSpPr/>
          <p:nvPr/>
        </p:nvSpPr>
        <p:spPr>
          <a:xfrm>
            <a:off x="5152680" y="405936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5"/>
          <p:cNvSpPr/>
          <p:nvPr/>
        </p:nvSpPr>
        <p:spPr>
          <a:xfrm>
            <a:off x="504000" y="405936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0" name="" descr=""/>
          <p:cNvPicPr/>
          <p:nvPr/>
        </p:nvPicPr>
        <p:blipFill>
          <a:blip r:embed="rId1"/>
          <a:stretch/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551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2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3"/>
          <p:cNvSpPr/>
          <p:nvPr/>
        </p:nvSpPr>
        <p:spPr>
          <a:xfrm>
            <a:off x="515268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TextShape 4"/>
          <p:cNvSpPr txBox="1"/>
          <p:nvPr/>
        </p:nvSpPr>
        <p:spPr>
          <a:xfrm>
            <a:off x="2592000" y="148320"/>
            <a:ext cx="4656600" cy="7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Method: Attsets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9" name="" descr=""/>
          <p:cNvPicPr/>
          <p:nvPr/>
        </p:nvPicPr>
        <p:blipFill>
          <a:blip r:embed="rId1"/>
          <a:stretch/>
        </p:blipFill>
        <p:spPr>
          <a:xfrm>
            <a:off x="397800" y="1199880"/>
            <a:ext cx="1209240" cy="1209240"/>
          </a:xfrm>
          <a:prstGeom prst="rect">
            <a:avLst/>
          </a:prstGeom>
          <a:ln>
            <a:noFill/>
          </a:ln>
        </p:spPr>
      </p:pic>
      <p:pic>
        <p:nvPicPr>
          <p:cNvPr id="470" name="" descr=""/>
          <p:cNvPicPr/>
          <p:nvPr/>
        </p:nvPicPr>
        <p:blipFill>
          <a:blip r:embed="rId2"/>
          <a:stretch/>
        </p:blipFill>
        <p:spPr>
          <a:xfrm>
            <a:off x="4608000" y="1178280"/>
            <a:ext cx="1197720" cy="1197720"/>
          </a:xfrm>
          <a:prstGeom prst="rect">
            <a:avLst/>
          </a:prstGeom>
          <a:ln>
            <a:noFill/>
          </a:ln>
        </p:spPr>
      </p:pic>
      <p:pic>
        <p:nvPicPr>
          <p:cNvPr id="471" name="" descr=""/>
          <p:cNvPicPr/>
          <p:nvPr/>
        </p:nvPicPr>
        <p:blipFill>
          <a:blip r:embed="rId3"/>
          <a:stretch/>
        </p:blipFill>
        <p:spPr>
          <a:xfrm>
            <a:off x="2415600" y="1175040"/>
            <a:ext cx="1209240" cy="1209240"/>
          </a:xfrm>
          <a:prstGeom prst="rect">
            <a:avLst/>
          </a:prstGeom>
          <a:ln>
            <a:noFill/>
          </a:ln>
        </p:spPr>
      </p:pic>
      <p:pic>
        <p:nvPicPr>
          <p:cNvPr id="472" name="" descr=""/>
          <p:cNvPicPr/>
          <p:nvPr/>
        </p:nvPicPr>
        <p:blipFill>
          <a:blip r:embed="rId4"/>
          <a:stretch/>
        </p:blipFill>
        <p:spPr>
          <a:xfrm>
            <a:off x="410400" y="2841840"/>
            <a:ext cx="1209240" cy="1209240"/>
          </a:xfrm>
          <a:prstGeom prst="rect">
            <a:avLst/>
          </a:prstGeom>
          <a:ln>
            <a:noFill/>
          </a:ln>
        </p:spPr>
      </p:pic>
      <p:pic>
        <p:nvPicPr>
          <p:cNvPr id="473" name="" descr=""/>
          <p:cNvPicPr/>
          <p:nvPr/>
        </p:nvPicPr>
        <p:blipFill>
          <a:blip r:embed="rId5"/>
          <a:stretch/>
        </p:blipFill>
        <p:spPr>
          <a:xfrm>
            <a:off x="2462760" y="2822760"/>
            <a:ext cx="1209240" cy="1209240"/>
          </a:xfrm>
          <a:prstGeom prst="rect">
            <a:avLst/>
          </a:prstGeom>
          <a:ln>
            <a:noFill/>
          </a:ln>
        </p:spPr>
      </p:pic>
      <p:pic>
        <p:nvPicPr>
          <p:cNvPr id="474" name="" descr=""/>
          <p:cNvPicPr/>
          <p:nvPr/>
        </p:nvPicPr>
        <p:blipFill>
          <a:blip r:embed="rId6"/>
          <a:stretch/>
        </p:blipFill>
        <p:spPr>
          <a:xfrm>
            <a:off x="4622760" y="2779200"/>
            <a:ext cx="1209240" cy="1209240"/>
          </a:xfrm>
          <a:prstGeom prst="rect">
            <a:avLst/>
          </a:prstGeom>
          <a:ln>
            <a:noFill/>
          </a:ln>
        </p:spPr>
      </p:pic>
      <p:pic>
        <p:nvPicPr>
          <p:cNvPr id="475" name="" descr=""/>
          <p:cNvPicPr/>
          <p:nvPr/>
        </p:nvPicPr>
        <p:blipFill>
          <a:blip r:embed="rId7"/>
          <a:stretch/>
        </p:blipFill>
        <p:spPr>
          <a:xfrm>
            <a:off x="154800" y="4320000"/>
            <a:ext cx="1501200" cy="1501200"/>
          </a:xfrm>
          <a:prstGeom prst="rect">
            <a:avLst/>
          </a:prstGeom>
          <a:ln>
            <a:noFill/>
          </a:ln>
        </p:spPr>
      </p:pic>
      <p:pic>
        <p:nvPicPr>
          <p:cNvPr id="476" name="" descr=""/>
          <p:cNvPicPr/>
          <p:nvPr/>
        </p:nvPicPr>
        <p:blipFill>
          <a:blip r:embed="rId8"/>
          <a:stretch/>
        </p:blipFill>
        <p:spPr>
          <a:xfrm>
            <a:off x="2304000" y="4320000"/>
            <a:ext cx="1440000" cy="1440000"/>
          </a:xfrm>
          <a:prstGeom prst="rect">
            <a:avLst/>
          </a:prstGeom>
          <a:ln>
            <a:noFill/>
          </a:ln>
        </p:spPr>
      </p:pic>
      <p:pic>
        <p:nvPicPr>
          <p:cNvPr id="477" name="" descr=""/>
          <p:cNvPicPr/>
          <p:nvPr/>
        </p:nvPicPr>
        <p:blipFill>
          <a:blip r:embed="rId9"/>
          <a:stretch/>
        </p:blipFill>
        <p:spPr>
          <a:xfrm>
            <a:off x="4356360" y="4080960"/>
            <a:ext cx="1739160" cy="1739160"/>
          </a:xfrm>
          <a:prstGeom prst="rect">
            <a:avLst/>
          </a:prstGeom>
          <a:ln>
            <a:noFill/>
          </a:ln>
        </p:spPr>
      </p:pic>
      <p:pic>
        <p:nvPicPr>
          <p:cNvPr id="478" name="" descr=""/>
          <p:cNvPicPr/>
          <p:nvPr/>
        </p:nvPicPr>
        <p:blipFill>
          <a:blip r:embed="rId10"/>
          <a:stretch/>
        </p:blipFill>
        <p:spPr>
          <a:xfrm>
            <a:off x="360000" y="5976000"/>
            <a:ext cx="1152000" cy="1152000"/>
          </a:xfrm>
          <a:prstGeom prst="rect">
            <a:avLst/>
          </a:prstGeom>
          <a:ln>
            <a:noFill/>
          </a:ln>
        </p:spPr>
      </p:pic>
      <p:pic>
        <p:nvPicPr>
          <p:cNvPr id="479" name="" descr=""/>
          <p:cNvPicPr/>
          <p:nvPr/>
        </p:nvPicPr>
        <p:blipFill>
          <a:blip r:embed="rId11"/>
          <a:stretch/>
        </p:blipFill>
        <p:spPr>
          <a:xfrm>
            <a:off x="2360520" y="5960520"/>
            <a:ext cx="1167480" cy="1167480"/>
          </a:xfrm>
          <a:prstGeom prst="rect">
            <a:avLst/>
          </a:prstGeom>
          <a:ln>
            <a:noFill/>
          </a:ln>
        </p:spPr>
      </p:pic>
      <p:pic>
        <p:nvPicPr>
          <p:cNvPr id="480" name="" descr=""/>
          <p:cNvPicPr/>
          <p:nvPr/>
        </p:nvPicPr>
        <p:blipFill>
          <a:blip r:embed="rId12"/>
          <a:stretch/>
        </p:blipFill>
        <p:spPr>
          <a:xfrm>
            <a:off x="4569480" y="5976000"/>
            <a:ext cx="1190520" cy="1190520"/>
          </a:xfrm>
          <a:prstGeom prst="rect">
            <a:avLst/>
          </a:prstGeom>
          <a:ln>
            <a:noFill/>
          </a:ln>
        </p:spPr>
      </p:pic>
      <p:pic>
        <p:nvPicPr>
          <p:cNvPr id="481" name="" descr=""/>
          <p:cNvPicPr/>
          <p:nvPr/>
        </p:nvPicPr>
        <p:blipFill>
          <a:blip r:embed="rId13"/>
          <a:stretch/>
        </p:blipFill>
        <p:spPr>
          <a:xfrm>
            <a:off x="6492960" y="4176000"/>
            <a:ext cx="3086280" cy="1584000"/>
          </a:xfrm>
          <a:prstGeom prst="rect">
            <a:avLst/>
          </a:prstGeom>
          <a:ln>
            <a:noFill/>
          </a:ln>
        </p:spPr>
      </p:pic>
      <p:pic>
        <p:nvPicPr>
          <p:cNvPr id="482" name="" descr=""/>
          <p:cNvPicPr/>
          <p:nvPr/>
        </p:nvPicPr>
        <p:blipFill>
          <a:blip r:embed="rId14"/>
          <a:stretch/>
        </p:blipFill>
        <p:spPr>
          <a:xfrm>
            <a:off x="6624000" y="5832000"/>
            <a:ext cx="3024360" cy="1552320"/>
          </a:xfrm>
          <a:prstGeom prst="rect">
            <a:avLst/>
          </a:prstGeom>
          <a:ln>
            <a:noFill/>
          </a:ln>
        </p:spPr>
      </p:pic>
      <p:pic>
        <p:nvPicPr>
          <p:cNvPr id="483" name="" descr=""/>
          <p:cNvPicPr/>
          <p:nvPr/>
        </p:nvPicPr>
        <p:blipFill>
          <a:blip r:embed="rId15"/>
          <a:stretch/>
        </p:blipFill>
        <p:spPr>
          <a:xfrm>
            <a:off x="6264000" y="2583000"/>
            <a:ext cx="3384000" cy="1737000"/>
          </a:xfrm>
          <a:prstGeom prst="rect">
            <a:avLst/>
          </a:prstGeom>
          <a:ln>
            <a:noFill/>
          </a:ln>
        </p:spPr>
      </p:pic>
      <p:pic>
        <p:nvPicPr>
          <p:cNvPr id="484" name="" descr=""/>
          <p:cNvPicPr/>
          <p:nvPr/>
        </p:nvPicPr>
        <p:blipFill>
          <a:blip r:embed="rId16"/>
          <a:stretch/>
        </p:blipFill>
        <p:spPr>
          <a:xfrm>
            <a:off x="6379560" y="864000"/>
            <a:ext cx="3484440" cy="178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TextShape 2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Network Comparison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TextShape 3"/>
          <p:cNvSpPr txBox="1"/>
          <p:nvPr/>
        </p:nvSpPr>
        <p:spPr>
          <a:xfrm>
            <a:off x="504000" y="1368000"/>
            <a:ext cx="9360000" cy="59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 – 3D R2N2 , MVS , Attsets.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Attsets network is permutation invariant &amp;   have better Accuracy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 vanishing in RNN models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Information Content in Attsets.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 Efficiency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Generality and Robustness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2"/>
          <p:cNvSpPr/>
          <p:nvPr/>
        </p:nvSpPr>
        <p:spPr>
          <a:xfrm>
            <a:off x="504000" y="176904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3"/>
          <p:cNvSpPr/>
          <p:nvPr/>
        </p:nvSpPr>
        <p:spPr>
          <a:xfrm>
            <a:off x="504000" y="405936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4"/>
          <p:cNvSpPr/>
          <p:nvPr/>
        </p:nvSpPr>
        <p:spPr>
          <a:xfrm>
            <a:off x="515268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TextShape 5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1298520"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Next Step/challenges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TextShape 6"/>
          <p:cNvSpPr txBox="1"/>
          <p:nvPr/>
        </p:nvSpPr>
        <p:spPr>
          <a:xfrm>
            <a:off x="503280" y="1224000"/>
            <a:ext cx="9072000" cy="579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To create our own dataset.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to create ground trouth models.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Refering – Shapenet dataset. 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to improove the accuracy for live images.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Surface reconstruction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 file format conversion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2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3"/>
          <p:cNvSpPr/>
          <p:nvPr/>
        </p:nvSpPr>
        <p:spPr>
          <a:xfrm>
            <a:off x="5152680" y="176904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4"/>
          <p:cNvSpPr/>
          <p:nvPr/>
        </p:nvSpPr>
        <p:spPr>
          <a:xfrm>
            <a:off x="5152680" y="405936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TextShape 5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Referances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TextShape 6"/>
          <p:cNvSpPr txBox="1"/>
          <p:nvPr/>
        </p:nvSpPr>
        <p:spPr>
          <a:xfrm>
            <a:off x="504000" y="1769040"/>
            <a:ext cx="9360000" cy="557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http://svl.stanford.edu/assets/papers/choy_eccv_3dr2n2_16.pdf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https://pdfs.semanticscholar.org/8b0d/96ebad79c878f3fe71aadf216f6d57998ca5.pdf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https://arxiv.org/abs/1808.00758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http://shapenet.cs.stanford.edu/shapenet/obj-zip/ShapeNetCore.v2-old/shapenet/tex/TechnicalReport/main.pdf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2"/>
          <p:cNvSpPr/>
          <p:nvPr/>
        </p:nvSpPr>
        <p:spPr>
          <a:xfrm>
            <a:off x="504000" y="176904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3"/>
          <p:cNvSpPr/>
          <p:nvPr/>
        </p:nvSpPr>
        <p:spPr>
          <a:xfrm>
            <a:off x="5152680" y="176904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4"/>
          <p:cNvSpPr/>
          <p:nvPr/>
        </p:nvSpPr>
        <p:spPr>
          <a:xfrm>
            <a:off x="504000" y="4059360"/>
            <a:ext cx="907128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TextShape 5"/>
          <p:cNvSpPr txBox="1"/>
          <p:nvPr/>
        </p:nvSpPr>
        <p:spPr>
          <a:xfrm>
            <a:off x="507960" y="327420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2"/>
          <p:cNvSpPr/>
          <p:nvPr/>
        </p:nvSpPr>
        <p:spPr>
          <a:xfrm>
            <a:off x="504000" y="1769040"/>
            <a:ext cx="907128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3"/>
          <p:cNvSpPr/>
          <p:nvPr/>
        </p:nvSpPr>
        <p:spPr>
          <a:xfrm>
            <a:off x="504000" y="4059360"/>
            <a:ext cx="907128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2"/>
          <p:cNvSpPr/>
          <p:nvPr/>
        </p:nvSpPr>
        <p:spPr>
          <a:xfrm>
            <a:off x="504000" y="176904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3"/>
          <p:cNvSpPr/>
          <p:nvPr/>
        </p:nvSpPr>
        <p:spPr>
          <a:xfrm>
            <a:off x="5152680" y="176904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4"/>
          <p:cNvSpPr/>
          <p:nvPr/>
        </p:nvSpPr>
        <p:spPr>
          <a:xfrm>
            <a:off x="5152680" y="405936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5"/>
          <p:cNvSpPr/>
          <p:nvPr/>
        </p:nvSpPr>
        <p:spPr>
          <a:xfrm>
            <a:off x="504000" y="4059360"/>
            <a:ext cx="442656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2019-05-10T12:39:04Z</dcterms:created>
  <dc:creator/>
  <dc:description/>
  <dc:language>en-IN</dc:language>
  <cp:lastModifiedBy/>
  <dcterms:modified xsi:type="dcterms:W3CDTF">2019-05-10T13:36:55Z</dcterms:modified>
  <cp:revision>12</cp:revision>
  <dc:subject/>
  <dc:title/>
</cp:coreProperties>
</file>