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0.xml.rels" ContentType="application/vnd.openxmlformats-package.relationships+xml"/>
  <Override PartName="/ppt/slides/_rels/slide17.xml.rels" ContentType="application/vnd.openxmlformats-package.relationships+xml"/>
  <Override PartName="/ppt/slides/_rels/slide9.xml.rels" ContentType="application/vnd.openxmlformats-package.relationships+xml"/>
  <Override PartName="/ppt/slides/_rels/slide24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23.xml.rels" ContentType="application/vnd.openxmlformats-package.relationships+xml"/>
  <Override PartName="/ppt/slides/_rels/slide1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25.xml.rels" ContentType="application/vnd.openxmlformats-package.relationships+xml"/>
  <Override PartName="/ppt/slides/_rels/slide3.xml.rels" ContentType="application/vnd.openxmlformats-package.relationships+xml"/>
  <Override PartName="/ppt/slides/_rels/slide11.xml.rels" ContentType="application/vnd.openxmlformats-package.relationships+xml"/>
  <Override PartName="/ppt/slides/_rels/slide18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19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22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slide22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23.xml" ContentType="application/vnd.openxmlformats-officedocument.presentationml.slide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slides/slide24.xml" ContentType="application/vnd.openxmlformats-officedocument.presentationml.slide+xml"/>
  <Override PartName="/ppt/slides/slide2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_rels/presentation.xml.rels" ContentType="application/vnd.openxmlformats-package.relationships+xml"/>
  <Override PartName="/ppt/media/image75.png" ContentType="image/png"/>
  <Override PartName="/ppt/media/image74.png" ContentType="image/png"/>
  <Override PartName="/ppt/media/image73.png" ContentType="image/png"/>
  <Override PartName="/ppt/media/image72.png" ContentType="image/png"/>
  <Override PartName="/ppt/media/image71.png" ContentType="image/png"/>
  <Override PartName="/ppt/media/image70.png" ContentType="image/png"/>
  <Override PartName="/ppt/media/image68.jpeg" ContentType="image/jpeg"/>
  <Override PartName="/ppt/media/image67.png" ContentType="image/png"/>
  <Override PartName="/ppt/media/image66.png" ContentType="image/png"/>
  <Override PartName="/ppt/media/image65.png" ContentType="image/png"/>
  <Override PartName="/ppt/media/image64.png" ContentType="image/png"/>
  <Override PartName="/ppt/media/image63.png" ContentType="image/png"/>
  <Override PartName="/ppt/media/image62.png" ContentType="image/png"/>
  <Override PartName="/ppt/media/image61.png" ContentType="image/png"/>
  <Override PartName="/ppt/media/image60.png" ContentType="image/png"/>
  <Override PartName="/ppt/media/image50.png" ContentType="image/png"/>
  <Override PartName="/ppt/media/image49.png" ContentType="image/png"/>
  <Override PartName="/ppt/media/image47.png" ContentType="image/png"/>
  <Override PartName="/ppt/media/image20.png" ContentType="image/png"/>
  <Override PartName="/ppt/media/image55.png" ContentType="image/png"/>
  <Override PartName="/ppt/media/image5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3.png" ContentType="image/png"/>
  <Override PartName="/ppt/media/image11.png" ContentType="image/png"/>
  <Override PartName="/ppt/media/image43.jpeg" ContentType="image/jpeg"/>
  <Override PartName="/ppt/media/image39.png" ContentType="image/png"/>
  <Override PartName="/ppt/media/image53.png" ContentType="image/png"/>
  <Override PartName="/ppt/media/image3.png" ContentType="image/png"/>
  <Override PartName="/ppt/media/image22.png" ContentType="image/png"/>
  <Override PartName="/ppt/media/image57.png" ContentType="image/png"/>
  <Override PartName="/ppt/media/image7.png" ContentType="image/png"/>
  <Override PartName="/ppt/media/image52.png" ContentType="image/png"/>
  <Override PartName="/ppt/media/image2.png" ContentType="image/png"/>
  <Override PartName="/ppt/media/image21.png" ContentType="image/png"/>
  <Override PartName="/ppt/media/image56.png" ContentType="image/png"/>
  <Override PartName="/ppt/media/image6.png" ContentType="image/png"/>
  <Override PartName="/ppt/media/image40.jpeg" ContentType="image/jpeg"/>
  <Override PartName="/ppt/media/image44.jpeg" ContentType="image/jpeg"/>
  <Override PartName="/ppt/media/image51.png" ContentType="image/png"/>
  <Override PartName="/ppt/media/image1.png" ContentType="image/png"/>
  <Override PartName="/ppt/media/image58.png" ContentType="image/png"/>
  <Override PartName="/ppt/media/image8.png" ContentType="image/png"/>
  <Override PartName="/ppt/media/image23.png" ContentType="image/png"/>
  <Override PartName="/ppt/media/image69.png" ContentType="image/png"/>
  <Override PartName="/ppt/media/image10.png" ContentType="image/png"/>
  <Override PartName="/ppt/media/image59.png" ContentType="image/png"/>
  <Override PartName="/ppt/media/image9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29.png" ContentType="image/png"/>
  <Override PartName="/ppt/media/image30.png" ContentType="image/png"/>
  <Override PartName="/ppt/media/image31.png" ContentType="image/png"/>
  <Override PartName="/ppt/media/image54.png" ContentType="image/png"/>
  <Override PartName="/ppt/media/image4.png" ContentType="image/png"/>
  <Override PartName="/ppt/media/image41.jpeg" ContentType="image/jpeg"/>
  <Override PartName="/ppt/media/image12.png" ContentType="image/png"/>
  <Override PartName="/ppt/media/image45.jpeg" ContentType="image/jpeg"/>
  <Override PartName="/ppt/media/image32.png" ContentType="image/png"/>
  <Override PartName="/ppt/media/image33.png" ContentType="image/png"/>
  <Override PartName="/ppt/media/image34.png" ContentType="image/png"/>
  <Override PartName="/ppt/media/image28.png" ContentType="image/png"/>
  <Override PartName="/ppt/media/image35.jpeg" ContentType="image/jpeg"/>
  <Override PartName="/ppt/media/image38.png" ContentType="image/png"/>
  <Override PartName="/ppt/media/image36.jpeg" ContentType="image/jpeg"/>
  <Override PartName="/ppt/media/image48.png" ContentType="image/png"/>
  <Override PartName="/ppt/media/image37.jpeg" ContentType="image/jpeg"/>
  <Override PartName="/ppt/media/image42.jpeg" ContentType="image/jpeg"/>
  <Override PartName="/ppt/media/image46.png" ContentType="image/png"/>
  <Override PartName="/ppt/presentation.xml" ContentType="application/vnd.openxmlformats-officedocument.presentationml.presentation.main+xml"/>
  <Override PartName="/ppt/slideMasters/_rels/slideMaster16.xml.rels" ContentType="application/vnd.openxmlformats-package.relationships+xml"/>
  <Override PartName="/ppt/slideMasters/_rels/slideMaster15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13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10.xml.rels" ContentType="application/vnd.openxmlformats-package.relationships+xml"/>
  <Override PartName="/ppt/slideMasters/slideMaster11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theme/theme12.xml" ContentType="application/vnd.openxmlformats-officedocument.theme+xml"/>
  <Override PartName="/ppt/theme/theme4.xml" ContentType="application/vnd.openxmlformats-officedocument.theme+xml"/>
  <Override PartName="/ppt/theme/theme11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13.xml" ContentType="application/vnd.openxmlformats-officedocument.theme+xml"/>
  <Override PartName="/ppt/theme/theme5.xml" ContentType="application/vnd.openxmlformats-officedocument.theme+xml"/>
  <Override PartName="/ppt/theme/theme14.xml" ContentType="application/vnd.openxmlformats-officedocument.theme+xml"/>
  <Override PartName="/ppt/theme/theme6.xml" ContentType="application/vnd.openxmlformats-officedocument.theme+xml"/>
  <Override PartName="/ppt/theme/theme15.xml" ContentType="application/vnd.openxmlformats-officedocument.theme+xml"/>
  <Override PartName="/ppt/theme/theme7.xml" ContentType="application/vnd.openxmlformats-officedocument.theme+xml"/>
  <Override PartName="/ppt/theme/theme16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2.xml" ContentType="application/vnd.openxmlformats-officedocument.theme+xml"/>
  <Override PartName="/ppt/theme/theme10.xml" ContentType="application/vnd.openxmlformats-officedocument.theme+xml"/>
  <Override PartName="/ppt/slideLayouts/slideLayout180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_rels/slideLayout192.xml.rels" ContentType="application/vnd.openxmlformats-package.relationships+xml"/>
  <Override PartName="/ppt/slideLayouts/_rels/slideLayout191.xml.rels" ContentType="application/vnd.openxmlformats-package.relationships+xml"/>
  <Override PartName="/ppt/slideLayouts/_rels/slideLayout180.xml.rels" ContentType="application/vnd.openxmlformats-package.relationships+xml"/>
  <Override PartName="/ppt/slideLayouts/_rels/slideLayout174.xml.rels" ContentType="application/vnd.openxmlformats-package.relationships+xml"/>
  <Override PartName="/ppt/slideLayouts/_rels/slideLayout173.xml.rels" ContentType="application/vnd.openxmlformats-package.relationships+xml"/>
  <Override PartName="/ppt/slideLayouts/_rels/slideLayout172.xml.rels" ContentType="application/vnd.openxmlformats-package.relationships+xml"/>
  <Override PartName="/ppt/slideLayouts/_rels/slideLayout166.xml.rels" ContentType="application/vnd.openxmlformats-package.relationships+xml"/>
  <Override PartName="/ppt/slideLayouts/_rels/slideLayout162.xml.rels" ContentType="application/vnd.openxmlformats-package.relationships+xml"/>
  <Override PartName="/ppt/slideLayouts/_rels/slideLayout161.xml.rels" ContentType="application/vnd.openxmlformats-package.relationships+xml"/>
  <Override PartName="/ppt/slideLayouts/_rels/slideLayout160.xml.rels" ContentType="application/vnd.openxmlformats-package.relationships+xml"/>
  <Override PartName="/ppt/slideLayouts/_rels/slideLayout155.xml.rels" ContentType="application/vnd.openxmlformats-package.relationships+xml"/>
  <Override PartName="/ppt/slideLayouts/_rels/slideLayout154.xml.rels" ContentType="application/vnd.openxmlformats-package.relationships+xml"/>
  <Override PartName="/ppt/slideLayouts/_rels/slideLayout153.xml.rels" ContentType="application/vnd.openxmlformats-package.relationships+xml"/>
  <Override PartName="/ppt/slideLayouts/_rels/slideLayout144.xml.rels" ContentType="application/vnd.openxmlformats-package.relationships+xml"/>
  <Override PartName="/ppt/slideLayouts/_rels/slideLayout143.xml.rels" ContentType="application/vnd.openxmlformats-package.relationships+xml"/>
  <Override PartName="/ppt/slideLayouts/_rels/slideLayout142.xml.rels" ContentType="application/vnd.openxmlformats-package.relationships+xml"/>
  <Override PartName="/ppt/slideLayouts/_rels/slideLayout141.xml.rels" ContentType="application/vnd.openxmlformats-package.relationships+xml"/>
  <Override PartName="/ppt/slideLayouts/_rels/slideLayout139.xml.rels" ContentType="application/vnd.openxmlformats-package.relationships+xml"/>
  <Override PartName="/ppt/slideLayouts/_rels/slideLayout138.xml.rels" ContentType="application/vnd.openxmlformats-package.relationships+xml"/>
  <Override PartName="/ppt/slideLayouts/_rels/slideLayout134.xml.rels" ContentType="application/vnd.openxmlformats-package.relationships+xml"/>
  <Override PartName="/ppt/slideLayouts/_rels/slideLayout133.xml.rels" ContentType="application/vnd.openxmlformats-package.relationships+xml"/>
  <Override PartName="/ppt/slideLayouts/_rels/slideLayout189.xml.rels" ContentType="application/vnd.openxmlformats-package.relationships+xml"/>
  <Override PartName="/ppt/slideLayouts/_rels/slideLayout132.xml.rels" ContentType="application/vnd.openxmlformats-package.relationships+xml"/>
  <Override PartName="/ppt/slideLayouts/_rels/slideLayout130.xml.rels" ContentType="application/vnd.openxmlformats-package.relationships+xml"/>
  <Override PartName="/ppt/slideLayouts/_rels/slideLayout126.xml.rels" ContentType="application/vnd.openxmlformats-package.relationships+xml"/>
  <Override PartName="/ppt/slideLayouts/_rels/slideLayout125.xml.rels" ContentType="application/vnd.openxmlformats-package.relationships+xml"/>
  <Override PartName="/ppt/slideLayouts/_rels/slideLayout119.xml.rels" ContentType="application/vnd.openxmlformats-package.relationships+xml"/>
  <Override PartName="/ppt/slideLayouts/_rels/slideLayout167.xml.rels" ContentType="application/vnd.openxmlformats-package.relationships+xml"/>
  <Override PartName="/ppt/slideLayouts/_rels/slideLayout110.xml.rels" ContentType="application/vnd.openxmlformats-package.relationships+xml"/>
  <Override PartName="/ppt/slideLayouts/_rels/slideLayout107.xml.rels" ContentType="application/vnd.openxmlformats-package.relationships+xml"/>
  <Override PartName="/ppt/slideLayouts/_rels/slideLayout106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128.xml.rels" ContentType="application/vnd.openxmlformats-package.relationships+xml"/>
  <Override PartName="/ppt/slideLayouts/_rels/slideLayout97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177.xml.rels" ContentType="application/vnd.openxmlformats-package.relationships+xml"/>
  <Override PartName="/ppt/slideLayouts/_rels/slideLayout12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7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40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17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24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18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108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15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123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13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14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15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79.xml.rels" ContentType="application/vnd.openxmlformats-package.relationships+xml"/>
  <Override PartName="/ppt/slideLayouts/_rels/slideLayout122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16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148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18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181.xml.rels" ContentType="application/vnd.openxmlformats-package.relationships+xml"/>
  <Override PartName="/ppt/slideLayouts/_rels/slideLayout99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129.xml.rels" ContentType="application/vnd.openxmlformats-package.relationships+xml"/>
  <Override PartName="/ppt/slideLayouts/_rels/slideLayout98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16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163.xml.rels" ContentType="application/vnd.openxmlformats-package.relationships+xml"/>
  <Override PartName="/ppt/slideLayouts/_rels/slideLayout14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2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16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3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150.xml.rels" ContentType="application/vnd.openxmlformats-package.relationships+xml"/>
  <Override PartName="/ppt/slideLayouts/_rels/slideLayout13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5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51.xml.rels" ContentType="application/vnd.openxmlformats-package.relationships+xml"/>
  <Override PartName="/ppt/slideLayouts/_rels/slideLayout13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5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78.xml.rels" ContentType="application/vnd.openxmlformats-package.relationships+xml"/>
  <Override PartName="/ppt/slideLayouts/_rels/slideLayout121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5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4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68.xml.rels" ContentType="application/vnd.openxmlformats-package.relationships+xml"/>
  <Override PartName="/ppt/slideLayouts/_rels/slideLayout111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14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188.xml.rels" ContentType="application/vnd.openxmlformats-package.relationships+xml"/>
  <Override PartName="/ppt/slideLayouts/_rels/slideLayout131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190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114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100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101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185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186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187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102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103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104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105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109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115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116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117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118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17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17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127.xml.rels" ContentType="application/vnd.openxmlformats-package.relationships+xml"/>
  <Override PartName="/ppt/slideLayouts/_rels/slideLayout96.xml.rels" ContentType="application/vnd.openxmlformats-package.relationships+xml"/>
  <Override PartName="/ppt/slideLayouts/slideLayout172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96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  <p:sldMasterId id="2147483752" r:id="rId10"/>
    <p:sldMasterId id="2147483765" r:id="rId11"/>
    <p:sldMasterId id="2147483778" r:id="rId12"/>
    <p:sldMasterId id="2147483791" r:id="rId13"/>
    <p:sldMasterId id="2147483804" r:id="rId14"/>
    <p:sldMasterId id="2147483817" r:id="rId15"/>
    <p:sldMasterId id="2147483830" r:id="rId16"/>
    <p:sldMasterId id="2147483843" r:id="rId17"/>
  </p:sldMasterIdLst>
  <p:sldIdLst>
    <p:sldId id="256" r:id="rId18"/>
    <p:sldId id="257" r:id="rId19"/>
    <p:sldId id="258" r:id="rId20"/>
    <p:sldId id="259" r:id="rId21"/>
    <p:sldId id="260" r:id="rId22"/>
    <p:sldId id="261" r:id="rId23"/>
    <p:sldId id="262" r:id="rId24"/>
    <p:sldId id="263" r:id="rId25"/>
    <p:sldId id="264" r:id="rId26"/>
    <p:sldId id="265" r:id="rId27"/>
    <p:sldId id="266" r:id="rId28"/>
    <p:sldId id="267" r:id="rId29"/>
    <p:sldId id="268" r:id="rId30"/>
    <p:sldId id="269" r:id="rId31"/>
    <p:sldId id="270" r:id="rId32"/>
    <p:sldId id="271" r:id="rId33"/>
    <p:sldId id="272" r:id="rId34"/>
    <p:sldId id="273" r:id="rId35"/>
    <p:sldId id="274" r:id="rId36"/>
    <p:sldId id="275" r:id="rId37"/>
    <p:sldId id="276" r:id="rId38"/>
    <p:sldId id="277" r:id="rId39"/>
    <p:sldId id="278" r:id="rId40"/>
    <p:sldId id="279" r:id="rId41"/>
    <p:sldId id="280" r:id="rId42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Master" Target="slideMasters/slideMaster15.xml"/><Relationship Id="rId17" Type="http://schemas.openxmlformats.org/officeDocument/2006/relationships/slideMaster" Target="slideMasters/slideMaster16.xml"/><Relationship Id="rId18" Type="http://schemas.openxmlformats.org/officeDocument/2006/relationships/slide" Target="slides/slide1.xml"/><Relationship Id="rId19" Type="http://schemas.openxmlformats.org/officeDocument/2006/relationships/slide" Target="slides/slide2.xml"/><Relationship Id="rId20" Type="http://schemas.openxmlformats.org/officeDocument/2006/relationships/slide" Target="slides/slide3.xml"/><Relationship Id="rId21" Type="http://schemas.openxmlformats.org/officeDocument/2006/relationships/slide" Target="slides/slide4.xml"/><Relationship Id="rId22" Type="http://schemas.openxmlformats.org/officeDocument/2006/relationships/slide" Target="slides/slide5.xml"/><Relationship Id="rId23" Type="http://schemas.openxmlformats.org/officeDocument/2006/relationships/slide" Target="slides/slide6.xml"/><Relationship Id="rId24" Type="http://schemas.openxmlformats.org/officeDocument/2006/relationships/slide" Target="slides/slide7.xml"/><Relationship Id="rId25" Type="http://schemas.openxmlformats.org/officeDocument/2006/relationships/slide" Target="slides/slide8.xml"/><Relationship Id="rId26" Type="http://schemas.openxmlformats.org/officeDocument/2006/relationships/slide" Target="slides/slide9.xml"/><Relationship Id="rId27" Type="http://schemas.openxmlformats.org/officeDocument/2006/relationships/slide" Target="slides/slide10.xml"/><Relationship Id="rId28" Type="http://schemas.openxmlformats.org/officeDocument/2006/relationships/slide" Target="slides/slide11.xml"/><Relationship Id="rId29" Type="http://schemas.openxmlformats.org/officeDocument/2006/relationships/slide" Target="slides/slide12.xml"/><Relationship Id="rId30" Type="http://schemas.openxmlformats.org/officeDocument/2006/relationships/slide" Target="slides/slide13.xml"/><Relationship Id="rId31" Type="http://schemas.openxmlformats.org/officeDocument/2006/relationships/slide" Target="slides/slide14.xml"/><Relationship Id="rId32" Type="http://schemas.openxmlformats.org/officeDocument/2006/relationships/slide" Target="slides/slide15.xml"/><Relationship Id="rId33" Type="http://schemas.openxmlformats.org/officeDocument/2006/relationships/slide" Target="slides/slide16.xml"/><Relationship Id="rId34" Type="http://schemas.openxmlformats.org/officeDocument/2006/relationships/slide" Target="slides/slide17.xml"/><Relationship Id="rId35" Type="http://schemas.openxmlformats.org/officeDocument/2006/relationships/slide" Target="slides/slide18.xml"/><Relationship Id="rId36" Type="http://schemas.openxmlformats.org/officeDocument/2006/relationships/slide" Target="slides/slide19.xml"/><Relationship Id="rId37" Type="http://schemas.openxmlformats.org/officeDocument/2006/relationships/slide" Target="slides/slide20.xml"/><Relationship Id="rId38" Type="http://schemas.openxmlformats.org/officeDocument/2006/relationships/slide" Target="slides/slide21.xml"/><Relationship Id="rId39" Type="http://schemas.openxmlformats.org/officeDocument/2006/relationships/slide" Target="slides/slide22.xml"/><Relationship Id="rId40" Type="http://schemas.openxmlformats.org/officeDocument/2006/relationships/slide" Target="slides/slide23.xml"/><Relationship Id="rId41" Type="http://schemas.openxmlformats.org/officeDocument/2006/relationships/slide" Target="slides/slide24.xml"/><Relationship Id="rId42" Type="http://schemas.openxmlformats.org/officeDocument/2006/relationships/slide" Target="slides/slide2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<Relationship Id="rId2" Type="http://schemas.openxmlformats.org/officeDocument/2006/relationships/image" Target="../media/image17.png"/><Relationship Id="rId3" Type="http://schemas.openxmlformats.org/officeDocument/2006/relationships/image" Target="../media/image18.png"/>
</Relationships>
</file>

<file path=ppt/slideLayouts/_rels/slideLayout10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<Relationship Id="rId2" Type="http://schemas.openxmlformats.org/officeDocument/2006/relationships/image" Target="../media/image21.png"/><Relationship Id="rId3" Type="http://schemas.openxmlformats.org/officeDocument/2006/relationships/image" Target="../media/image22.png"/>
</Relationships>
</file>

<file path=ppt/slideLayouts/_rels/slideLayout1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<Relationship Id="rId2" Type="http://schemas.openxmlformats.org/officeDocument/2006/relationships/image" Target="../media/image23.png"/><Relationship Id="rId3" Type="http://schemas.openxmlformats.org/officeDocument/2006/relationships/image" Target="../media/image24.png"/>
</Relationships>
</file>

<file path=ppt/slideLayouts/_rels/slideLayout1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<Relationship Id="rId2" Type="http://schemas.openxmlformats.org/officeDocument/2006/relationships/image" Target="../media/image25.png"/><Relationship Id="rId3" Type="http://schemas.openxmlformats.org/officeDocument/2006/relationships/image" Target="../media/image26.png"/>
</Relationships>
</file>

<file path=ppt/slideLayouts/_rels/slideLayout1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<Relationship Id="rId2" Type="http://schemas.openxmlformats.org/officeDocument/2006/relationships/image" Target="../media/image27.png"/><Relationship Id="rId3" Type="http://schemas.openxmlformats.org/officeDocument/2006/relationships/image" Target="../media/image28.png"/>
</Relationships>
</file>

<file path=ppt/slideLayouts/_rels/slideLayout1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<Relationship Id="rId2" Type="http://schemas.openxmlformats.org/officeDocument/2006/relationships/image" Target="../media/image29.png"/><Relationship Id="rId3" Type="http://schemas.openxmlformats.org/officeDocument/2006/relationships/image" Target="../media/image30.png"/>
</Relationships>
</file>

<file path=ppt/slideLayouts/_rels/slideLayout1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<Relationship Id="rId2" Type="http://schemas.openxmlformats.org/officeDocument/2006/relationships/image" Target="../media/image31.png"/><Relationship Id="rId3" Type="http://schemas.openxmlformats.org/officeDocument/2006/relationships/image" Target="../media/image32.png"/>
</Relationships>
</file>

<file path=ppt/slideLayouts/_rels/slideLayout1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<Relationship Id="rId2" Type="http://schemas.openxmlformats.org/officeDocument/2006/relationships/image" Target="../media/image33.png"/><Relationship Id="rId3" Type="http://schemas.openxmlformats.org/officeDocument/2006/relationships/image" Target="../media/image34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7.png"/><Relationship Id="rId3" Type="http://schemas.openxmlformats.org/officeDocument/2006/relationships/image" Target="../media/image8.png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9.png"/><Relationship Id="rId3" Type="http://schemas.openxmlformats.org/officeDocument/2006/relationships/image" Target="../media/image10.png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11.png"/><Relationship Id="rId3" Type="http://schemas.openxmlformats.org/officeDocument/2006/relationships/image" Target="../media/image12.png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<Relationship Id="rId2" Type="http://schemas.openxmlformats.org/officeDocument/2006/relationships/image" Target="../media/image13.png"/><Relationship Id="rId3" Type="http://schemas.openxmlformats.org/officeDocument/2006/relationships/image" Target="../media/image14.png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<Relationship Id="rId2" Type="http://schemas.openxmlformats.org/officeDocument/2006/relationships/image" Target="../media/image15.png"/><Relationship Id="rId3" Type="http://schemas.openxmlformats.org/officeDocument/2006/relationships/image" Target="../media/image16.png"/>
</Relationships>
</file>

<file path=ppt/slideLayouts/_rels/slideLayout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0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0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0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0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7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0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1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0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0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0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2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3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0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6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27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28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0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4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5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0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1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4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65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66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0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0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1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5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2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6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7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0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01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402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7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1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2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3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6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37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438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2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2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3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7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1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4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9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2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73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474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8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9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3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0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5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8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09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510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4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5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0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1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4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45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546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2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2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3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7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1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4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9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2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83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584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7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108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3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144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9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3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5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8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9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180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5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0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1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4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15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216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0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0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1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5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2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6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7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0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51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252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7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7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8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2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6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3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4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7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88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289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9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9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slideLayout" Target="../slideLayouts/slideLayout109.xml"/><Relationship Id="rId5" Type="http://schemas.openxmlformats.org/officeDocument/2006/relationships/slideLayout" Target="../slideLayouts/slideLayout110.xml"/><Relationship Id="rId6" Type="http://schemas.openxmlformats.org/officeDocument/2006/relationships/slideLayout" Target="../slideLayouts/slideLayout111.xml"/><Relationship Id="rId7" Type="http://schemas.openxmlformats.org/officeDocument/2006/relationships/slideLayout" Target="../slideLayouts/slideLayout112.xml"/><Relationship Id="rId8" Type="http://schemas.openxmlformats.org/officeDocument/2006/relationships/slideLayout" Target="../slideLayouts/slideLayout113.xml"/><Relationship Id="rId9" Type="http://schemas.openxmlformats.org/officeDocument/2006/relationships/slideLayout" Target="../slideLayouts/slideLayout114.xml"/><Relationship Id="rId10" Type="http://schemas.openxmlformats.org/officeDocument/2006/relationships/slideLayout" Target="../slideLayouts/slideLayout115.xml"/><Relationship Id="rId11" Type="http://schemas.openxmlformats.org/officeDocument/2006/relationships/slideLayout" Target="../slideLayouts/slideLayout116.xml"/><Relationship Id="rId12" Type="http://schemas.openxmlformats.org/officeDocument/2006/relationships/slideLayout" Target="../slideLayouts/slideLayout117.xml"/><Relationship Id="rId13" Type="http://schemas.openxmlformats.org/officeDocument/2006/relationships/slideLayout" Target="../slideLayouts/slideLayout118.xml"/><Relationship Id="rId14" Type="http://schemas.openxmlformats.org/officeDocument/2006/relationships/slideLayout" Target="../slideLayouts/slideLayout119.xml"/><Relationship Id="rId15" Type="http://schemas.openxmlformats.org/officeDocument/2006/relationships/slideLayout" Target="../slideLayouts/slideLayout12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21.xml"/><Relationship Id="rId3" Type="http://schemas.openxmlformats.org/officeDocument/2006/relationships/slideLayout" Target="../slideLayouts/slideLayout122.xml"/><Relationship Id="rId4" Type="http://schemas.openxmlformats.org/officeDocument/2006/relationships/slideLayout" Target="../slideLayouts/slideLayout123.xml"/><Relationship Id="rId5" Type="http://schemas.openxmlformats.org/officeDocument/2006/relationships/slideLayout" Target="../slideLayouts/slideLayout124.xml"/><Relationship Id="rId6" Type="http://schemas.openxmlformats.org/officeDocument/2006/relationships/slideLayout" Target="../slideLayouts/slideLayout125.xml"/><Relationship Id="rId7" Type="http://schemas.openxmlformats.org/officeDocument/2006/relationships/slideLayout" Target="../slideLayouts/slideLayout126.xml"/><Relationship Id="rId8" Type="http://schemas.openxmlformats.org/officeDocument/2006/relationships/slideLayout" Target="../slideLayouts/slideLayout127.xml"/><Relationship Id="rId9" Type="http://schemas.openxmlformats.org/officeDocument/2006/relationships/slideLayout" Target="../slideLayouts/slideLayout128.xml"/><Relationship Id="rId10" Type="http://schemas.openxmlformats.org/officeDocument/2006/relationships/slideLayout" Target="../slideLayouts/slideLayout129.xml"/><Relationship Id="rId11" Type="http://schemas.openxmlformats.org/officeDocument/2006/relationships/slideLayout" Target="../slideLayouts/slideLayout130.xml"/><Relationship Id="rId12" Type="http://schemas.openxmlformats.org/officeDocument/2006/relationships/slideLayout" Target="../slideLayouts/slideLayout131.xml"/><Relationship Id="rId13" Type="http://schemas.openxmlformats.org/officeDocument/2006/relationships/slideLayout" Target="../slideLayouts/slideLayout132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slideLayout" Target="../slideLayouts/slideLayout133.xml"/><Relationship Id="rId3" Type="http://schemas.openxmlformats.org/officeDocument/2006/relationships/slideLayout" Target="../slideLayouts/slideLayout134.xml"/><Relationship Id="rId4" Type="http://schemas.openxmlformats.org/officeDocument/2006/relationships/slideLayout" Target="../slideLayouts/slideLayout135.xml"/><Relationship Id="rId5" Type="http://schemas.openxmlformats.org/officeDocument/2006/relationships/slideLayout" Target="../slideLayouts/slideLayout136.xml"/><Relationship Id="rId6" Type="http://schemas.openxmlformats.org/officeDocument/2006/relationships/slideLayout" Target="../slideLayouts/slideLayout137.xml"/><Relationship Id="rId7" Type="http://schemas.openxmlformats.org/officeDocument/2006/relationships/slideLayout" Target="../slideLayouts/slideLayout138.xml"/><Relationship Id="rId8" Type="http://schemas.openxmlformats.org/officeDocument/2006/relationships/slideLayout" Target="../slideLayouts/slideLayout139.xml"/><Relationship Id="rId9" Type="http://schemas.openxmlformats.org/officeDocument/2006/relationships/slideLayout" Target="../slideLayouts/slideLayout140.xml"/><Relationship Id="rId10" Type="http://schemas.openxmlformats.org/officeDocument/2006/relationships/slideLayout" Target="../slideLayouts/slideLayout141.xml"/><Relationship Id="rId11" Type="http://schemas.openxmlformats.org/officeDocument/2006/relationships/slideLayout" Target="../slideLayouts/slideLayout142.xml"/><Relationship Id="rId12" Type="http://schemas.openxmlformats.org/officeDocument/2006/relationships/slideLayout" Target="../slideLayouts/slideLayout143.xml"/><Relationship Id="rId13" Type="http://schemas.openxmlformats.org/officeDocument/2006/relationships/slideLayout" Target="../slideLayouts/slideLayout144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slideLayout" Target="../slideLayouts/slideLayout145.xml"/><Relationship Id="rId3" Type="http://schemas.openxmlformats.org/officeDocument/2006/relationships/slideLayout" Target="../slideLayouts/slideLayout146.xml"/><Relationship Id="rId4" Type="http://schemas.openxmlformats.org/officeDocument/2006/relationships/slideLayout" Target="../slideLayouts/slideLayout147.xml"/><Relationship Id="rId5" Type="http://schemas.openxmlformats.org/officeDocument/2006/relationships/slideLayout" Target="../slideLayouts/slideLayout148.xml"/><Relationship Id="rId6" Type="http://schemas.openxmlformats.org/officeDocument/2006/relationships/slideLayout" Target="../slideLayouts/slideLayout149.xml"/><Relationship Id="rId7" Type="http://schemas.openxmlformats.org/officeDocument/2006/relationships/slideLayout" Target="../slideLayouts/slideLayout150.xml"/><Relationship Id="rId8" Type="http://schemas.openxmlformats.org/officeDocument/2006/relationships/slideLayout" Target="../slideLayouts/slideLayout151.xml"/><Relationship Id="rId9" Type="http://schemas.openxmlformats.org/officeDocument/2006/relationships/slideLayout" Target="../slideLayouts/slideLayout152.xml"/><Relationship Id="rId10" Type="http://schemas.openxmlformats.org/officeDocument/2006/relationships/slideLayout" Target="../slideLayouts/slideLayout153.xml"/><Relationship Id="rId11" Type="http://schemas.openxmlformats.org/officeDocument/2006/relationships/slideLayout" Target="../slideLayouts/slideLayout154.xml"/><Relationship Id="rId12" Type="http://schemas.openxmlformats.org/officeDocument/2006/relationships/slideLayout" Target="../slideLayouts/slideLayout155.xml"/><Relationship Id="rId13" Type="http://schemas.openxmlformats.org/officeDocument/2006/relationships/slideLayout" Target="../slideLayouts/slideLayout156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slideLayout" Target="../slideLayouts/slideLayout157.xml"/><Relationship Id="rId3" Type="http://schemas.openxmlformats.org/officeDocument/2006/relationships/slideLayout" Target="../slideLayouts/slideLayout158.xml"/><Relationship Id="rId4" Type="http://schemas.openxmlformats.org/officeDocument/2006/relationships/slideLayout" Target="../slideLayouts/slideLayout159.xml"/><Relationship Id="rId5" Type="http://schemas.openxmlformats.org/officeDocument/2006/relationships/slideLayout" Target="../slideLayouts/slideLayout160.xml"/><Relationship Id="rId6" Type="http://schemas.openxmlformats.org/officeDocument/2006/relationships/slideLayout" Target="../slideLayouts/slideLayout161.xml"/><Relationship Id="rId7" Type="http://schemas.openxmlformats.org/officeDocument/2006/relationships/slideLayout" Target="../slideLayouts/slideLayout162.xml"/><Relationship Id="rId8" Type="http://schemas.openxmlformats.org/officeDocument/2006/relationships/slideLayout" Target="../slideLayouts/slideLayout163.xml"/><Relationship Id="rId9" Type="http://schemas.openxmlformats.org/officeDocument/2006/relationships/slideLayout" Target="../slideLayouts/slideLayout164.xml"/><Relationship Id="rId10" Type="http://schemas.openxmlformats.org/officeDocument/2006/relationships/slideLayout" Target="../slideLayouts/slideLayout165.xml"/><Relationship Id="rId11" Type="http://schemas.openxmlformats.org/officeDocument/2006/relationships/slideLayout" Target="../slideLayouts/slideLayout166.xml"/><Relationship Id="rId12" Type="http://schemas.openxmlformats.org/officeDocument/2006/relationships/slideLayout" Target="../slideLayouts/slideLayout167.xml"/><Relationship Id="rId13" Type="http://schemas.openxmlformats.org/officeDocument/2006/relationships/slideLayout" Target="../slideLayouts/slideLayout168.xml"/>
</Relationships>
</file>

<file path=ppt/slideMasters/_rels/slideMaster15.xml.rels><?xml version="1.0" encoding="UTF-8"?>
<Relationships xmlns="http://schemas.openxmlformats.org/package/2006/relationships"><Relationship Id="rId1" Type="http://schemas.openxmlformats.org/officeDocument/2006/relationships/theme" Target="../theme/theme15.xml"/><Relationship Id="rId2" Type="http://schemas.openxmlformats.org/officeDocument/2006/relationships/slideLayout" Target="../slideLayouts/slideLayout169.xml"/><Relationship Id="rId3" Type="http://schemas.openxmlformats.org/officeDocument/2006/relationships/slideLayout" Target="../slideLayouts/slideLayout170.xml"/><Relationship Id="rId4" Type="http://schemas.openxmlformats.org/officeDocument/2006/relationships/slideLayout" Target="../slideLayouts/slideLayout171.xml"/><Relationship Id="rId5" Type="http://schemas.openxmlformats.org/officeDocument/2006/relationships/slideLayout" Target="../slideLayouts/slideLayout172.xml"/><Relationship Id="rId6" Type="http://schemas.openxmlformats.org/officeDocument/2006/relationships/slideLayout" Target="../slideLayouts/slideLayout173.xml"/><Relationship Id="rId7" Type="http://schemas.openxmlformats.org/officeDocument/2006/relationships/slideLayout" Target="../slideLayouts/slideLayout174.xml"/><Relationship Id="rId8" Type="http://schemas.openxmlformats.org/officeDocument/2006/relationships/slideLayout" Target="../slideLayouts/slideLayout175.xml"/><Relationship Id="rId9" Type="http://schemas.openxmlformats.org/officeDocument/2006/relationships/slideLayout" Target="../slideLayouts/slideLayout176.xml"/><Relationship Id="rId10" Type="http://schemas.openxmlformats.org/officeDocument/2006/relationships/slideLayout" Target="../slideLayouts/slideLayout177.xml"/><Relationship Id="rId11" Type="http://schemas.openxmlformats.org/officeDocument/2006/relationships/slideLayout" Target="../slideLayouts/slideLayout178.xml"/><Relationship Id="rId12" Type="http://schemas.openxmlformats.org/officeDocument/2006/relationships/slideLayout" Target="../slideLayouts/slideLayout179.xml"/><Relationship Id="rId13" Type="http://schemas.openxmlformats.org/officeDocument/2006/relationships/slideLayout" Target="../slideLayouts/slideLayout180.xml"/>
</Relationships>
</file>

<file path=ppt/slideMasters/_rels/slideMaster16.xml.rels><?xml version="1.0" encoding="UTF-8"?>
<Relationships xmlns="http://schemas.openxmlformats.org/package/2006/relationships"><Relationship Id="rId1" Type="http://schemas.openxmlformats.org/officeDocument/2006/relationships/theme" Target="../theme/theme16.xml"/><Relationship Id="rId2" Type="http://schemas.openxmlformats.org/officeDocument/2006/relationships/slideLayout" Target="../slideLayouts/slideLayout181.xml"/><Relationship Id="rId3" Type="http://schemas.openxmlformats.org/officeDocument/2006/relationships/slideLayout" Target="../slideLayouts/slideLayout182.xml"/><Relationship Id="rId4" Type="http://schemas.openxmlformats.org/officeDocument/2006/relationships/slideLayout" Target="../slideLayouts/slideLayout183.xml"/><Relationship Id="rId5" Type="http://schemas.openxmlformats.org/officeDocument/2006/relationships/slideLayout" Target="../slideLayouts/slideLayout184.xml"/><Relationship Id="rId6" Type="http://schemas.openxmlformats.org/officeDocument/2006/relationships/slideLayout" Target="../slideLayouts/slideLayout185.xml"/><Relationship Id="rId7" Type="http://schemas.openxmlformats.org/officeDocument/2006/relationships/slideLayout" Target="../slideLayouts/slideLayout186.xml"/><Relationship Id="rId8" Type="http://schemas.openxmlformats.org/officeDocument/2006/relationships/slideLayout" Target="../slideLayouts/slideLayout187.xml"/><Relationship Id="rId9" Type="http://schemas.openxmlformats.org/officeDocument/2006/relationships/slideLayout" Target="../slideLayouts/slideLayout188.xml"/><Relationship Id="rId10" Type="http://schemas.openxmlformats.org/officeDocument/2006/relationships/slideLayout" Target="../slideLayouts/slideLayout189.xml"/><Relationship Id="rId11" Type="http://schemas.openxmlformats.org/officeDocument/2006/relationships/slideLayout" Target="../slideLayouts/slideLayout190.xml"/><Relationship Id="rId12" Type="http://schemas.openxmlformats.org/officeDocument/2006/relationships/slideLayout" Target="../slideLayouts/slideLayout191.xml"/><Relationship Id="rId13" Type="http://schemas.openxmlformats.org/officeDocument/2006/relationships/slideLayout" Target="../slideLayouts/slideLayout19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3.xml"/><Relationship Id="rId3" Type="http://schemas.openxmlformats.org/officeDocument/2006/relationships/slideLayout" Target="../slideLayouts/slideLayout74.xml"/><Relationship Id="rId4" Type="http://schemas.openxmlformats.org/officeDocument/2006/relationships/slideLayout" Target="../slideLayouts/slideLayout75.xml"/><Relationship Id="rId5" Type="http://schemas.openxmlformats.org/officeDocument/2006/relationships/slideLayout" Target="../slideLayouts/slideLayout76.xml"/><Relationship Id="rId6" Type="http://schemas.openxmlformats.org/officeDocument/2006/relationships/slideLayout" Target="../slideLayouts/slideLayout77.xml"/><Relationship Id="rId7" Type="http://schemas.openxmlformats.org/officeDocument/2006/relationships/slideLayout" Target="../slideLayouts/slideLayout78.xml"/><Relationship Id="rId8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3.xml"/><Relationship Id="rId13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6.xml"/><Relationship Id="rId4" Type="http://schemas.openxmlformats.org/officeDocument/2006/relationships/slideLayout" Target="../slideLayouts/slideLayout87.xml"/><Relationship Id="rId5" Type="http://schemas.openxmlformats.org/officeDocument/2006/relationships/slideLayout" Target="../slideLayouts/slideLayout88.xml"/><Relationship Id="rId6" Type="http://schemas.openxmlformats.org/officeDocument/2006/relationships/slideLayout" Target="../slideLayouts/slideLayout89.xml"/><Relationship Id="rId7" Type="http://schemas.openxmlformats.org/officeDocument/2006/relationships/slideLayout" Target="../slideLayouts/slideLayout90.xml"/><Relationship Id="rId8" Type="http://schemas.openxmlformats.org/officeDocument/2006/relationships/slideLayout" Target="../slideLayouts/slideLayout91.xml"/><Relationship Id="rId9" Type="http://schemas.openxmlformats.org/officeDocument/2006/relationships/slideLayout" Target="../slideLayouts/slideLayout92.xml"/><Relationship Id="rId10" Type="http://schemas.openxmlformats.org/officeDocument/2006/relationships/slideLayout" Target="../slideLayouts/slideLayout93.xml"/><Relationship Id="rId11" Type="http://schemas.openxmlformats.org/officeDocument/2006/relationships/slideLayout" Target="../slideLayouts/slideLayout94.xml"/><Relationship Id="rId12" Type="http://schemas.openxmlformats.org/officeDocument/2006/relationships/slideLayout" Target="../slideLayouts/slideLayout95.xml"/><Relationship Id="rId13" Type="http://schemas.openxmlformats.org/officeDocument/2006/relationships/slideLayout" Target="../slideLayouts/slideLayout96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7.xml"/><Relationship Id="rId3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9.xml"/><Relationship Id="rId5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1.xml"/><Relationship Id="rId7" Type="http://schemas.openxmlformats.org/officeDocument/2006/relationships/slideLayout" Target="../slideLayouts/slideLayout102.xml"/><Relationship Id="rId8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06.xml"/><Relationship Id="rId12" Type="http://schemas.openxmlformats.org/officeDocument/2006/relationships/slideLayout" Target="../slideLayouts/slideLayout107.xml"/><Relationship Id="rId13" Type="http://schemas.openxmlformats.org/officeDocument/2006/relationships/slideLayout" Target="../slideLayouts/slideLayout10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9" name="" descr=""/>
          <p:cNvPicPr/>
          <p:nvPr/>
        </p:nvPicPr>
        <p:blipFill>
          <a:blip r:embed="rId2"/>
          <a:stretch/>
        </p:blipFill>
        <p:spPr>
          <a:xfrm>
            <a:off x="2292120" y="1768680"/>
            <a:ext cx="5493960" cy="4383360"/>
          </a:xfrm>
          <a:prstGeom prst="rect">
            <a:avLst/>
          </a:prstGeom>
          <a:ln>
            <a:noFill/>
          </a:ln>
        </p:spPr>
      </p:pic>
      <p:pic>
        <p:nvPicPr>
          <p:cNvPr id="330" name="" descr=""/>
          <p:cNvPicPr/>
          <p:nvPr/>
        </p:nvPicPr>
        <p:blipFill>
          <a:blip r:embed="rId3"/>
          <a:stretch/>
        </p:blipFill>
        <p:spPr>
          <a:xfrm>
            <a:off x="2292120" y="1768680"/>
            <a:ext cx="5493960" cy="4383360"/>
          </a:xfrm>
          <a:prstGeom prst="rect">
            <a:avLst/>
          </a:prstGeom>
          <a:ln>
            <a:noFill/>
          </a:ln>
        </p:spPr>
      </p:pic>
      <p:sp>
        <p:nvSpPr>
          <p:cNvPr id="3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  <p:sldLayoutId id="2147483789" r:id="rId12"/>
    <p:sldLayoutId id="2147483790" r:id="rId13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  <p:sldLayoutId id="2147483802" r:id="rId12"/>
    <p:sldLayoutId id="2147483803" r:id="rId13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  <p:sldLayoutId id="2147483815" r:id="rId12"/>
    <p:sldLayoutId id="2147483816" r:id="rId13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  <p:sldLayoutId id="2147483828" r:id="rId12"/>
    <p:sldLayoutId id="2147483829" r:id="rId13"/>
  </p:sldLayoutIdLst>
</p:sldMaster>
</file>

<file path=ppt/slideMasters/slideMaster1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31" r:id="rId2"/>
    <p:sldLayoutId id="2147483832" r:id="rId3"/>
    <p:sldLayoutId id="2147483833" r:id="rId4"/>
    <p:sldLayoutId id="2147483834" r:id="rId5"/>
    <p:sldLayoutId id="2147483835" r:id="rId6"/>
    <p:sldLayoutId id="2147483836" r:id="rId7"/>
    <p:sldLayoutId id="2147483837" r:id="rId8"/>
    <p:sldLayoutId id="2147483838" r:id="rId9"/>
    <p:sldLayoutId id="2147483839" r:id="rId10"/>
    <p:sldLayoutId id="2147483840" r:id="rId11"/>
    <p:sldLayoutId id="2147483841" r:id="rId12"/>
    <p:sldLayoutId id="2147483842" r:id="rId13"/>
  </p:sldLayoutIdLst>
</p:sldMaster>
</file>

<file path=ppt/slideMasters/slideMaster1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20905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20905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5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44" r:id="rId2"/>
    <p:sldLayoutId id="2147483845" r:id="rId3"/>
    <p:sldLayoutId id="2147483846" r:id="rId4"/>
    <p:sldLayoutId id="2147483847" r:id="rId5"/>
    <p:sldLayoutId id="2147483848" r:id="rId6"/>
    <p:sldLayoutId id="2147483849" r:id="rId7"/>
    <p:sldLayoutId id="2147483850" r:id="rId8"/>
    <p:sldLayoutId id="2147483851" r:id="rId9"/>
    <p:sldLayoutId id="2147483852" r:id="rId10"/>
    <p:sldLayoutId id="2147483853" r:id="rId11"/>
    <p:sldLayoutId id="2147483854" r:id="rId12"/>
    <p:sldLayoutId id="2147483855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43837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43837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20905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5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20905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20905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3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560" cy="20905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4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560" cy="20905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  <p:sldLayoutId id="2147483764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4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7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72.png"/><Relationship Id="rId2" Type="http://schemas.openxmlformats.org/officeDocument/2006/relationships/image" Target="../media/image73.png"/><Relationship Id="rId3" Type="http://schemas.openxmlformats.org/officeDocument/2006/relationships/slideLayout" Target="../slideLayouts/slideLayout109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7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5.jpeg"/><Relationship Id="rId2" Type="http://schemas.openxmlformats.org/officeDocument/2006/relationships/image" Target="../media/image36.jpeg"/><Relationship Id="rId3" Type="http://schemas.openxmlformats.org/officeDocument/2006/relationships/image" Target="../media/image37.jpeg"/><Relationship Id="rId4" Type="http://schemas.openxmlformats.org/officeDocument/2006/relationships/image" Target="../media/image38.png"/><Relationship Id="rId5" Type="http://schemas.openxmlformats.org/officeDocument/2006/relationships/image" Target="../media/image39.png"/><Relationship Id="rId6" Type="http://schemas.openxmlformats.org/officeDocument/2006/relationships/image" Target="../media/image40.jpeg"/><Relationship Id="rId7" Type="http://schemas.openxmlformats.org/officeDocument/2006/relationships/image" Target="../media/image41.jpeg"/><Relationship Id="rId8" Type="http://schemas.openxmlformats.org/officeDocument/2006/relationships/image" Target="../media/image42.jpeg"/><Relationship Id="rId9" Type="http://schemas.openxmlformats.org/officeDocument/2006/relationships/image" Target="../media/image43.jpeg"/><Relationship Id="rId10" Type="http://schemas.openxmlformats.org/officeDocument/2006/relationships/image" Target="../media/image44.jpeg"/><Relationship Id="rId11" Type="http://schemas.openxmlformats.org/officeDocument/2006/relationships/image" Target="../media/image45.jpeg"/><Relationship Id="rId12" Type="http://schemas.openxmlformats.org/officeDocument/2006/relationships/image" Target="../media/image46.png"/><Relationship Id="rId13" Type="http://schemas.openxmlformats.org/officeDocument/2006/relationships/image" Target="../media/image47.png"/><Relationship Id="rId14" Type="http://schemas.openxmlformats.org/officeDocument/2006/relationships/image" Target="../media/image48.png"/><Relationship Id="rId15" Type="http://schemas.openxmlformats.org/officeDocument/2006/relationships/image" Target="../media/image49.png"/><Relationship Id="rId16" Type="http://schemas.openxmlformats.org/officeDocument/2006/relationships/image" Target="../media/image50.png"/><Relationship Id="rId17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7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9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9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4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7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74.png"/><Relationship Id="rId2" Type="http://schemas.openxmlformats.org/officeDocument/2006/relationships/image" Target="../media/image75.png"/><Relationship Id="rId3" Type="http://schemas.openxmlformats.org/officeDocument/2006/relationships/slideLayout" Target="../slideLayouts/slideLayout10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1.png"/><Relationship Id="rId2" Type="http://schemas.openxmlformats.org/officeDocument/2006/relationships/image" Target="../media/image52.png"/><Relationship Id="rId3" Type="http://schemas.openxmlformats.org/officeDocument/2006/relationships/image" Target="../media/image53.png"/><Relationship Id="rId4" Type="http://schemas.openxmlformats.org/officeDocument/2006/relationships/image" Target="../media/image54.png"/><Relationship Id="rId5" Type="http://schemas.openxmlformats.org/officeDocument/2006/relationships/image" Target="../media/image55.png"/><Relationship Id="rId6" Type="http://schemas.openxmlformats.org/officeDocument/2006/relationships/image" Target="../media/image56.png"/><Relationship Id="rId7" Type="http://schemas.openxmlformats.org/officeDocument/2006/relationships/image" Target="../media/image57.png"/><Relationship Id="rId8" Type="http://schemas.openxmlformats.org/officeDocument/2006/relationships/image" Target="../media/image58.png"/><Relationship Id="rId9" Type="http://schemas.openxmlformats.org/officeDocument/2006/relationships/image" Target="../media/image59.png"/><Relationship Id="rId10" Type="http://schemas.openxmlformats.org/officeDocument/2006/relationships/image" Target="../media/image60.png"/><Relationship Id="rId11" Type="http://schemas.openxmlformats.org/officeDocument/2006/relationships/image" Target="../media/image61.png"/><Relationship Id="rId12" Type="http://schemas.openxmlformats.org/officeDocument/2006/relationships/image" Target="../media/image62.png"/><Relationship Id="rId13" Type="http://schemas.openxmlformats.org/officeDocument/2006/relationships/image" Target="../media/image63.png"/><Relationship Id="rId14" Type="http://schemas.openxmlformats.org/officeDocument/2006/relationships/image" Target="../media/image64.png"/><Relationship Id="rId15" Type="http://schemas.openxmlformats.org/officeDocument/2006/relationships/image" Target="../media/image65.png"/><Relationship Id="rId16" Type="http://schemas.openxmlformats.org/officeDocument/2006/relationships/image" Target="../media/image66.png"/><Relationship Id="rId17" Type="http://schemas.openxmlformats.org/officeDocument/2006/relationships/slideLayout" Target="../slideLayouts/slideLayout28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7.png"/><Relationship Id="rId2" Type="http://schemas.openxmlformats.org/officeDocument/2006/relationships/slideLayout" Target="../slideLayouts/slideLayout3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8.jpeg"/><Relationship Id="rId2" Type="http://schemas.openxmlformats.org/officeDocument/2006/relationships/slideLayout" Target="../slideLayouts/slideLayout3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9.png"/><Relationship Id="rId2" Type="http://schemas.openxmlformats.org/officeDocument/2006/relationships/image" Target="../media/image70.png"/><Relationship Id="rId3" Type="http://schemas.openxmlformats.org/officeDocument/2006/relationships/image" Target="../media/image71.png"/><Relationship Id="rId4" Type="http://schemas.openxmlformats.org/officeDocument/2006/relationships/slideLayout" Target="../slideLayouts/slideLayout3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hyperlink" Target="http://svl.stanford.edu/assets/papers/choy_eccv_3dr2n2_16.pdf" TargetMode="External"/><Relationship Id="rId2" Type="http://schemas.openxmlformats.org/officeDocument/2006/relationships/hyperlink" Target="https://pdfs.semanticscholar.org/8b0d/96ebad79c878f3fe71aadf216f6d57998ca5.pdf" TargetMode="External"/><Relationship Id="rId3" Type="http://schemas.openxmlformats.org/officeDocument/2006/relationships/hyperlink" Target="https://arxiv.org/abs/1808.00758" TargetMode="External"/><Relationship Id="rId4" Type="http://schemas.openxmlformats.org/officeDocument/2006/relationships/hyperlink" Target="http://shapenet.cs.stanford.edu/shapenet/obj-zip/ShapeNetCore.v2-old/shapenet/tex/TechnicalReport/main.pdf" TargetMode="External"/><Relationship Id="rId5" Type="http://schemas.openxmlformats.org/officeDocument/2006/relationships/slideLayout" Target="../slideLayouts/slideLayout6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CustomShape 1"/>
          <p:cNvSpPr/>
          <p:nvPr/>
        </p:nvSpPr>
        <p:spPr>
          <a:xfrm>
            <a:off x="432000" y="140184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    </a:t>
            </a: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3D Model Reconstruction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              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                    </a:t>
            </a: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3</a:t>
            </a:r>
            <a:r>
              <a:rPr b="0" lang="en-IN" sz="2800" spc="-1" strike="noStrike" baseline="101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rd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Presentation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6" name="CustomShape 2"/>
          <p:cNvSpPr/>
          <p:nvPr/>
        </p:nvSpPr>
        <p:spPr>
          <a:xfrm>
            <a:off x="432000" y="979200"/>
            <a:ext cx="9070560" cy="552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849600"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49600" algn="ctr">
              <a:lnSpc>
                <a:spcPct val="95000"/>
              </a:lnSpc>
            </a:pPr>
            <a:r>
              <a:rPr b="1" lang="en-IN" sz="3600" spc="265" strike="noStrike" baseline="101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                                               </a:t>
            </a:r>
            <a:r>
              <a:rPr b="1" lang="en-IN" sz="3600" spc="265" strike="noStrike" baseline="101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Ajith K B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49600" algn="ctr">
              <a:lnSpc>
                <a:spcPct val="95000"/>
              </a:lnSpc>
            </a:pPr>
            <a:r>
              <a:rPr b="1" lang="en-IN" sz="3600" spc="265" strike="noStrike" baseline="101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                                                    </a:t>
            </a:r>
            <a:r>
              <a:rPr b="1" lang="en-IN" sz="3600" spc="265" strike="noStrike" baseline="101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Turbo Intern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49600" algn="ctr">
              <a:lnSpc>
                <a:spcPct val="95000"/>
              </a:lnSpc>
            </a:pPr>
            <a:r>
              <a:rPr b="1" lang="en-IN" sz="3600" spc="265" strike="noStrike" baseline="101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                                           </a:t>
            </a:r>
            <a:r>
              <a:rPr b="1" lang="en-IN" sz="3600" spc="265" strike="noStrike" baseline="101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Wipro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9" name="CustomShape 2"/>
          <p:cNvSpPr/>
          <p:nvPr/>
        </p:nvSpPr>
        <p:spPr>
          <a:xfrm>
            <a:off x="504000" y="1769040"/>
            <a:ext cx="4425840" cy="209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50" name="CustomShape 3"/>
          <p:cNvSpPr/>
          <p:nvPr/>
        </p:nvSpPr>
        <p:spPr>
          <a:xfrm>
            <a:off x="5152680" y="1769040"/>
            <a:ext cx="4425840" cy="209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51" name="CustomShape 4"/>
          <p:cNvSpPr/>
          <p:nvPr/>
        </p:nvSpPr>
        <p:spPr>
          <a:xfrm>
            <a:off x="504000" y="4059360"/>
            <a:ext cx="9070560" cy="209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52" name="CustomShape 5"/>
          <p:cNvSpPr/>
          <p:nvPr/>
        </p:nvSpPr>
        <p:spPr>
          <a:xfrm>
            <a:off x="507960" y="327420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Thank You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54" name="CustomShape 2"/>
          <p:cNvSpPr/>
          <p:nvPr/>
        </p:nvSpPr>
        <p:spPr>
          <a:xfrm>
            <a:off x="504000" y="1769040"/>
            <a:ext cx="9070560" cy="209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55" name="CustomShape 3"/>
          <p:cNvSpPr/>
          <p:nvPr/>
        </p:nvSpPr>
        <p:spPr>
          <a:xfrm>
            <a:off x="504000" y="4059360"/>
            <a:ext cx="9070560" cy="209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57" name="CustomShape 2"/>
          <p:cNvSpPr/>
          <p:nvPr/>
        </p:nvSpPr>
        <p:spPr>
          <a:xfrm>
            <a:off x="504000" y="1769040"/>
            <a:ext cx="4425840" cy="209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58" name="CustomShape 3"/>
          <p:cNvSpPr/>
          <p:nvPr/>
        </p:nvSpPr>
        <p:spPr>
          <a:xfrm>
            <a:off x="5152680" y="1769040"/>
            <a:ext cx="4425840" cy="209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59" name="CustomShape 4"/>
          <p:cNvSpPr/>
          <p:nvPr/>
        </p:nvSpPr>
        <p:spPr>
          <a:xfrm>
            <a:off x="5152680" y="4059360"/>
            <a:ext cx="4425840" cy="209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0" name="CustomShape 5"/>
          <p:cNvSpPr/>
          <p:nvPr/>
        </p:nvSpPr>
        <p:spPr>
          <a:xfrm>
            <a:off x="504000" y="4059360"/>
            <a:ext cx="4425840" cy="209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2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3" name="CustomShape 3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664" name="" descr=""/>
          <p:cNvPicPr/>
          <p:nvPr/>
        </p:nvPicPr>
        <p:blipFill>
          <a:blip r:embed="rId1"/>
          <a:stretch/>
        </p:blipFill>
        <p:spPr>
          <a:xfrm>
            <a:off x="2292120" y="1768680"/>
            <a:ext cx="5493960" cy="4383360"/>
          </a:xfrm>
          <a:prstGeom prst="rect">
            <a:avLst/>
          </a:prstGeom>
          <a:ln>
            <a:noFill/>
          </a:ln>
        </p:spPr>
      </p:pic>
      <p:pic>
        <p:nvPicPr>
          <p:cNvPr id="665" name="" descr=""/>
          <p:cNvPicPr/>
          <p:nvPr/>
        </p:nvPicPr>
        <p:blipFill>
          <a:blip r:embed="rId2"/>
          <a:stretch/>
        </p:blipFill>
        <p:spPr>
          <a:xfrm>
            <a:off x="2292120" y="1768680"/>
            <a:ext cx="5493960" cy="4383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7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9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1" name="CustomShape 2"/>
          <p:cNvSpPr/>
          <p:nvPr/>
        </p:nvSpPr>
        <p:spPr>
          <a:xfrm>
            <a:off x="504000" y="1769040"/>
            <a:ext cx="442584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2" name="CustomShape 3"/>
          <p:cNvSpPr/>
          <p:nvPr/>
        </p:nvSpPr>
        <p:spPr>
          <a:xfrm>
            <a:off x="5152680" y="1769040"/>
            <a:ext cx="442584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CustomShape 1"/>
          <p:cNvSpPr/>
          <p:nvPr/>
        </p:nvSpPr>
        <p:spPr>
          <a:xfrm>
            <a:off x="504000" y="301320"/>
            <a:ext cx="9070560" cy="585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CustomShape 1"/>
          <p:cNvSpPr/>
          <p:nvPr/>
        </p:nvSpPr>
        <p:spPr>
          <a:xfrm>
            <a:off x="1368720" y="144000"/>
            <a:ext cx="9070560" cy="90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   </a:t>
            </a: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Method: 3D R2N2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88" name="" descr=""/>
          <p:cNvPicPr/>
          <p:nvPr/>
        </p:nvPicPr>
        <p:blipFill>
          <a:blip r:embed="rId1"/>
          <a:stretch/>
        </p:blipFill>
        <p:spPr>
          <a:xfrm>
            <a:off x="773640" y="1376280"/>
            <a:ext cx="665280" cy="998640"/>
          </a:xfrm>
          <a:prstGeom prst="rect">
            <a:avLst/>
          </a:prstGeom>
          <a:ln>
            <a:noFill/>
          </a:ln>
        </p:spPr>
      </p:pic>
      <p:pic>
        <p:nvPicPr>
          <p:cNvPr id="589" name="" descr=""/>
          <p:cNvPicPr/>
          <p:nvPr/>
        </p:nvPicPr>
        <p:blipFill>
          <a:blip r:embed="rId2"/>
          <a:stretch/>
        </p:blipFill>
        <p:spPr>
          <a:xfrm>
            <a:off x="3002400" y="1296000"/>
            <a:ext cx="884520" cy="1074960"/>
          </a:xfrm>
          <a:prstGeom prst="rect">
            <a:avLst/>
          </a:prstGeom>
          <a:ln>
            <a:noFill/>
          </a:ln>
        </p:spPr>
      </p:pic>
      <p:pic>
        <p:nvPicPr>
          <p:cNvPr id="590" name="" descr=""/>
          <p:cNvPicPr/>
          <p:nvPr/>
        </p:nvPicPr>
        <p:blipFill>
          <a:blip r:embed="rId3"/>
          <a:stretch/>
        </p:blipFill>
        <p:spPr>
          <a:xfrm>
            <a:off x="5040000" y="1376280"/>
            <a:ext cx="827280" cy="998640"/>
          </a:xfrm>
          <a:prstGeom prst="rect">
            <a:avLst/>
          </a:prstGeom>
          <a:ln>
            <a:noFill/>
          </a:ln>
        </p:spPr>
      </p:pic>
      <p:pic>
        <p:nvPicPr>
          <p:cNvPr id="591" name="" descr=""/>
          <p:cNvPicPr/>
          <p:nvPr/>
        </p:nvPicPr>
        <p:blipFill>
          <a:blip r:embed="rId4"/>
          <a:stretch/>
        </p:blipFill>
        <p:spPr>
          <a:xfrm>
            <a:off x="7895160" y="1123920"/>
            <a:ext cx="1031760" cy="1395000"/>
          </a:xfrm>
          <a:prstGeom prst="rect">
            <a:avLst/>
          </a:prstGeom>
          <a:ln>
            <a:noFill/>
          </a:ln>
        </p:spPr>
      </p:pic>
      <p:pic>
        <p:nvPicPr>
          <p:cNvPr id="592" name="" descr=""/>
          <p:cNvPicPr/>
          <p:nvPr/>
        </p:nvPicPr>
        <p:blipFill>
          <a:blip r:embed="rId5"/>
          <a:stretch/>
        </p:blipFill>
        <p:spPr>
          <a:xfrm>
            <a:off x="7657200" y="2880000"/>
            <a:ext cx="1557720" cy="1287360"/>
          </a:xfrm>
          <a:prstGeom prst="rect">
            <a:avLst/>
          </a:prstGeom>
          <a:ln>
            <a:noFill/>
          </a:ln>
        </p:spPr>
      </p:pic>
      <p:pic>
        <p:nvPicPr>
          <p:cNvPr id="593" name="" descr=""/>
          <p:cNvPicPr/>
          <p:nvPr/>
        </p:nvPicPr>
        <p:blipFill>
          <a:blip r:embed="rId6"/>
          <a:stretch/>
        </p:blipFill>
        <p:spPr>
          <a:xfrm>
            <a:off x="5328000" y="2832120"/>
            <a:ext cx="741600" cy="1198800"/>
          </a:xfrm>
          <a:prstGeom prst="rect">
            <a:avLst/>
          </a:prstGeom>
          <a:ln>
            <a:noFill/>
          </a:ln>
        </p:spPr>
      </p:pic>
      <p:pic>
        <p:nvPicPr>
          <p:cNvPr id="594" name="" descr=""/>
          <p:cNvPicPr/>
          <p:nvPr/>
        </p:nvPicPr>
        <p:blipFill>
          <a:blip r:embed="rId7"/>
          <a:stretch/>
        </p:blipFill>
        <p:spPr>
          <a:xfrm>
            <a:off x="2952000" y="3056760"/>
            <a:ext cx="1055880" cy="1046160"/>
          </a:xfrm>
          <a:prstGeom prst="rect">
            <a:avLst/>
          </a:prstGeom>
          <a:ln>
            <a:noFill/>
          </a:ln>
        </p:spPr>
      </p:pic>
      <p:pic>
        <p:nvPicPr>
          <p:cNvPr id="595" name="" descr=""/>
          <p:cNvPicPr/>
          <p:nvPr/>
        </p:nvPicPr>
        <p:blipFill>
          <a:blip r:embed="rId8"/>
          <a:stretch/>
        </p:blipFill>
        <p:spPr>
          <a:xfrm>
            <a:off x="648000" y="3018960"/>
            <a:ext cx="574920" cy="1083960"/>
          </a:xfrm>
          <a:prstGeom prst="rect">
            <a:avLst/>
          </a:prstGeom>
          <a:ln>
            <a:noFill/>
          </a:ln>
        </p:spPr>
      </p:pic>
      <p:pic>
        <p:nvPicPr>
          <p:cNvPr id="596" name="" descr=""/>
          <p:cNvPicPr/>
          <p:nvPr/>
        </p:nvPicPr>
        <p:blipFill>
          <a:blip r:embed="rId9"/>
          <a:stretch/>
        </p:blipFill>
        <p:spPr>
          <a:xfrm>
            <a:off x="456120" y="4608000"/>
            <a:ext cx="1198800" cy="836640"/>
          </a:xfrm>
          <a:prstGeom prst="rect">
            <a:avLst/>
          </a:prstGeom>
          <a:ln>
            <a:noFill/>
          </a:ln>
        </p:spPr>
      </p:pic>
      <p:pic>
        <p:nvPicPr>
          <p:cNvPr id="597" name="" descr=""/>
          <p:cNvPicPr/>
          <p:nvPr/>
        </p:nvPicPr>
        <p:blipFill>
          <a:blip r:embed="rId10"/>
          <a:stretch/>
        </p:blipFill>
        <p:spPr>
          <a:xfrm>
            <a:off x="2851200" y="4536000"/>
            <a:ext cx="1179720" cy="903600"/>
          </a:xfrm>
          <a:prstGeom prst="rect">
            <a:avLst/>
          </a:prstGeom>
          <a:ln>
            <a:noFill/>
          </a:ln>
        </p:spPr>
      </p:pic>
      <p:pic>
        <p:nvPicPr>
          <p:cNvPr id="598" name="" descr=""/>
          <p:cNvPicPr/>
          <p:nvPr/>
        </p:nvPicPr>
        <p:blipFill>
          <a:blip r:embed="rId11"/>
          <a:stretch/>
        </p:blipFill>
        <p:spPr>
          <a:xfrm>
            <a:off x="5236920" y="4608000"/>
            <a:ext cx="1170000" cy="827280"/>
          </a:xfrm>
          <a:prstGeom prst="rect">
            <a:avLst/>
          </a:prstGeom>
          <a:ln>
            <a:noFill/>
          </a:ln>
        </p:spPr>
      </p:pic>
      <p:pic>
        <p:nvPicPr>
          <p:cNvPr id="599" name="" descr=""/>
          <p:cNvPicPr/>
          <p:nvPr/>
        </p:nvPicPr>
        <p:blipFill>
          <a:blip r:embed="rId12"/>
          <a:stretch/>
        </p:blipFill>
        <p:spPr>
          <a:xfrm>
            <a:off x="7165800" y="4436640"/>
            <a:ext cx="2049120" cy="927360"/>
          </a:xfrm>
          <a:prstGeom prst="rect">
            <a:avLst/>
          </a:prstGeom>
          <a:ln>
            <a:noFill/>
          </a:ln>
        </p:spPr>
      </p:pic>
      <p:pic>
        <p:nvPicPr>
          <p:cNvPr id="600" name="" descr=""/>
          <p:cNvPicPr/>
          <p:nvPr/>
        </p:nvPicPr>
        <p:blipFill>
          <a:blip r:embed="rId13"/>
          <a:stretch/>
        </p:blipFill>
        <p:spPr>
          <a:xfrm>
            <a:off x="504000" y="5832000"/>
            <a:ext cx="1078920" cy="1078920"/>
          </a:xfrm>
          <a:prstGeom prst="rect">
            <a:avLst/>
          </a:prstGeom>
          <a:ln>
            <a:noFill/>
          </a:ln>
        </p:spPr>
      </p:pic>
      <p:pic>
        <p:nvPicPr>
          <p:cNvPr id="601" name="" descr=""/>
          <p:cNvPicPr/>
          <p:nvPr/>
        </p:nvPicPr>
        <p:blipFill>
          <a:blip r:embed="rId14"/>
          <a:stretch/>
        </p:blipFill>
        <p:spPr>
          <a:xfrm>
            <a:off x="2870640" y="5816520"/>
            <a:ext cx="1088280" cy="1088280"/>
          </a:xfrm>
          <a:prstGeom prst="rect">
            <a:avLst/>
          </a:prstGeom>
          <a:ln>
            <a:noFill/>
          </a:ln>
        </p:spPr>
      </p:pic>
      <p:pic>
        <p:nvPicPr>
          <p:cNvPr id="602" name="" descr=""/>
          <p:cNvPicPr/>
          <p:nvPr/>
        </p:nvPicPr>
        <p:blipFill>
          <a:blip r:embed="rId15"/>
          <a:stretch/>
        </p:blipFill>
        <p:spPr>
          <a:xfrm>
            <a:off x="5261040" y="5790240"/>
            <a:ext cx="1189080" cy="1189080"/>
          </a:xfrm>
          <a:prstGeom prst="rect">
            <a:avLst/>
          </a:prstGeom>
          <a:ln>
            <a:noFill/>
          </a:ln>
        </p:spPr>
      </p:pic>
      <p:pic>
        <p:nvPicPr>
          <p:cNvPr id="603" name="" descr=""/>
          <p:cNvPicPr/>
          <p:nvPr/>
        </p:nvPicPr>
        <p:blipFill>
          <a:blip r:embed="rId16"/>
          <a:stretch/>
        </p:blipFill>
        <p:spPr>
          <a:xfrm>
            <a:off x="7328520" y="5760000"/>
            <a:ext cx="2246400" cy="1135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6" name="CustomShape 2"/>
          <p:cNvSpPr/>
          <p:nvPr/>
        </p:nvSpPr>
        <p:spPr>
          <a:xfrm>
            <a:off x="504000" y="1769040"/>
            <a:ext cx="4425840" cy="209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7" name="CustomShape 3"/>
          <p:cNvSpPr/>
          <p:nvPr/>
        </p:nvSpPr>
        <p:spPr>
          <a:xfrm>
            <a:off x="504000" y="4059360"/>
            <a:ext cx="4425840" cy="209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8" name="CustomShape 4"/>
          <p:cNvSpPr/>
          <p:nvPr/>
        </p:nvSpPr>
        <p:spPr>
          <a:xfrm>
            <a:off x="5152680" y="1769040"/>
            <a:ext cx="442584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80" name="CustomShape 2"/>
          <p:cNvSpPr/>
          <p:nvPr/>
        </p:nvSpPr>
        <p:spPr>
          <a:xfrm>
            <a:off x="504000" y="1769040"/>
            <a:ext cx="442584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81" name="CustomShape 3"/>
          <p:cNvSpPr/>
          <p:nvPr/>
        </p:nvSpPr>
        <p:spPr>
          <a:xfrm>
            <a:off x="5152680" y="1769040"/>
            <a:ext cx="4425840" cy="209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82" name="CustomShape 4"/>
          <p:cNvSpPr/>
          <p:nvPr/>
        </p:nvSpPr>
        <p:spPr>
          <a:xfrm>
            <a:off x="5152680" y="4059360"/>
            <a:ext cx="4425840" cy="209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84" name="CustomShape 2"/>
          <p:cNvSpPr/>
          <p:nvPr/>
        </p:nvSpPr>
        <p:spPr>
          <a:xfrm>
            <a:off x="504000" y="1769040"/>
            <a:ext cx="4425840" cy="209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85" name="CustomShape 3"/>
          <p:cNvSpPr/>
          <p:nvPr/>
        </p:nvSpPr>
        <p:spPr>
          <a:xfrm>
            <a:off x="5152680" y="1769040"/>
            <a:ext cx="4425840" cy="209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86" name="CustomShape 4"/>
          <p:cNvSpPr/>
          <p:nvPr/>
        </p:nvSpPr>
        <p:spPr>
          <a:xfrm>
            <a:off x="504000" y="4059360"/>
            <a:ext cx="9070560" cy="209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88" name="CustomShape 2"/>
          <p:cNvSpPr/>
          <p:nvPr/>
        </p:nvSpPr>
        <p:spPr>
          <a:xfrm>
            <a:off x="504000" y="1769040"/>
            <a:ext cx="9070560" cy="209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89" name="CustomShape 3"/>
          <p:cNvSpPr/>
          <p:nvPr/>
        </p:nvSpPr>
        <p:spPr>
          <a:xfrm>
            <a:off x="504000" y="4059360"/>
            <a:ext cx="9070560" cy="209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1" name="CustomShape 2"/>
          <p:cNvSpPr/>
          <p:nvPr/>
        </p:nvSpPr>
        <p:spPr>
          <a:xfrm>
            <a:off x="504000" y="1769040"/>
            <a:ext cx="4425840" cy="209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2" name="CustomShape 3"/>
          <p:cNvSpPr/>
          <p:nvPr/>
        </p:nvSpPr>
        <p:spPr>
          <a:xfrm>
            <a:off x="5152680" y="1769040"/>
            <a:ext cx="4425840" cy="209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3" name="CustomShape 4"/>
          <p:cNvSpPr/>
          <p:nvPr/>
        </p:nvSpPr>
        <p:spPr>
          <a:xfrm>
            <a:off x="5152680" y="4059360"/>
            <a:ext cx="4425840" cy="209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4" name="CustomShape 5"/>
          <p:cNvSpPr/>
          <p:nvPr/>
        </p:nvSpPr>
        <p:spPr>
          <a:xfrm>
            <a:off x="504000" y="4059360"/>
            <a:ext cx="4425840" cy="209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6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7" name="CustomShape 3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698" name="" descr=""/>
          <p:cNvPicPr/>
          <p:nvPr/>
        </p:nvPicPr>
        <p:blipFill>
          <a:blip r:embed="rId1"/>
          <a:stretch/>
        </p:blipFill>
        <p:spPr>
          <a:xfrm>
            <a:off x="2292120" y="1768680"/>
            <a:ext cx="5493960" cy="4383360"/>
          </a:xfrm>
          <a:prstGeom prst="rect">
            <a:avLst/>
          </a:prstGeom>
          <a:ln>
            <a:noFill/>
          </a:ln>
        </p:spPr>
      </p:pic>
      <p:pic>
        <p:nvPicPr>
          <p:cNvPr id="699" name="" descr=""/>
          <p:cNvPicPr/>
          <p:nvPr/>
        </p:nvPicPr>
        <p:blipFill>
          <a:blip r:embed="rId2"/>
          <a:stretch/>
        </p:blipFill>
        <p:spPr>
          <a:xfrm>
            <a:off x="2292120" y="1768680"/>
            <a:ext cx="5493960" cy="4383360"/>
          </a:xfrm>
          <a:prstGeom prst="rect">
            <a:avLst/>
          </a:prstGeom>
          <a:ln>
            <a:noFill/>
          </a:ln>
        </p:spPr>
      </p:pic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5" name="CustomShape 2"/>
          <p:cNvSpPr/>
          <p:nvPr/>
        </p:nvSpPr>
        <p:spPr>
          <a:xfrm>
            <a:off x="504000" y="1769040"/>
            <a:ext cx="442584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6" name="CustomShape 3"/>
          <p:cNvSpPr/>
          <p:nvPr/>
        </p:nvSpPr>
        <p:spPr>
          <a:xfrm>
            <a:off x="5152680" y="1769040"/>
            <a:ext cx="442584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7" name="CustomShape 4"/>
          <p:cNvSpPr/>
          <p:nvPr/>
        </p:nvSpPr>
        <p:spPr>
          <a:xfrm>
            <a:off x="2592000" y="148320"/>
            <a:ext cx="4655880" cy="71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Method: Attsets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08" name="" descr=""/>
          <p:cNvPicPr/>
          <p:nvPr/>
        </p:nvPicPr>
        <p:blipFill>
          <a:blip r:embed="rId1"/>
          <a:stretch/>
        </p:blipFill>
        <p:spPr>
          <a:xfrm>
            <a:off x="397800" y="1199880"/>
            <a:ext cx="1208520" cy="1208520"/>
          </a:xfrm>
          <a:prstGeom prst="rect">
            <a:avLst/>
          </a:prstGeom>
          <a:ln>
            <a:noFill/>
          </a:ln>
        </p:spPr>
      </p:pic>
      <p:pic>
        <p:nvPicPr>
          <p:cNvPr id="609" name="" descr=""/>
          <p:cNvPicPr/>
          <p:nvPr/>
        </p:nvPicPr>
        <p:blipFill>
          <a:blip r:embed="rId2"/>
          <a:stretch/>
        </p:blipFill>
        <p:spPr>
          <a:xfrm>
            <a:off x="4608000" y="1178280"/>
            <a:ext cx="1197000" cy="1197000"/>
          </a:xfrm>
          <a:prstGeom prst="rect">
            <a:avLst/>
          </a:prstGeom>
          <a:ln>
            <a:noFill/>
          </a:ln>
        </p:spPr>
      </p:pic>
      <p:pic>
        <p:nvPicPr>
          <p:cNvPr id="610" name="" descr=""/>
          <p:cNvPicPr/>
          <p:nvPr/>
        </p:nvPicPr>
        <p:blipFill>
          <a:blip r:embed="rId3"/>
          <a:stretch/>
        </p:blipFill>
        <p:spPr>
          <a:xfrm>
            <a:off x="2415600" y="1175040"/>
            <a:ext cx="1208520" cy="1208520"/>
          </a:xfrm>
          <a:prstGeom prst="rect">
            <a:avLst/>
          </a:prstGeom>
          <a:ln>
            <a:noFill/>
          </a:ln>
        </p:spPr>
      </p:pic>
      <p:pic>
        <p:nvPicPr>
          <p:cNvPr id="611" name="" descr=""/>
          <p:cNvPicPr/>
          <p:nvPr/>
        </p:nvPicPr>
        <p:blipFill>
          <a:blip r:embed="rId4"/>
          <a:stretch/>
        </p:blipFill>
        <p:spPr>
          <a:xfrm>
            <a:off x="410400" y="2841840"/>
            <a:ext cx="1208520" cy="1208520"/>
          </a:xfrm>
          <a:prstGeom prst="rect">
            <a:avLst/>
          </a:prstGeom>
          <a:ln>
            <a:noFill/>
          </a:ln>
        </p:spPr>
      </p:pic>
      <p:pic>
        <p:nvPicPr>
          <p:cNvPr id="612" name="" descr=""/>
          <p:cNvPicPr/>
          <p:nvPr/>
        </p:nvPicPr>
        <p:blipFill>
          <a:blip r:embed="rId5"/>
          <a:stretch/>
        </p:blipFill>
        <p:spPr>
          <a:xfrm>
            <a:off x="2462760" y="2822760"/>
            <a:ext cx="1208520" cy="1208520"/>
          </a:xfrm>
          <a:prstGeom prst="rect">
            <a:avLst/>
          </a:prstGeom>
          <a:ln>
            <a:noFill/>
          </a:ln>
        </p:spPr>
      </p:pic>
      <p:pic>
        <p:nvPicPr>
          <p:cNvPr id="613" name="" descr=""/>
          <p:cNvPicPr/>
          <p:nvPr/>
        </p:nvPicPr>
        <p:blipFill>
          <a:blip r:embed="rId6"/>
          <a:stretch/>
        </p:blipFill>
        <p:spPr>
          <a:xfrm>
            <a:off x="4622760" y="2779200"/>
            <a:ext cx="1208520" cy="1208520"/>
          </a:xfrm>
          <a:prstGeom prst="rect">
            <a:avLst/>
          </a:prstGeom>
          <a:ln>
            <a:noFill/>
          </a:ln>
        </p:spPr>
      </p:pic>
      <p:pic>
        <p:nvPicPr>
          <p:cNvPr id="614" name="" descr=""/>
          <p:cNvPicPr/>
          <p:nvPr/>
        </p:nvPicPr>
        <p:blipFill>
          <a:blip r:embed="rId7"/>
          <a:stretch/>
        </p:blipFill>
        <p:spPr>
          <a:xfrm>
            <a:off x="154800" y="4320000"/>
            <a:ext cx="1500480" cy="1500480"/>
          </a:xfrm>
          <a:prstGeom prst="rect">
            <a:avLst/>
          </a:prstGeom>
          <a:ln>
            <a:noFill/>
          </a:ln>
        </p:spPr>
      </p:pic>
      <p:pic>
        <p:nvPicPr>
          <p:cNvPr id="615" name="" descr=""/>
          <p:cNvPicPr/>
          <p:nvPr/>
        </p:nvPicPr>
        <p:blipFill>
          <a:blip r:embed="rId8"/>
          <a:stretch/>
        </p:blipFill>
        <p:spPr>
          <a:xfrm>
            <a:off x="2304000" y="4320000"/>
            <a:ext cx="1439280" cy="1439280"/>
          </a:xfrm>
          <a:prstGeom prst="rect">
            <a:avLst/>
          </a:prstGeom>
          <a:ln>
            <a:noFill/>
          </a:ln>
        </p:spPr>
      </p:pic>
      <p:pic>
        <p:nvPicPr>
          <p:cNvPr id="616" name="" descr=""/>
          <p:cNvPicPr/>
          <p:nvPr/>
        </p:nvPicPr>
        <p:blipFill>
          <a:blip r:embed="rId9"/>
          <a:stretch/>
        </p:blipFill>
        <p:spPr>
          <a:xfrm>
            <a:off x="4356360" y="4080960"/>
            <a:ext cx="1738440" cy="1738440"/>
          </a:xfrm>
          <a:prstGeom prst="rect">
            <a:avLst/>
          </a:prstGeom>
          <a:ln>
            <a:noFill/>
          </a:ln>
        </p:spPr>
      </p:pic>
      <p:pic>
        <p:nvPicPr>
          <p:cNvPr id="617" name="" descr=""/>
          <p:cNvPicPr/>
          <p:nvPr/>
        </p:nvPicPr>
        <p:blipFill>
          <a:blip r:embed="rId10"/>
          <a:stretch/>
        </p:blipFill>
        <p:spPr>
          <a:xfrm>
            <a:off x="360000" y="5976000"/>
            <a:ext cx="1151280" cy="1151280"/>
          </a:xfrm>
          <a:prstGeom prst="rect">
            <a:avLst/>
          </a:prstGeom>
          <a:ln>
            <a:noFill/>
          </a:ln>
        </p:spPr>
      </p:pic>
      <p:pic>
        <p:nvPicPr>
          <p:cNvPr id="618" name="" descr=""/>
          <p:cNvPicPr/>
          <p:nvPr/>
        </p:nvPicPr>
        <p:blipFill>
          <a:blip r:embed="rId11"/>
          <a:stretch/>
        </p:blipFill>
        <p:spPr>
          <a:xfrm>
            <a:off x="2360520" y="5960520"/>
            <a:ext cx="1166760" cy="1166760"/>
          </a:xfrm>
          <a:prstGeom prst="rect">
            <a:avLst/>
          </a:prstGeom>
          <a:ln>
            <a:noFill/>
          </a:ln>
        </p:spPr>
      </p:pic>
      <p:pic>
        <p:nvPicPr>
          <p:cNvPr id="619" name="" descr=""/>
          <p:cNvPicPr/>
          <p:nvPr/>
        </p:nvPicPr>
        <p:blipFill>
          <a:blip r:embed="rId12"/>
          <a:stretch/>
        </p:blipFill>
        <p:spPr>
          <a:xfrm>
            <a:off x="4569480" y="5976000"/>
            <a:ext cx="1189800" cy="1189800"/>
          </a:xfrm>
          <a:prstGeom prst="rect">
            <a:avLst/>
          </a:prstGeom>
          <a:ln>
            <a:noFill/>
          </a:ln>
        </p:spPr>
      </p:pic>
      <p:pic>
        <p:nvPicPr>
          <p:cNvPr id="620" name="" descr=""/>
          <p:cNvPicPr/>
          <p:nvPr/>
        </p:nvPicPr>
        <p:blipFill>
          <a:blip r:embed="rId13"/>
          <a:stretch/>
        </p:blipFill>
        <p:spPr>
          <a:xfrm>
            <a:off x="6492960" y="4176000"/>
            <a:ext cx="3085560" cy="1583280"/>
          </a:xfrm>
          <a:prstGeom prst="rect">
            <a:avLst/>
          </a:prstGeom>
          <a:ln>
            <a:noFill/>
          </a:ln>
        </p:spPr>
      </p:pic>
      <p:pic>
        <p:nvPicPr>
          <p:cNvPr id="621" name="" descr=""/>
          <p:cNvPicPr/>
          <p:nvPr/>
        </p:nvPicPr>
        <p:blipFill>
          <a:blip r:embed="rId14"/>
          <a:stretch/>
        </p:blipFill>
        <p:spPr>
          <a:xfrm>
            <a:off x="6624000" y="5832000"/>
            <a:ext cx="3023640" cy="1551600"/>
          </a:xfrm>
          <a:prstGeom prst="rect">
            <a:avLst/>
          </a:prstGeom>
          <a:ln>
            <a:noFill/>
          </a:ln>
        </p:spPr>
      </p:pic>
      <p:pic>
        <p:nvPicPr>
          <p:cNvPr id="622" name="" descr=""/>
          <p:cNvPicPr/>
          <p:nvPr/>
        </p:nvPicPr>
        <p:blipFill>
          <a:blip r:embed="rId15"/>
          <a:stretch/>
        </p:blipFill>
        <p:spPr>
          <a:xfrm>
            <a:off x="6264000" y="2583000"/>
            <a:ext cx="3383280" cy="1736280"/>
          </a:xfrm>
          <a:prstGeom prst="rect">
            <a:avLst/>
          </a:prstGeom>
          <a:ln>
            <a:noFill/>
          </a:ln>
        </p:spPr>
      </p:pic>
      <p:pic>
        <p:nvPicPr>
          <p:cNvPr id="623" name="" descr=""/>
          <p:cNvPicPr/>
          <p:nvPr/>
        </p:nvPicPr>
        <p:blipFill>
          <a:blip r:embed="rId16"/>
          <a:stretch/>
        </p:blipFill>
        <p:spPr>
          <a:xfrm>
            <a:off x="6379560" y="864000"/>
            <a:ext cx="3483720" cy="1787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CustomShape 1"/>
          <p:cNvSpPr/>
          <p:nvPr/>
        </p:nvSpPr>
        <p:spPr>
          <a:xfrm>
            <a:off x="504000" y="301320"/>
            <a:ext cx="9070560" cy="585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5" name="CustomShape 2"/>
          <p:cNvSpPr/>
          <p:nvPr/>
        </p:nvSpPr>
        <p:spPr>
          <a:xfrm>
            <a:off x="504000" y="301320"/>
            <a:ext cx="907128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Network Comparison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6" name="CustomShape 3"/>
          <p:cNvSpPr/>
          <p:nvPr/>
        </p:nvSpPr>
        <p:spPr>
          <a:xfrm>
            <a:off x="504000" y="1368000"/>
            <a:ext cx="9359280" cy="597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Symbol"/>
              <a:buChar char="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Networks – 3D R2N2 , MVS , Attsets.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Symbol"/>
              <a:buChar char="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 Attsets network is permutation invariant &amp;   have better Accuracy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Symbol"/>
              <a:buChar char="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gradient vanishing in RNN models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Symbol"/>
              <a:buChar char="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High Information Content in Attsets.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Symbol"/>
              <a:buChar char="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Computation Efficiency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Symbol"/>
              <a:buChar char="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Generality and Robustness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TextShape 1"/>
          <p:cNvSpPr txBox="1"/>
          <p:nvPr/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TensorBoard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28" name="" descr=""/>
          <p:cNvPicPr/>
          <p:nvPr/>
        </p:nvPicPr>
        <p:blipFill>
          <a:blip r:embed="rId1"/>
          <a:stretch/>
        </p:blipFill>
        <p:spPr>
          <a:xfrm>
            <a:off x="31680" y="1286280"/>
            <a:ext cx="9979560" cy="6201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TextShape 1"/>
          <p:cNvSpPr txBox="1"/>
          <p:nvPr/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Voxelized Model Renderd In Unity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30" name="" descr=""/>
          <p:cNvPicPr/>
          <p:nvPr/>
        </p:nvPicPr>
        <p:blipFill>
          <a:blip r:embed="rId1"/>
          <a:stretch/>
        </p:blipFill>
        <p:spPr>
          <a:xfrm>
            <a:off x="1178640" y="1224000"/>
            <a:ext cx="7677360" cy="6243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TextShape 1"/>
          <p:cNvSpPr txBox="1"/>
          <p:nvPr/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Surface Reconstruction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32" name="" descr=""/>
          <p:cNvPicPr/>
          <p:nvPr/>
        </p:nvPicPr>
        <p:blipFill>
          <a:blip r:embed="rId1"/>
          <a:stretch/>
        </p:blipFill>
        <p:spPr>
          <a:xfrm>
            <a:off x="0" y="4198680"/>
            <a:ext cx="3240000" cy="1633320"/>
          </a:xfrm>
          <a:prstGeom prst="rect">
            <a:avLst/>
          </a:prstGeom>
          <a:ln>
            <a:noFill/>
          </a:ln>
        </p:spPr>
      </p:pic>
      <p:pic>
        <p:nvPicPr>
          <p:cNvPr id="633" name="" descr=""/>
          <p:cNvPicPr/>
          <p:nvPr/>
        </p:nvPicPr>
        <p:blipFill>
          <a:blip r:embed="rId2"/>
          <a:stretch/>
        </p:blipFill>
        <p:spPr>
          <a:xfrm>
            <a:off x="3168000" y="4176000"/>
            <a:ext cx="3518280" cy="1773720"/>
          </a:xfrm>
          <a:prstGeom prst="rect">
            <a:avLst/>
          </a:prstGeom>
          <a:ln>
            <a:noFill/>
          </a:ln>
        </p:spPr>
      </p:pic>
      <p:pic>
        <p:nvPicPr>
          <p:cNvPr id="634" name="" descr=""/>
          <p:cNvPicPr/>
          <p:nvPr/>
        </p:nvPicPr>
        <p:blipFill>
          <a:blip r:embed="rId3"/>
          <a:stretch/>
        </p:blipFill>
        <p:spPr>
          <a:xfrm>
            <a:off x="6413400" y="4199040"/>
            <a:ext cx="3667320" cy="1848960"/>
          </a:xfrm>
          <a:prstGeom prst="rect">
            <a:avLst/>
          </a:prstGeom>
          <a:ln>
            <a:noFill/>
          </a:ln>
        </p:spPr>
      </p:pic>
      <p:sp>
        <p:nvSpPr>
          <p:cNvPr id="635" name="TextShape 2"/>
          <p:cNvSpPr txBox="1"/>
          <p:nvPr/>
        </p:nvSpPr>
        <p:spPr>
          <a:xfrm>
            <a:off x="936000" y="2088000"/>
            <a:ext cx="8640000" cy="858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Surface reconstruction algorithm : Marching cubes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Out put file format :  .OBJ and .DAE (Collada)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7" name="CustomShape 2"/>
          <p:cNvSpPr/>
          <p:nvPr/>
        </p:nvSpPr>
        <p:spPr>
          <a:xfrm>
            <a:off x="504000" y="1769040"/>
            <a:ext cx="4425840" cy="209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8" name="CustomShape 3"/>
          <p:cNvSpPr/>
          <p:nvPr/>
        </p:nvSpPr>
        <p:spPr>
          <a:xfrm>
            <a:off x="504000" y="4059360"/>
            <a:ext cx="4425840" cy="209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9" name="CustomShape 4"/>
          <p:cNvSpPr/>
          <p:nvPr/>
        </p:nvSpPr>
        <p:spPr>
          <a:xfrm>
            <a:off x="5152680" y="1769040"/>
            <a:ext cx="442584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0" name="CustomShape 5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1298520"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Next Step/challenges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1" name="CustomShape 6"/>
          <p:cNvSpPr/>
          <p:nvPr/>
        </p:nvSpPr>
        <p:spPr>
          <a:xfrm>
            <a:off x="503280" y="1224000"/>
            <a:ext cx="9071280" cy="578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Symbol"/>
              <a:buChar char="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Need To create our own dataset.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Symbol"/>
              <a:buChar char="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Need to create ground trouth models.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Symbol"/>
              <a:buChar char="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Refering – Shapenet dataset. 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Symbol"/>
              <a:buChar char="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Need to improove the accuracy for live images.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Symbol"/>
              <a:buChar char="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3" name="CustomShape 2"/>
          <p:cNvSpPr/>
          <p:nvPr/>
        </p:nvSpPr>
        <p:spPr>
          <a:xfrm>
            <a:off x="504000" y="1769040"/>
            <a:ext cx="442584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4" name="CustomShape 3"/>
          <p:cNvSpPr/>
          <p:nvPr/>
        </p:nvSpPr>
        <p:spPr>
          <a:xfrm>
            <a:off x="5152680" y="1769040"/>
            <a:ext cx="4425840" cy="209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5" name="CustomShape 4"/>
          <p:cNvSpPr/>
          <p:nvPr/>
        </p:nvSpPr>
        <p:spPr>
          <a:xfrm>
            <a:off x="5152680" y="4059360"/>
            <a:ext cx="4425840" cy="209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6" name="CustomShape 5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Referances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7" name="CustomShape 6"/>
          <p:cNvSpPr/>
          <p:nvPr/>
        </p:nvSpPr>
        <p:spPr>
          <a:xfrm>
            <a:off x="504000" y="1769040"/>
            <a:ext cx="9359280" cy="557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Symbol"/>
              <a:buChar char=""/>
            </a:pPr>
            <a:r>
              <a:rPr b="0" lang="en-IN" sz="20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  <a:hlinkClick r:id="rId1"/>
              </a:rPr>
              <a:t>http://svl.stanford.edu/assets/papers/choy_eccv_3dr2n2_16.pdf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Symbol"/>
              <a:buChar char="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Symbol"/>
              <a:buChar char=""/>
            </a:pPr>
            <a:r>
              <a:rPr b="0" lang="en-IN" sz="20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  <a:hlinkClick r:id="rId2"/>
              </a:rPr>
              <a:t>https://pdfs.semanticscholar.org/8b0d/96ebad79c878f3fe71aadf216f6d57998ca5.pdf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Symbol"/>
              <a:buChar char=""/>
            </a:pPr>
            <a:r>
              <a:rPr b="0" lang="en-IN" sz="20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  <a:hlinkClick r:id="rId3"/>
              </a:rPr>
              <a:t>https://arxiv.org/abs/1808.00758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Symbol"/>
              <a:buChar char="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Symbol"/>
              <a:buChar char=""/>
            </a:pPr>
            <a:r>
              <a:rPr b="0" lang="en-IN" sz="20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  <a:hlinkClick r:id="rId4"/>
              </a:rPr>
              <a:t>http://shapenet.cs.stanford.edu/shapenet/obj-zip/ShapeNetCore.v2-old/shapenet/tex/TechnicalReport/main.pdf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2019-05-10T12:39:04Z</dcterms:created>
  <dc:creator/>
  <dc:description/>
  <dc:language>en-IN</dc:language>
  <cp:lastModifiedBy/>
  <dcterms:modified xsi:type="dcterms:W3CDTF">2019-05-28T16:18:21Z</dcterms:modified>
  <cp:revision>19</cp:revision>
  <dc:subject/>
  <dc:title/>
</cp:coreProperties>
</file>