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1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00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86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7752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41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66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331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021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390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70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1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1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10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3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52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73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781557"/>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Ajith Choudhary p</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8" name="Content Placeholder 7" descr="A black screen with white text&#10;&#10;Description automatically generated">
            <a:extLst>
              <a:ext uri="{FF2B5EF4-FFF2-40B4-BE49-F238E27FC236}">
                <a16:creationId xmlns:a16="http://schemas.microsoft.com/office/drawing/2014/main" id="{DA9A5DCF-F994-64EF-A752-0B27398AA987}"/>
              </a:ext>
            </a:extLst>
          </p:cNvPr>
          <p:cNvPicPr>
            <a:picLocks noGrp="1" noChangeAspect="1"/>
          </p:cNvPicPr>
          <p:nvPr>
            <p:ph sz="half" idx="1"/>
          </p:nvPr>
        </p:nvPicPr>
        <p:blipFill>
          <a:blip r:embed="rId2"/>
          <a:stretch>
            <a:fillRect/>
          </a:stretch>
        </p:blipFill>
        <p:spPr>
          <a:xfrm>
            <a:off x="1103313" y="3094479"/>
            <a:ext cx="4395787" cy="2127955"/>
          </a:xfrm>
        </p:spPr>
      </p:pic>
      <p:pic>
        <p:nvPicPr>
          <p:cNvPr id="11" name="Content Placeholder 10" descr="A screen shot of a computer&#10;&#10;Description automatically generated">
            <a:extLst>
              <a:ext uri="{FF2B5EF4-FFF2-40B4-BE49-F238E27FC236}">
                <a16:creationId xmlns:a16="http://schemas.microsoft.com/office/drawing/2014/main" id="{775AE1F5-2F62-8AD2-8C61-16BDCC98B6F2}"/>
              </a:ext>
            </a:extLst>
          </p:cNvPr>
          <p:cNvPicPr>
            <a:picLocks noGrp="1" noChangeAspect="1"/>
          </p:cNvPicPr>
          <p:nvPr>
            <p:ph sz="half" idx="2"/>
          </p:nvPr>
        </p:nvPicPr>
        <p:blipFill>
          <a:blip r:embed="rId3"/>
          <a:stretch>
            <a:fillRect/>
          </a:stretch>
        </p:blipFill>
        <p:spPr>
          <a:xfrm>
            <a:off x="5654675" y="3081830"/>
            <a:ext cx="4395788" cy="2148490"/>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67</TotalTime>
  <Words>715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Ajith Choudhary</cp:lastModifiedBy>
  <cp:revision>14</cp:revision>
  <dcterms:created xsi:type="dcterms:W3CDTF">2024-04-03T00:18:32Z</dcterms:created>
  <dcterms:modified xsi:type="dcterms:W3CDTF">2024-04-04T05:05:16Z</dcterms:modified>
</cp:coreProperties>
</file>