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243874141"/>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45731676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2801232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5340216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87839009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7000668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4340089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5897977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0774987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069118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8940646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9590026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9508858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5179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4631005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480462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976751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67272740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64716576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614848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855000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318545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71679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64806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01408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275317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711154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72561815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28625" y="3259604"/>
            <a:ext cx="9982200" cy="15392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0" cap="none" spc="0" baseline="0">
                <a:solidFill>
                  <a:srgbClr val="000000"/>
                </a:solidFill>
                <a:latin typeface="Calibri" pitchFamily="0" charset="0"/>
                <a:ea typeface="Calibri" pitchFamily="0" charset="0"/>
                <a:cs typeface="Calibri" pitchFamily="0" charset="0"/>
              </a:rPr>
              <a:t>Ajith kumar.K</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a:t>
            </a:r>
            <a:r>
              <a:rPr lang="en-US" altLang="zh-CN" sz="2400" b="0" i="0" u="none" strike="noStrike" kern="0" cap="none" spc="0" baseline="0">
                <a:solidFill>
                  <a:srgbClr val="000000"/>
                </a:solidFill>
                <a:latin typeface="Calibri" pitchFamily="0" charset="0"/>
                <a:ea typeface="Calibri" pitchFamily="0" charset="0"/>
                <a:cs typeface="Calibri" pitchFamily="0" charset="0"/>
              </a:rPr>
              <a:t>312215435</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a:t>
            </a:r>
            <a:r>
              <a:rPr lang="en-US" altLang="zh-CN" sz="2400" b="0" i="0" u="none" strike="noStrike" kern="0" cap="none" spc="0" baseline="0">
                <a:solidFill>
                  <a:srgbClr val="000000"/>
                </a:solidFill>
                <a:latin typeface="Calibri" pitchFamily="0" charset="0"/>
                <a:ea typeface="Calibri" pitchFamily="0" charset="0"/>
                <a:cs typeface="Calibri" pitchFamily="0" charset="0"/>
              </a:rPr>
              <a:t>Patrician college of arts &amp; science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28607858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96249150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5"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70651146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115901738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3926818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78134728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14611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01254030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5" name="文本框"/>
          <p:cNvSpPr>
            <a:spLocks noGrp="1"/>
          </p:cNvSpPr>
          <p:nvPr>
            <p:ph type="title"/>
          </p:nvPr>
        </p:nvSpPr>
        <p:spPr>
          <a:xfrm rot="0">
            <a:off x="834071" y="575055"/>
            <a:ext cx="5636895" cy="13119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7449325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文本框"/>
          <p:cNvSpPr>
            <a:spLocks noGrp="1"/>
          </p:cNvSpPr>
          <p:nvPr>
            <p:ph type="title"/>
          </p:nvPr>
        </p:nvSpPr>
        <p:spPr>
          <a:xfrm rot="0">
            <a:off x="739774" y="829626"/>
            <a:ext cx="5263514" cy="13119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625049"/>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36127678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9602414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0" name="文本框"/>
          <p:cNvSpPr>
            <a:spLocks noGrp="1"/>
          </p:cNvSpPr>
          <p:nvPr>
            <p:ph type="title"/>
          </p:nvPr>
        </p:nvSpPr>
        <p:spPr>
          <a:xfrm rot="0">
            <a:off x="699452" y="891793"/>
            <a:ext cx="5014595" cy="518159"/>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170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09281478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0" name="文本框"/>
          <p:cNvSpPr>
            <a:spLocks noGrp="1"/>
          </p:cNvSpPr>
          <p:nvPr>
            <p:ph type="title"/>
          </p:nvPr>
        </p:nvSpPr>
        <p:spPr>
          <a:xfrm rot="0">
            <a:off x="558165" y="857885"/>
            <a:ext cx="9763125" cy="57531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5454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11770922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03166723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root</cp:lastModifiedBy>
  <cp:revision>0</cp:revision>
  <dcterms:created xsi:type="dcterms:W3CDTF">2024-09-01T02:42:38Z</dcterms:created>
  <dcterms:modified xsi:type="dcterms:W3CDTF">2024-09-10T02:01:24Z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715f6d537f444030b39f5bc763078215</vt:lpwstr>
  </property>
</Properties>
</file>