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183345152"/>
        <c:axId val="183346688"/>
      </c:barChart>
      <c:catAx>
        <c:axId val="183345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46688"/>
        <c:crosses val="autoZero"/>
        <c:auto val="1"/>
        <c:lblAlgn val="ctr"/>
        <c:lblOffset val="100"/>
        <c:noMultiLvlLbl val="0"/>
      </c:catAx>
      <c:valAx>
        <c:axId val="183346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451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 NAME:  </a:t>
            </a:r>
            <a:r>
              <a:rPr lang="en-IN" sz="2400" dirty="0"/>
              <a:t>A. Ajith kumar</a:t>
            </a:r>
            <a:endParaRPr lang="en-US" sz="2400" dirty="0"/>
          </a:p>
          <a:p>
            <a:r>
              <a:rPr lang="en-US" sz="2400" dirty="0"/>
              <a:t>REGISTER NO: 312</a:t>
            </a:r>
            <a:r>
              <a:rPr lang="en-IN" sz="2400" dirty="0"/>
              <a:t>119328</a:t>
            </a:r>
            <a:endParaRPr lang="en-US" sz="2400" dirty="0"/>
          </a:p>
          <a:p>
            <a:r>
              <a:rPr lang="en-US" sz="2400" dirty="0"/>
              <a:t>NAAN MUDHALVAN ID</a:t>
            </a:r>
            <a:r>
              <a:rPr lang="en-US" sz="2400"/>
              <a:t>: asunm1011010unm1011010312</a:t>
            </a:r>
            <a:r>
              <a:rPr lang="en-IN" sz="2400"/>
              <a:t>119328</a:t>
            </a:r>
            <a:endParaRPr lang="en-US" sz="2400" dirty="0"/>
          </a:p>
          <a:p>
            <a:r>
              <a:rPr lang="en-US" sz="2400" dirty="0"/>
              <a:t>DEPARTMENT: </a:t>
            </a:r>
            <a:r>
              <a:rPr lang="en-IN" sz="2400" dirty="0"/>
              <a:t>COMMERCE</a:t>
            </a:r>
            <a:endParaRPr lang="en-US" sz="2400" dirty="0"/>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TotalTime>
  <Words>497</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kumarajith04699@gmail.com</cp:lastModifiedBy>
  <cp:revision>34</cp:revision>
  <dcterms:created xsi:type="dcterms:W3CDTF">2024-03-29T15:07:22Z</dcterms:created>
  <dcterms:modified xsi:type="dcterms:W3CDTF">2024-09-16T10:28:40Z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