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B7FD-7A48-4786-86AF-775936C48008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D90F-7CC9-4566-A030-AADB957B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3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B7FD-7A48-4786-86AF-775936C48008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D90F-7CC9-4566-A030-AADB957B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9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B7FD-7A48-4786-86AF-775936C48008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D90F-7CC9-4566-A030-AADB957B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B7FD-7A48-4786-86AF-775936C48008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D90F-7CC9-4566-A030-AADB957B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7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B7FD-7A48-4786-86AF-775936C48008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D90F-7CC9-4566-A030-AADB957B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1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B7FD-7A48-4786-86AF-775936C48008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D90F-7CC9-4566-A030-AADB957B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2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B7FD-7A48-4786-86AF-775936C48008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D90F-7CC9-4566-A030-AADB957B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7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B7FD-7A48-4786-86AF-775936C48008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D90F-7CC9-4566-A030-AADB957B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5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B7FD-7A48-4786-86AF-775936C48008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D90F-7CC9-4566-A030-AADB957B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6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B7FD-7A48-4786-86AF-775936C48008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D90F-7CC9-4566-A030-AADB957B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7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B7FD-7A48-4786-86AF-775936C48008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D90F-7CC9-4566-A030-AADB957B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2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AB7FD-7A48-4786-86AF-775936C48008}" type="datetimeFigureOut">
              <a:rPr lang="en-US" smtClean="0"/>
              <a:t>5/24/2019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D90F-7CC9-4566-A030-AADB957B9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196" y="2163652"/>
            <a:ext cx="8383973" cy="246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66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9.Alumni Association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9349"/>
            <a:ext cx="10515600" cy="3803889"/>
          </a:xfrm>
        </p:spPr>
      </p:pic>
    </p:spTree>
    <p:extLst>
      <p:ext uri="{BB962C8B-B14F-4D97-AF65-F5344CB8AC3E}">
        <p14:creationId xmlns:p14="http://schemas.microsoft.com/office/powerpoint/2010/main" val="2042374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10.Contact Us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0302"/>
            <a:ext cx="10515600" cy="4330467"/>
          </a:xfrm>
        </p:spPr>
      </p:pic>
    </p:spTree>
    <p:extLst>
      <p:ext uri="{BB962C8B-B14F-4D97-AF65-F5344CB8AC3E}">
        <p14:creationId xmlns:p14="http://schemas.microsoft.com/office/powerpoint/2010/main" val="429361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1.Home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9"/>
          <a:stretch/>
        </p:blipFill>
        <p:spPr>
          <a:xfrm>
            <a:off x="966989" y="1690688"/>
            <a:ext cx="9640256" cy="4266082"/>
          </a:xfrm>
        </p:spPr>
      </p:pic>
    </p:spTree>
    <p:extLst>
      <p:ext uri="{BB962C8B-B14F-4D97-AF65-F5344CB8AC3E}">
        <p14:creationId xmlns:p14="http://schemas.microsoft.com/office/powerpoint/2010/main" val="203265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2.Welcome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7457"/>
            <a:ext cx="10515600" cy="3487673"/>
          </a:xfrm>
        </p:spPr>
      </p:pic>
    </p:spTree>
    <p:extLst>
      <p:ext uri="{BB962C8B-B14F-4D97-AF65-F5344CB8AC3E}">
        <p14:creationId xmlns:p14="http://schemas.microsoft.com/office/powerpoint/2010/main" val="277175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3.Latest News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83795"/>
            <a:ext cx="10515600" cy="3834997"/>
          </a:xfrm>
        </p:spPr>
      </p:pic>
    </p:spTree>
    <p:extLst>
      <p:ext uri="{BB962C8B-B14F-4D97-AF65-F5344CB8AC3E}">
        <p14:creationId xmlns:p14="http://schemas.microsoft.com/office/powerpoint/2010/main" val="154614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66" y="373488"/>
            <a:ext cx="10515600" cy="1325563"/>
          </a:xfrm>
        </p:spPr>
        <p:txBody>
          <a:bodyPr/>
          <a:lstStyle/>
          <a:p>
            <a:r>
              <a:rPr lang="en-US" b="1" dirty="0" smtClean="0"/>
              <a:t>4.Events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529" y="631065"/>
            <a:ext cx="9121623" cy="5636052"/>
          </a:xfrm>
        </p:spPr>
      </p:pic>
    </p:spTree>
    <p:extLst>
      <p:ext uri="{BB962C8B-B14F-4D97-AF65-F5344CB8AC3E}">
        <p14:creationId xmlns:p14="http://schemas.microsoft.com/office/powerpoint/2010/main" val="1717342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29" y="107547"/>
            <a:ext cx="10515600" cy="1325563"/>
          </a:xfrm>
        </p:spPr>
        <p:txBody>
          <a:bodyPr/>
          <a:lstStyle/>
          <a:p>
            <a:r>
              <a:rPr lang="en-US" b="1" dirty="0" smtClean="0"/>
              <a:t>5.Media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630" y="336872"/>
            <a:ext cx="8346204" cy="6173510"/>
          </a:xfrm>
        </p:spPr>
      </p:pic>
    </p:spTree>
    <p:extLst>
      <p:ext uri="{BB962C8B-B14F-4D97-AF65-F5344CB8AC3E}">
        <p14:creationId xmlns:p14="http://schemas.microsoft.com/office/powerpoint/2010/main" val="154258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1034"/>
            <a:ext cx="10515600" cy="1325563"/>
          </a:xfrm>
        </p:spPr>
        <p:txBody>
          <a:bodyPr/>
          <a:lstStyle/>
          <a:p>
            <a:r>
              <a:rPr lang="en-US" b="1" dirty="0" smtClean="0"/>
              <a:t>6.Alumni </a:t>
            </a:r>
            <a:r>
              <a:rPr lang="en-US" b="1" dirty="0"/>
              <a:t>Finder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3170"/>
            <a:ext cx="10515600" cy="4096247"/>
          </a:xfrm>
        </p:spPr>
      </p:pic>
    </p:spTree>
    <p:extLst>
      <p:ext uri="{BB962C8B-B14F-4D97-AF65-F5344CB8AC3E}">
        <p14:creationId xmlns:p14="http://schemas.microsoft.com/office/powerpoint/2010/main" val="1857672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7.Careers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3419"/>
            <a:ext cx="10515600" cy="4195750"/>
          </a:xfrm>
        </p:spPr>
      </p:pic>
    </p:spTree>
    <p:extLst>
      <p:ext uri="{BB962C8B-B14F-4D97-AF65-F5344CB8AC3E}">
        <p14:creationId xmlns:p14="http://schemas.microsoft.com/office/powerpoint/2010/main" val="2711755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8.Botho </a:t>
            </a:r>
            <a:r>
              <a:rPr lang="en-US" b="1" dirty="0"/>
              <a:t>Benefits </a:t>
            </a:r>
            <a:r>
              <a:rPr lang="en-US" b="1" dirty="0" smtClean="0"/>
              <a:t>Card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97809"/>
            <a:ext cx="10515600" cy="3006969"/>
          </a:xfrm>
        </p:spPr>
      </p:pic>
    </p:spTree>
    <p:extLst>
      <p:ext uri="{BB962C8B-B14F-4D97-AF65-F5344CB8AC3E}">
        <p14:creationId xmlns:p14="http://schemas.microsoft.com/office/powerpoint/2010/main" val="593109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Widescreen</PresentationFormat>
  <Paragraphs>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1.Home page</vt:lpstr>
      <vt:lpstr>2.Welcome Page</vt:lpstr>
      <vt:lpstr>3.Latest News</vt:lpstr>
      <vt:lpstr>4.Events</vt:lpstr>
      <vt:lpstr>5.Media</vt:lpstr>
      <vt:lpstr>6.Alumni Finder </vt:lpstr>
      <vt:lpstr>7.Careers</vt:lpstr>
      <vt:lpstr>8.Botho Benefits Card</vt:lpstr>
      <vt:lpstr>9.Alumni Association</vt:lpstr>
      <vt:lpstr>10.Contact Us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appuser</dc:creator>
  <cp:lastModifiedBy>appuser</cp:lastModifiedBy>
  <cp:revision>2</cp:revision>
  <dcterms:created xsi:type="dcterms:W3CDTF">2019-05-24T06:40:50Z</dcterms:created>
  <dcterms:modified xsi:type="dcterms:W3CDTF">2019-05-24T06:43:30Z</dcterms:modified>
</cp:coreProperties>
</file>