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0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2476-93D4-7B48-8C2D-92B17857F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C3182-6787-AE7E-4741-E061C1B37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C9356-E3F1-1E2E-1702-1648B4178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BF686-7A6A-2828-F6C5-B7E6FC20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DB35-B6A0-4718-3A42-D3AEACC1E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9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85DC-5EBF-07CC-0A59-436BD0F6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AF5B1-E2A5-519B-DE99-442B3900B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3DB33-8BF2-1E0C-796F-B1F21D583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C0263-977D-A0E2-4E71-10946FC8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A7168-2F9D-E2E3-B1E9-B0B87657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99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7A86B-E8B4-63FE-C74A-1F80FB0B22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0F560-A9B5-6EF6-B619-9AF04C04B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815B-7442-214A-D03D-82BC33C4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FC988-CE38-22F0-F036-10E43F1E1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5F9D5-C2A1-4BC0-CE97-A9472E0C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25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815D-7D4D-E10B-2EC5-A3228C6C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9EB9-BB7C-F7FB-CD41-A8186B32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9F10B-FC54-6C45-A7C0-3A0A8239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69F3F-A404-C49C-EAD3-967997F1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7AFC6-F4E7-786A-500E-A9F88B6A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24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F0CC-E3E1-0868-93B5-3A0492D1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E431E-43BE-4F93-E171-40ACFD739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4486A-B0ED-4180-ECF9-0374BE8F5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C31FC-AA8D-F0FE-4AF0-9BCA43B5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99B97-A956-D4F1-7B61-03166D9E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262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9AD6-8CA5-B926-3B4E-9A20886B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0FAF3-CD0F-D833-7A69-50F699F4B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9BC53-EAB3-39E4-EA65-FFF3618B9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DE047-04F1-0299-1486-73594A92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5B1D9-0874-A7AC-57A0-B86069FE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5AECB-47AD-4C8E-8DC3-BAFA8F4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841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FCFF2-56F2-F039-F454-8A04B2A8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60D2E-AF70-6286-2FE0-5AB8DD21E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58942-C492-4B73-2FB9-FD74424F6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716B9E-5098-055E-AAD8-F01B2F3BC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658EE-6AC5-4536-D679-D56F9748E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5D267-C260-3226-5388-84C031A7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17EC23-F842-0EF7-41C6-A24B2D52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1BF03E-6CC6-82AF-532D-F830CC2C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705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776D-B91B-7096-8787-5974D11B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550AE2-A006-BD04-60DB-C5432CF7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4B3AF-8388-4308-210A-A9F9A0F92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2D3D0-D5D2-20A4-AC60-E44A1365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63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0D4F9-0775-BEAF-5B28-26AAF357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2C019-0F87-F907-3E48-32A4ADCB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6DCE-AED6-5307-0F22-3F50E76C1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22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652E9-DCDD-8FE0-2627-CE00F496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5994-1D7E-D6A5-0040-65541136B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40850-FA4E-D01B-9966-E31193516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9DEBA-17B0-D00E-F823-9DF5D653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5A24-30DA-FFA6-AB2B-287E498B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04EC3-808F-31B9-38F2-37D6192A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4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EFC70-4C85-8280-CF81-826F1C52B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55BAD8-8A83-5ACB-43BF-AC7E7FD5BA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1D300-DD27-0760-779B-89BD00374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14379-444B-D901-4267-ECD82FA1A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B08561-7D04-E43F-4DA0-624543D01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97F86-DECD-D07C-A366-97D77C5EB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72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DCD00-0D53-4BA4-335C-F4EB93D0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6F975-878E-68F4-945E-42D82939A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C2E97-8FB8-EBE5-730C-8EC8FC68C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CFD2-9B17-2B69-9C4D-9BF71DADE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591A3-FE52-1F3E-25CF-527ABA0C9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23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ECA9-614D-2EAF-DEDF-CAB554472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Electric Vehicle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7696B2-6D4F-43A3-2A50-E46FCB219E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bg1"/>
                </a:solidFill>
              </a:rPr>
              <a:t>Data Visualization in Tableau &amp; Power BI</a:t>
            </a:r>
          </a:p>
        </p:txBody>
      </p:sp>
      <p:pic>
        <p:nvPicPr>
          <p:cNvPr id="5" name="Picture 4" descr="A set of green pointers with icons&#10;&#10;AI-generated content may be incorrect.">
            <a:extLst>
              <a:ext uri="{FF2B5EF4-FFF2-40B4-BE49-F238E27FC236}">
                <a16:creationId xmlns:a16="http://schemas.microsoft.com/office/drawing/2014/main" id="{6E87881C-1783-2524-6853-E5DF9E219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4097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B94D4F-CCE4-F8E2-BA1A-5779E07F4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1773" y="5448301"/>
            <a:ext cx="2719753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5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57C284-6F79-89B5-E9F0-1875F960C1E6}"/>
              </a:ext>
            </a:extLst>
          </p:cNvPr>
          <p:cNvSpPr txBox="1"/>
          <p:nvPr/>
        </p:nvSpPr>
        <p:spPr>
          <a:xfrm>
            <a:off x="1" y="946418"/>
            <a:ext cx="12438743" cy="58693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Total Vehicles: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32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32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32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and analyze the total number of Battery Electric Vehicles (BEVs) in the dataset.</a:t>
            </a:r>
          </a:p>
          <a:p>
            <a:pPr marL="742932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32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Identify and analyze the total number of Plug-in Hybrid Electric Vehicles (PHEVs) in the dataset.</a:t>
            </a:r>
          </a:p>
          <a:p>
            <a:pPr marL="742932" lvl="1" indent="-285744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AB0189-39BF-1F7F-D36B-03BA8929511C}"/>
              </a:ext>
            </a:extLst>
          </p:cNvPr>
          <p:cNvSpPr txBox="1"/>
          <p:nvPr/>
        </p:nvSpPr>
        <p:spPr>
          <a:xfrm>
            <a:off x="1" y="-51755"/>
            <a:ext cx="11477766" cy="70788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96F8F-15DC-EA06-0B4C-A04A86A399ED}"/>
              </a:ext>
            </a:extLst>
          </p:cNvPr>
          <p:cNvSpPr txBox="1"/>
          <p:nvPr/>
        </p:nvSpPr>
        <p:spPr>
          <a:xfrm>
            <a:off x="129398" y="656129"/>
            <a:ext cx="27299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390824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37CBE4D-3C5E-CFE5-1246-488B8C5759CF}"/>
              </a:ext>
            </a:extLst>
          </p:cNvPr>
          <p:cNvSpPr txBox="1"/>
          <p:nvPr/>
        </p:nvSpPr>
        <p:spPr>
          <a:xfrm>
            <a:off x="1" y="-1"/>
            <a:ext cx="55444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9965D-3533-27B4-B658-2901E455DCBD}"/>
              </a:ext>
            </a:extLst>
          </p:cNvPr>
          <p:cNvSpPr txBox="1"/>
          <p:nvPr/>
        </p:nvSpPr>
        <p:spPr>
          <a:xfrm>
            <a:off x="1" y="596830"/>
            <a:ext cx="45291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  <a:p>
            <a:endParaRPr lang="en-IN" sz="2000" b="1" dirty="0">
              <a:solidFill>
                <a:srgbClr val="FFC000"/>
              </a:solidFill>
            </a:endParaRPr>
          </a:p>
          <a:p>
            <a:endParaRPr lang="en-IN" sz="2000" b="1" dirty="0">
              <a:solidFill>
                <a:srgbClr val="FFC000"/>
              </a:solidFill>
            </a:endParaRPr>
          </a:p>
          <a:p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57623-4DAA-9D1F-E488-90E467272E97}"/>
              </a:ext>
            </a:extLst>
          </p:cNvPr>
          <p:cNvSpPr txBox="1"/>
          <p:nvPr/>
        </p:nvSpPr>
        <p:spPr>
          <a:xfrm>
            <a:off x="0" y="1061829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32" lvl="1" indent="-285744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Visualization: Line/ Area Chart</a:t>
            </a:r>
          </a:p>
          <a:p>
            <a:pPr marL="742932" lvl="1" indent="-285744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32" lvl="1" indent="-285744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Visualization: Map Chart </a:t>
            </a:r>
          </a:p>
          <a:p>
            <a:pPr marL="742932" lvl="1" indent="-285744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32" lvl="1" indent="-285744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Visualization: Bar Chart </a:t>
            </a:r>
          </a:p>
          <a:p>
            <a:pPr marL="742932" lvl="1" indent="-285744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32" lvl="1" indent="-285744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Visualization: Pie Chart or Donut Chart</a:t>
            </a:r>
          </a:p>
          <a:p>
            <a:pPr marL="742932" lvl="1" indent="-285744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32" lvl="1" indent="-285744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Visualization: Tree map</a:t>
            </a:r>
          </a:p>
          <a:p>
            <a:pPr marL="742932" lvl="1" indent="-285744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4207686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BCAF0F-AF40-3720-B2A3-4B3B11413AD2}"/>
              </a:ext>
            </a:extLst>
          </p:cNvPr>
          <p:cNvSpPr txBox="1"/>
          <p:nvPr/>
        </p:nvSpPr>
        <p:spPr>
          <a:xfrm>
            <a:off x="543851" y="2231742"/>
            <a:ext cx="7636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A51B5E-4F19-F543-B2A6-E1E4EBAA9C40}"/>
              </a:ext>
            </a:extLst>
          </p:cNvPr>
          <p:cNvSpPr txBox="1"/>
          <p:nvPr/>
        </p:nvSpPr>
        <p:spPr>
          <a:xfrm>
            <a:off x="619428" y="3160975"/>
            <a:ext cx="756086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2021 Version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TABLEAU PUBLIC: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2025.2 Version</a:t>
            </a:r>
            <a:endParaRPr lang="en-IN" sz="25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endParaRPr lang="en-IN" sz="25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3.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June 2025 Version </a:t>
            </a:r>
          </a:p>
        </p:txBody>
      </p:sp>
      <p:pic>
        <p:nvPicPr>
          <p:cNvPr id="7" name="Picture 6" descr="A set of green pointers with icons&#10;&#10;AI-generated content may be incorrect.">
            <a:extLst>
              <a:ext uri="{FF2B5EF4-FFF2-40B4-BE49-F238E27FC236}">
                <a16:creationId xmlns:a16="http://schemas.microsoft.com/office/drawing/2014/main" id="{87364102-CAE2-59F1-014B-E6BCCF207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265" y="5176911"/>
            <a:ext cx="2161735" cy="1681089"/>
          </a:xfrm>
          <a:prstGeom prst="rect">
            <a:avLst/>
          </a:prstGeom>
        </p:spPr>
      </p:pic>
      <p:pic>
        <p:nvPicPr>
          <p:cNvPr id="9" name="Picture 8" descr="A white car with a black roof&#10;&#10;AI-generated content may be incorrect.">
            <a:extLst>
              <a:ext uri="{FF2B5EF4-FFF2-40B4-BE49-F238E27FC236}">
                <a16:creationId xmlns:a16="http://schemas.microsoft.com/office/drawing/2014/main" id="{B130421C-5B06-F59E-98AE-348B38D4DD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18"/>
            <a:ext cx="2620371" cy="182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6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</TotalTime>
  <Words>420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Century Gothic</vt:lpstr>
      <vt:lpstr>Office Theme</vt:lpstr>
      <vt:lpstr>Electric Vehicle Analysis Dashboard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Ajit Jha</cp:lastModifiedBy>
  <cp:revision>9</cp:revision>
  <dcterms:created xsi:type="dcterms:W3CDTF">2024-02-05T09:30:29Z</dcterms:created>
  <dcterms:modified xsi:type="dcterms:W3CDTF">2025-09-03T16:47:20Z</dcterms:modified>
</cp:coreProperties>
</file>