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What is React JS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React JS is a JavaScript Library for building front end application or user interfaces (UI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React.JS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allows us to create reusable UI components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Component - Components are the building blocks of any React app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created by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857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Advantages of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ReactJS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Reusable Components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Open Source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Efficient and Fast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Works in Browser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Large Community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1212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13335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Rahul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505200" y="13335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Sonam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638800" y="13335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Sumit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543800" y="13335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Jyoti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1279712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&lt;div&gt;</a:t>
            </a:r>
          </a:p>
          <a:p>
            <a:pPr lvl="1"/>
            <a:r>
              <a:rPr lang="en-US" sz="1200" dirty="0" smtClean="0"/>
              <a:t>Rahul</a:t>
            </a:r>
          </a:p>
          <a:p>
            <a:pPr lvl="1"/>
            <a:r>
              <a:rPr lang="en-US" sz="1200" dirty="0" smtClean="0"/>
              <a:t>Code 2</a:t>
            </a:r>
          </a:p>
          <a:p>
            <a:pPr lvl="1"/>
            <a:r>
              <a:rPr lang="en-US" sz="1200" dirty="0" smtClean="0"/>
              <a:t>Code 3</a:t>
            </a:r>
          </a:p>
          <a:p>
            <a:r>
              <a:rPr lang="en-US" sz="1200" dirty="0" smtClean="0"/>
              <a:t>&lt;/div&gt;</a:t>
            </a:r>
            <a:endParaRPr lang="en-IN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518240" y="1279712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&lt;div&gt;</a:t>
            </a:r>
          </a:p>
          <a:p>
            <a:pPr lvl="1"/>
            <a:r>
              <a:rPr lang="en-US" sz="1200" dirty="0" err="1" smtClean="0"/>
              <a:t>Sonam</a:t>
            </a:r>
            <a:endParaRPr lang="en-US" sz="1200" dirty="0" smtClean="0"/>
          </a:p>
          <a:p>
            <a:pPr lvl="1"/>
            <a:r>
              <a:rPr lang="en-US" sz="1200" dirty="0" smtClean="0"/>
              <a:t>Code 2</a:t>
            </a:r>
          </a:p>
          <a:p>
            <a:pPr lvl="1"/>
            <a:r>
              <a:rPr lang="en-US" sz="1200" dirty="0" smtClean="0"/>
              <a:t>Code 3</a:t>
            </a:r>
          </a:p>
          <a:p>
            <a:r>
              <a:rPr lang="en-US" sz="1200" dirty="0" smtClean="0"/>
              <a:t>&lt;/div&gt;</a:t>
            </a:r>
            <a:endParaRPr lang="en-I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1276350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&lt;div&gt;</a:t>
            </a:r>
          </a:p>
          <a:p>
            <a:pPr lvl="1"/>
            <a:r>
              <a:rPr lang="en-US" sz="1200" dirty="0" err="1" smtClean="0"/>
              <a:t>Sumit</a:t>
            </a:r>
            <a:endParaRPr lang="en-US" sz="1200" dirty="0" smtClean="0"/>
          </a:p>
          <a:p>
            <a:pPr lvl="1"/>
            <a:r>
              <a:rPr lang="en-US" sz="1200" dirty="0" smtClean="0"/>
              <a:t>Code 2</a:t>
            </a:r>
          </a:p>
          <a:p>
            <a:pPr lvl="1"/>
            <a:r>
              <a:rPr lang="en-US" sz="1200" dirty="0" smtClean="0"/>
              <a:t>Code 3</a:t>
            </a:r>
          </a:p>
          <a:p>
            <a:r>
              <a:rPr lang="en-US" sz="1200" dirty="0" smtClean="0"/>
              <a:t>&lt;/div&gt;</a:t>
            </a:r>
            <a:endParaRPr lang="en-I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543800" y="1292652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&lt;div&gt;</a:t>
            </a:r>
          </a:p>
          <a:p>
            <a:pPr lvl="1"/>
            <a:r>
              <a:rPr lang="en-US" sz="1200" dirty="0" err="1" smtClean="0"/>
              <a:t>Jyoti</a:t>
            </a:r>
            <a:endParaRPr lang="en-US" sz="1200" dirty="0" smtClean="0"/>
          </a:p>
          <a:p>
            <a:pPr lvl="1"/>
            <a:r>
              <a:rPr lang="en-US" sz="1200" dirty="0" smtClean="0"/>
              <a:t>Code 2</a:t>
            </a:r>
          </a:p>
          <a:p>
            <a:pPr lvl="1"/>
            <a:r>
              <a:rPr lang="en-US" sz="1200" dirty="0" smtClean="0"/>
              <a:t>Code 3</a:t>
            </a:r>
          </a:p>
          <a:p>
            <a:r>
              <a:rPr lang="en-US" sz="1200" dirty="0" smtClean="0"/>
              <a:t>&lt;/div&gt;</a:t>
            </a:r>
            <a:endParaRPr lang="en-IN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371600" y="257175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24000" y="2890451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Rahul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2029083"/>
            <a:ext cx="1219200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/>
              <a:t>Customer</a:t>
            </a:r>
          </a:p>
          <a:p>
            <a:r>
              <a:rPr lang="en-US" sz="1200" dirty="0" smtClean="0"/>
              <a:t>&lt;div&gt;</a:t>
            </a:r>
          </a:p>
          <a:p>
            <a:pPr lvl="1"/>
            <a:r>
              <a:rPr lang="en-US" sz="1200" dirty="0" smtClean="0"/>
              <a:t>Name</a:t>
            </a:r>
          </a:p>
          <a:p>
            <a:pPr lvl="1"/>
            <a:r>
              <a:rPr lang="en-US" sz="1200" dirty="0" smtClean="0"/>
              <a:t>Code 2</a:t>
            </a:r>
          </a:p>
          <a:p>
            <a:pPr lvl="1"/>
            <a:r>
              <a:rPr lang="en-US" sz="1200" dirty="0" smtClean="0"/>
              <a:t>Code 3</a:t>
            </a:r>
          </a:p>
          <a:p>
            <a:r>
              <a:rPr lang="en-US" sz="1200" dirty="0" smtClean="0"/>
              <a:t>&lt;/div&gt;</a:t>
            </a:r>
            <a:endParaRPr lang="en-IN" sz="1200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890451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Sonam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638800" y="2890451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Sumit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7543800" y="2890451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Jyoti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219200" y="403345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&lt;customer name=‘Rahul’ /&gt;</a:t>
            </a:r>
            <a:endParaRPr lang="en-IN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403345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&lt;customer name=‘</a:t>
            </a:r>
            <a:r>
              <a:rPr lang="en-US" sz="1200" dirty="0" err="1" smtClean="0"/>
              <a:t>Sonam</a:t>
            </a:r>
            <a:r>
              <a:rPr lang="en-US" sz="1200" dirty="0" smtClean="0"/>
              <a:t>’ /&gt;</a:t>
            </a:r>
            <a:endParaRPr lang="en-IN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257800" y="404735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&lt;customer name=‘</a:t>
            </a:r>
            <a:r>
              <a:rPr lang="en-US" sz="1200" dirty="0" err="1" smtClean="0"/>
              <a:t>Sumit</a:t>
            </a:r>
            <a:r>
              <a:rPr lang="en-US" sz="1200" dirty="0" smtClean="0"/>
              <a:t>’ /&gt;</a:t>
            </a:r>
            <a:endParaRPr lang="en-IN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162800" y="403345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&lt;customer name=‘</a:t>
            </a:r>
            <a:r>
              <a:rPr lang="en-US" sz="1200" dirty="0" err="1" smtClean="0"/>
              <a:t>Jyoti</a:t>
            </a:r>
            <a:r>
              <a:rPr lang="en-US" sz="1200" dirty="0" smtClean="0"/>
              <a:t>’ /&gt;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xmlns="" val="318984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 animBg="1"/>
      <p:bldP spid="22" grpId="0"/>
      <p:bldP spid="23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155</Words>
  <Application>Microsoft Office PowerPoint</Application>
  <PresentationFormat>On-screen Show (16:9)</PresentationFormat>
  <Paragraphs>51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What is React JS</vt:lpstr>
      <vt:lpstr>Advantages of ReactJS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 JS</dc:title>
  <dc:creator>RK</dc:creator>
  <cp:lastModifiedBy>HP</cp:lastModifiedBy>
  <cp:revision>19</cp:revision>
  <dcterms:created xsi:type="dcterms:W3CDTF">2006-08-16T00:00:00Z</dcterms:created>
  <dcterms:modified xsi:type="dcterms:W3CDTF">2023-03-16T05:08:00Z</dcterms:modified>
</cp:coreProperties>
</file>