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jpeg" ContentType="image/jpeg"/>
  <Override PartName="/ppt/media/image6.png" ContentType="image/pn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17468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0" name="PlaceHolder 3"/>
          <p:cNvSpPr>
            <a:spLocks noGrp="1"/>
          </p:cNvSpPr>
          <p:nvPr>
            <p:ph type="body"/>
          </p:nvPr>
        </p:nvSpPr>
        <p:spPr>
          <a:xfrm>
            <a:off x="609480" y="376164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3"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4" name="PlaceHolder 4"/>
          <p:cNvSpPr>
            <a:spLocks noGrp="1"/>
          </p:cNvSpPr>
          <p:nvPr>
            <p:ph type="body"/>
          </p:nvPr>
        </p:nvSpPr>
        <p:spPr>
          <a:xfrm>
            <a:off x="60948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5" name="PlaceHolder 5"/>
          <p:cNvSpPr>
            <a:spLocks noGrp="1"/>
          </p:cNvSpPr>
          <p:nvPr>
            <p:ph type="body"/>
          </p:nvPr>
        </p:nvSpPr>
        <p:spPr>
          <a:xfrm>
            <a:off x="623196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37" name="PlaceHolder 2"/>
          <p:cNvSpPr>
            <a:spLocks noGrp="1"/>
          </p:cNvSpPr>
          <p:nvPr>
            <p:ph type="body"/>
          </p:nvPr>
        </p:nvSpPr>
        <p:spPr>
          <a:xfrm>
            <a:off x="60948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8" name="PlaceHolder 3"/>
          <p:cNvSpPr>
            <a:spLocks noGrp="1"/>
          </p:cNvSpPr>
          <p:nvPr>
            <p:ph type="body"/>
          </p:nvPr>
        </p:nvSpPr>
        <p:spPr>
          <a:xfrm>
            <a:off x="431964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39" name="PlaceHolder 4"/>
          <p:cNvSpPr>
            <a:spLocks noGrp="1"/>
          </p:cNvSpPr>
          <p:nvPr>
            <p:ph type="body"/>
          </p:nvPr>
        </p:nvSpPr>
        <p:spPr>
          <a:xfrm>
            <a:off x="802980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40" name="PlaceHolder 5"/>
          <p:cNvSpPr>
            <a:spLocks noGrp="1"/>
          </p:cNvSpPr>
          <p:nvPr>
            <p:ph type="body"/>
          </p:nvPr>
        </p:nvSpPr>
        <p:spPr>
          <a:xfrm>
            <a:off x="60948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41" name="PlaceHolder 6"/>
          <p:cNvSpPr>
            <a:spLocks noGrp="1"/>
          </p:cNvSpPr>
          <p:nvPr>
            <p:ph type="body"/>
          </p:nvPr>
        </p:nvSpPr>
        <p:spPr>
          <a:xfrm>
            <a:off x="431964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42" name="PlaceHolder 7"/>
          <p:cNvSpPr>
            <a:spLocks noGrp="1"/>
          </p:cNvSpPr>
          <p:nvPr>
            <p:ph type="body"/>
          </p:nvPr>
        </p:nvSpPr>
        <p:spPr>
          <a:xfrm>
            <a:off x="802980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subTitle"/>
          </p:nvPr>
        </p:nvSpPr>
        <p:spPr>
          <a:xfrm>
            <a:off x="609480" y="1174680"/>
            <a:ext cx="10972440" cy="4952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609480" y="1174680"/>
            <a:ext cx="10972440" cy="49525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55" name="PlaceHolder 3"/>
          <p:cNvSpPr>
            <a:spLocks noGrp="1"/>
          </p:cNvSpPr>
          <p:nvPr>
            <p:ph type="body"/>
          </p:nvPr>
        </p:nvSpPr>
        <p:spPr>
          <a:xfrm>
            <a:off x="623196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190440"/>
            <a:ext cx="10972440" cy="269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59"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60" name="PlaceHolder 3"/>
          <p:cNvSpPr>
            <a:spLocks noGrp="1"/>
          </p:cNvSpPr>
          <p:nvPr>
            <p:ph type="body"/>
          </p:nvPr>
        </p:nvSpPr>
        <p:spPr>
          <a:xfrm>
            <a:off x="623196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61" name="PlaceHolder 4"/>
          <p:cNvSpPr>
            <a:spLocks noGrp="1"/>
          </p:cNvSpPr>
          <p:nvPr>
            <p:ph type="body"/>
          </p:nvPr>
        </p:nvSpPr>
        <p:spPr>
          <a:xfrm>
            <a:off x="60948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subTitle"/>
          </p:nvPr>
        </p:nvSpPr>
        <p:spPr>
          <a:xfrm>
            <a:off x="609480" y="1174680"/>
            <a:ext cx="10972440" cy="49525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63" name="PlaceHolder 2"/>
          <p:cNvSpPr>
            <a:spLocks noGrp="1"/>
          </p:cNvSpPr>
          <p:nvPr>
            <p:ph type="body"/>
          </p:nvPr>
        </p:nvSpPr>
        <p:spPr>
          <a:xfrm>
            <a:off x="60948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64"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65" name="PlaceHolder 4"/>
          <p:cNvSpPr>
            <a:spLocks noGrp="1"/>
          </p:cNvSpPr>
          <p:nvPr>
            <p:ph type="body"/>
          </p:nvPr>
        </p:nvSpPr>
        <p:spPr>
          <a:xfrm>
            <a:off x="623196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68"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69" name="PlaceHolder 4"/>
          <p:cNvSpPr>
            <a:spLocks noGrp="1"/>
          </p:cNvSpPr>
          <p:nvPr>
            <p:ph type="body"/>
          </p:nvPr>
        </p:nvSpPr>
        <p:spPr>
          <a:xfrm>
            <a:off x="609480" y="376164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71" name="PlaceHolder 2"/>
          <p:cNvSpPr>
            <a:spLocks noGrp="1"/>
          </p:cNvSpPr>
          <p:nvPr>
            <p:ph type="body"/>
          </p:nvPr>
        </p:nvSpPr>
        <p:spPr>
          <a:xfrm>
            <a:off x="609480" y="117468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72" name="PlaceHolder 3"/>
          <p:cNvSpPr>
            <a:spLocks noGrp="1"/>
          </p:cNvSpPr>
          <p:nvPr>
            <p:ph type="body"/>
          </p:nvPr>
        </p:nvSpPr>
        <p:spPr>
          <a:xfrm>
            <a:off x="609480" y="376164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74"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75"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76" name="PlaceHolder 4"/>
          <p:cNvSpPr>
            <a:spLocks noGrp="1"/>
          </p:cNvSpPr>
          <p:nvPr>
            <p:ph type="body"/>
          </p:nvPr>
        </p:nvSpPr>
        <p:spPr>
          <a:xfrm>
            <a:off x="60948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77" name="PlaceHolder 5"/>
          <p:cNvSpPr>
            <a:spLocks noGrp="1"/>
          </p:cNvSpPr>
          <p:nvPr>
            <p:ph type="body"/>
          </p:nvPr>
        </p:nvSpPr>
        <p:spPr>
          <a:xfrm>
            <a:off x="623196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body"/>
          </p:nvPr>
        </p:nvSpPr>
        <p:spPr>
          <a:xfrm>
            <a:off x="60948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80" name="PlaceHolder 3"/>
          <p:cNvSpPr>
            <a:spLocks noGrp="1"/>
          </p:cNvSpPr>
          <p:nvPr>
            <p:ph type="body"/>
          </p:nvPr>
        </p:nvSpPr>
        <p:spPr>
          <a:xfrm>
            <a:off x="431964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81" name="PlaceHolder 4"/>
          <p:cNvSpPr>
            <a:spLocks noGrp="1"/>
          </p:cNvSpPr>
          <p:nvPr>
            <p:ph type="body"/>
          </p:nvPr>
        </p:nvSpPr>
        <p:spPr>
          <a:xfrm>
            <a:off x="8029800" y="117468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82" name="PlaceHolder 5"/>
          <p:cNvSpPr>
            <a:spLocks noGrp="1"/>
          </p:cNvSpPr>
          <p:nvPr>
            <p:ph type="body"/>
          </p:nvPr>
        </p:nvSpPr>
        <p:spPr>
          <a:xfrm>
            <a:off x="60948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83" name="PlaceHolder 6"/>
          <p:cNvSpPr>
            <a:spLocks noGrp="1"/>
          </p:cNvSpPr>
          <p:nvPr>
            <p:ph type="body"/>
          </p:nvPr>
        </p:nvSpPr>
        <p:spPr>
          <a:xfrm>
            <a:off x="431964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84" name="PlaceHolder 7"/>
          <p:cNvSpPr>
            <a:spLocks noGrp="1"/>
          </p:cNvSpPr>
          <p:nvPr>
            <p:ph type="body"/>
          </p:nvPr>
        </p:nvSpPr>
        <p:spPr>
          <a:xfrm>
            <a:off x="8029800" y="3761640"/>
            <a:ext cx="35330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10" name="PlaceHolder 2"/>
          <p:cNvSpPr>
            <a:spLocks noGrp="1"/>
          </p:cNvSpPr>
          <p:nvPr>
            <p:ph type="body"/>
          </p:nvPr>
        </p:nvSpPr>
        <p:spPr>
          <a:xfrm>
            <a:off x="609480" y="1174680"/>
            <a:ext cx="10972440" cy="49525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13" name="PlaceHolder 3"/>
          <p:cNvSpPr>
            <a:spLocks noGrp="1"/>
          </p:cNvSpPr>
          <p:nvPr>
            <p:ph type="body"/>
          </p:nvPr>
        </p:nvSpPr>
        <p:spPr>
          <a:xfrm>
            <a:off x="623196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190440"/>
            <a:ext cx="10972440" cy="269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18" name="PlaceHolder 3"/>
          <p:cNvSpPr>
            <a:spLocks noGrp="1"/>
          </p:cNvSpPr>
          <p:nvPr>
            <p:ph type="body"/>
          </p:nvPr>
        </p:nvSpPr>
        <p:spPr>
          <a:xfrm>
            <a:off x="623196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19" name="PlaceHolder 4"/>
          <p:cNvSpPr>
            <a:spLocks noGrp="1"/>
          </p:cNvSpPr>
          <p:nvPr>
            <p:ph type="body"/>
          </p:nvPr>
        </p:nvSpPr>
        <p:spPr>
          <a:xfrm>
            <a:off x="60948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609480" y="1174680"/>
            <a:ext cx="5354280" cy="4952520"/>
          </a:xfrm>
          <a:prstGeom prst="rect">
            <a:avLst/>
          </a:prstGeom>
        </p:spPr>
        <p:txBody>
          <a:bodyPr lIns="0" rIns="0" tIns="0" bIns="0">
            <a:normAutofit/>
          </a:bodyPr>
          <a:p>
            <a:endParaRPr b="0" lang="en-US" sz="3200" spc="-1" strike="noStrike">
              <a:solidFill>
                <a:srgbClr val="000000"/>
              </a:solidFill>
              <a:latin typeface="Arial"/>
            </a:endParaRPr>
          </a:p>
        </p:txBody>
      </p:sp>
      <p:sp>
        <p:nvSpPr>
          <p:cNvPr id="22"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23" name="PlaceHolder 4"/>
          <p:cNvSpPr>
            <a:spLocks noGrp="1"/>
          </p:cNvSpPr>
          <p:nvPr>
            <p:ph type="body"/>
          </p:nvPr>
        </p:nvSpPr>
        <p:spPr>
          <a:xfrm>
            <a:off x="6231960" y="376164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190440"/>
            <a:ext cx="10972440" cy="58212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60948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26" name="PlaceHolder 3"/>
          <p:cNvSpPr>
            <a:spLocks noGrp="1"/>
          </p:cNvSpPr>
          <p:nvPr>
            <p:ph type="body"/>
          </p:nvPr>
        </p:nvSpPr>
        <p:spPr>
          <a:xfrm>
            <a:off x="6231960" y="1174680"/>
            <a:ext cx="5354280" cy="2362320"/>
          </a:xfrm>
          <a:prstGeom prst="rect">
            <a:avLst/>
          </a:prstGeom>
        </p:spPr>
        <p:txBody>
          <a:bodyPr lIns="0" rIns="0" tIns="0" bIns="0">
            <a:normAutofit/>
          </a:bodyPr>
          <a:p>
            <a:endParaRPr b="0" lang="en-US" sz="3200" spc="-1" strike="noStrike">
              <a:solidFill>
                <a:srgbClr val="000000"/>
              </a:solidFill>
              <a:latin typeface="Arial"/>
            </a:endParaRPr>
          </a:p>
        </p:txBody>
      </p:sp>
      <p:sp>
        <p:nvSpPr>
          <p:cNvPr id="27" name="PlaceHolder 4"/>
          <p:cNvSpPr>
            <a:spLocks noGrp="1"/>
          </p:cNvSpPr>
          <p:nvPr>
            <p:ph type="body"/>
          </p:nvPr>
        </p:nvSpPr>
        <p:spPr>
          <a:xfrm>
            <a:off x="609480" y="3761640"/>
            <a:ext cx="10972440" cy="2362320"/>
          </a:xfrm>
          <a:prstGeom prst="rect">
            <a:avLst/>
          </a:prstGeom>
        </p:spPr>
        <p:txBody>
          <a:bodyPr lIns="0" rIns="0" tIns="0" bIns="0">
            <a:normAutofit/>
          </a:bodyPr>
          <a:p>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8640" y="0"/>
            <a:ext cx="12200040" cy="6857640"/>
          </a:xfrm>
          <a:prstGeom prst="rect">
            <a:avLst/>
          </a:prstGeom>
          <a:ln w="9360">
            <a:noFill/>
          </a:ln>
        </p:spPr>
      </p:pic>
      <p:pic>
        <p:nvPicPr>
          <p:cNvPr id="1" name="Picture 2" descr=""/>
          <p:cNvPicPr/>
          <p:nvPr/>
        </p:nvPicPr>
        <p:blipFill>
          <a:blip r:embed="rId3"/>
          <a:stretch/>
        </p:blipFill>
        <p:spPr>
          <a:xfrm>
            <a:off x="0" y="0"/>
            <a:ext cx="12191760" cy="6857640"/>
          </a:xfrm>
          <a:prstGeom prst="rect">
            <a:avLst/>
          </a:prstGeom>
          <a:ln w="9360">
            <a:noFill/>
          </a:ln>
        </p:spPr>
      </p:pic>
      <p:sp>
        <p:nvSpPr>
          <p:cNvPr id="2" name="PlaceHolder 1"/>
          <p:cNvSpPr>
            <a:spLocks noGrp="1"/>
          </p:cNvSpPr>
          <p:nvPr>
            <p:ph type="title"/>
          </p:nvPr>
        </p:nvSpPr>
        <p:spPr>
          <a:xfrm>
            <a:off x="2063880" y="1701720"/>
            <a:ext cx="9211320" cy="1082160"/>
          </a:xfrm>
          <a:prstGeom prst="rect">
            <a:avLst/>
          </a:prstGeom>
        </p:spPr>
        <p:txBody>
          <a:bodyPr lIns="90000" rIns="90000" tIns="45000" bIns="45000" anchor="ctr"/>
          <a:p>
            <a:pPr algn="r">
              <a:lnSpc>
                <a:spcPct val="100000"/>
              </a:lnSpc>
            </a:pPr>
            <a:r>
              <a:rPr b="0" lang="en-US" sz="3600" spc="-1" strike="noStrike">
                <a:solidFill>
                  <a:srgbClr val="000000"/>
                </a:solidFill>
                <a:latin typeface="Arial"/>
                <a:ea typeface="SimSun"/>
              </a:rPr>
              <a:t>Click to edit Master title style</a:t>
            </a:r>
            <a:endParaRPr b="0" lang="en-US" sz="3600" spc="-1" strike="noStrike">
              <a:solidFill>
                <a:srgbClr val="000000"/>
              </a:solidFill>
              <a:latin typeface="Arial"/>
            </a:endParaRPr>
          </a:p>
        </p:txBody>
      </p:sp>
      <p:sp>
        <p:nvSpPr>
          <p:cNvPr id="3" name="PlaceHolder 2"/>
          <p:cNvSpPr>
            <a:spLocks noGrp="1"/>
          </p:cNvSpPr>
          <p:nvPr>
            <p:ph type="dt"/>
          </p:nvPr>
        </p:nvSpPr>
        <p:spPr>
          <a:xfrm>
            <a:off x="609480" y="6245280"/>
            <a:ext cx="2844360" cy="475920"/>
          </a:xfrm>
          <a:prstGeom prst="rect">
            <a:avLst/>
          </a:prstGeom>
        </p:spPr>
        <p:txBody>
          <a:bodyPr/>
          <a:p>
            <a:endParaRPr b="0" lang="en-IN" sz="2400" spc="-1" strike="noStrike">
              <a:latin typeface="Times New Roman"/>
            </a:endParaRPr>
          </a:p>
        </p:txBody>
      </p:sp>
      <p:sp>
        <p:nvSpPr>
          <p:cNvPr id="4" name="PlaceHolder 3"/>
          <p:cNvSpPr>
            <a:spLocks noGrp="1"/>
          </p:cNvSpPr>
          <p:nvPr>
            <p:ph type="ftr"/>
          </p:nvPr>
        </p:nvSpPr>
        <p:spPr>
          <a:xfrm>
            <a:off x="4165560" y="6245280"/>
            <a:ext cx="3860280" cy="475920"/>
          </a:xfrm>
          <a:prstGeom prst="rect">
            <a:avLst/>
          </a:prstGeom>
        </p:spPr>
        <p:txBody>
          <a:bodyPr/>
          <a:p>
            <a:endParaRPr b="0" lang="en-IN" sz="2400" spc="-1" strike="noStrike">
              <a:latin typeface="Times New Roman"/>
            </a:endParaRPr>
          </a:p>
        </p:txBody>
      </p:sp>
      <p:sp>
        <p:nvSpPr>
          <p:cNvPr id="5" name="PlaceHolder 4"/>
          <p:cNvSpPr>
            <a:spLocks noGrp="1"/>
          </p:cNvSpPr>
          <p:nvPr>
            <p:ph type="sldNum"/>
          </p:nvPr>
        </p:nvSpPr>
        <p:spPr>
          <a:xfrm>
            <a:off x="8737560" y="6245280"/>
            <a:ext cx="2844360" cy="475920"/>
          </a:xfrm>
          <a:prstGeom prst="rect">
            <a:avLst/>
          </a:prstGeom>
        </p:spPr>
        <p:txBody>
          <a:bodyPr/>
          <a:p>
            <a:endParaRPr b="0" lang="en-IN" sz="24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3" descr=""/>
          <p:cNvPicPr/>
          <p:nvPr/>
        </p:nvPicPr>
        <p:blipFill>
          <a:blip r:embed="rId2"/>
          <a:stretch/>
        </p:blipFill>
        <p:spPr>
          <a:xfrm>
            <a:off x="-8640" y="0"/>
            <a:ext cx="12200040" cy="6857640"/>
          </a:xfrm>
          <a:prstGeom prst="rect">
            <a:avLst/>
          </a:prstGeom>
          <a:ln w="9360">
            <a:noFill/>
          </a:ln>
        </p:spPr>
      </p:pic>
      <p:sp>
        <p:nvSpPr>
          <p:cNvPr id="44" name="PlaceHolder 1"/>
          <p:cNvSpPr>
            <a:spLocks noGrp="1"/>
          </p:cNvSpPr>
          <p:nvPr>
            <p:ph type="title"/>
          </p:nvPr>
        </p:nvSpPr>
        <p:spPr>
          <a:xfrm>
            <a:off x="609480" y="190440"/>
            <a:ext cx="10972440" cy="582120"/>
          </a:xfrm>
          <a:prstGeom prst="rect">
            <a:avLst/>
          </a:prstGeom>
        </p:spPr>
        <p:txBody>
          <a:bodyPr lIns="90000" rIns="90000" tIns="45000" bIns="45000" anchor="ctr"/>
          <a:p>
            <a:pPr>
              <a:lnSpc>
                <a:spcPct val="100000"/>
              </a:lnSpc>
            </a:pPr>
            <a:r>
              <a:rPr b="0" lang="en-US" sz="3600" spc="-1" strike="noStrike">
                <a:solidFill>
                  <a:srgbClr val="000000"/>
                </a:solidFill>
                <a:latin typeface="Arial"/>
                <a:ea typeface="SimSun"/>
              </a:rPr>
              <a:t>Click to edit Master title style</a:t>
            </a:r>
            <a:endParaRPr b="0" lang="en-US" sz="3600" spc="-1" strike="noStrike">
              <a:solidFill>
                <a:srgbClr val="000000"/>
              </a:solidFill>
              <a:latin typeface="Arial"/>
            </a:endParaRPr>
          </a:p>
        </p:txBody>
      </p:sp>
      <p:sp>
        <p:nvSpPr>
          <p:cNvPr id="45" name="PlaceHolder 2"/>
          <p:cNvSpPr>
            <a:spLocks noGrp="1"/>
          </p:cNvSpPr>
          <p:nvPr>
            <p:ph type="body"/>
          </p:nvPr>
        </p:nvSpPr>
        <p:spPr>
          <a:xfrm>
            <a:off x="609480" y="1174680"/>
            <a:ext cx="10972440" cy="4952520"/>
          </a:xfrm>
          <a:prstGeom prst="rect">
            <a:avLst/>
          </a:prstGeom>
        </p:spPr>
        <p:txBody>
          <a:bodyPr lIns="90000" rIns="90000" tIns="45000" bIns="45000"/>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Arial"/>
                <a:ea typeface="SimSun"/>
              </a:rPr>
              <a:t>Click to edit Master text styles</a:t>
            </a:r>
            <a:endParaRPr b="0" lang="en-US" sz="3200" spc="-1" strike="noStrike">
              <a:solidFill>
                <a:srgbClr val="000000"/>
              </a:solidFill>
              <a:latin typeface="Arial"/>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Arial"/>
                <a:ea typeface="SimSun"/>
              </a:rPr>
              <a:t>Second level</a:t>
            </a:r>
            <a:endParaRPr b="0" lang="en-US" sz="2800" spc="-1" strike="noStrike">
              <a:solidFill>
                <a:srgbClr val="000000"/>
              </a:solidFill>
              <a:latin typeface="Arial"/>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Arial"/>
                <a:ea typeface="SimSun"/>
              </a:rPr>
              <a:t>Third level</a:t>
            </a:r>
            <a:endParaRPr b="0" lang="en-US" sz="2400" spc="-1" strike="noStrike">
              <a:solidFill>
                <a:srgbClr val="000000"/>
              </a:solidFill>
              <a:latin typeface="Arial"/>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Arial"/>
                <a:ea typeface="SimSun"/>
              </a:rPr>
              <a:t>Fourth level</a:t>
            </a:r>
            <a:endParaRPr b="0" lang="en-US" sz="2000" spc="-1" strike="noStrike">
              <a:solidFill>
                <a:srgbClr val="000000"/>
              </a:solidFill>
              <a:latin typeface="Arial"/>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Arial"/>
                <a:ea typeface="SimSun"/>
              </a:rPr>
              <a:t>Fifth level</a:t>
            </a:r>
            <a:endParaRPr b="0" lang="en-US" sz="2000" spc="-1" strike="noStrike">
              <a:solidFill>
                <a:srgbClr val="000000"/>
              </a:solidFill>
              <a:latin typeface="Arial"/>
            </a:endParaRPr>
          </a:p>
        </p:txBody>
      </p:sp>
      <p:sp>
        <p:nvSpPr>
          <p:cNvPr id="46" name="PlaceHolder 3"/>
          <p:cNvSpPr>
            <a:spLocks noGrp="1"/>
          </p:cNvSpPr>
          <p:nvPr>
            <p:ph type="dt"/>
          </p:nvPr>
        </p:nvSpPr>
        <p:spPr>
          <a:xfrm>
            <a:off x="609480" y="6245280"/>
            <a:ext cx="2844360" cy="475920"/>
          </a:xfrm>
          <a:prstGeom prst="rect">
            <a:avLst/>
          </a:prstGeom>
        </p:spPr>
        <p:txBody>
          <a:bodyPr/>
          <a:p>
            <a:endParaRPr b="0" lang="en-IN" sz="2400" spc="-1" strike="noStrike">
              <a:latin typeface="Times New Roman"/>
            </a:endParaRPr>
          </a:p>
        </p:txBody>
      </p:sp>
      <p:sp>
        <p:nvSpPr>
          <p:cNvPr id="47" name="PlaceHolder 4"/>
          <p:cNvSpPr>
            <a:spLocks noGrp="1"/>
          </p:cNvSpPr>
          <p:nvPr>
            <p:ph type="ftr"/>
          </p:nvPr>
        </p:nvSpPr>
        <p:spPr>
          <a:xfrm>
            <a:off x="4165560" y="6245280"/>
            <a:ext cx="3860280" cy="475920"/>
          </a:xfrm>
          <a:prstGeom prst="rect">
            <a:avLst/>
          </a:prstGeom>
        </p:spPr>
        <p:txBody>
          <a:bodyPr/>
          <a:p>
            <a:endParaRPr b="0" lang="en-IN" sz="2400" spc="-1" strike="noStrike">
              <a:latin typeface="Times New Roman"/>
            </a:endParaRPr>
          </a:p>
        </p:txBody>
      </p:sp>
      <p:sp>
        <p:nvSpPr>
          <p:cNvPr id="48" name="PlaceHolder 5"/>
          <p:cNvSpPr>
            <a:spLocks noGrp="1"/>
          </p:cNvSpPr>
          <p:nvPr>
            <p:ph type="sldNum"/>
          </p:nvPr>
        </p:nvSpPr>
        <p:spPr>
          <a:xfrm>
            <a:off x="8737560" y="6245280"/>
            <a:ext cx="2844360" cy="475920"/>
          </a:xfrm>
          <a:prstGeom prst="rect">
            <a:avLst/>
          </a:prstGeom>
        </p:spPr>
        <p:txBody>
          <a:bodyPr/>
          <a:p>
            <a:endParaRPr b="0" lang="en-IN"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319400" y="545400"/>
            <a:ext cx="9780480" cy="5375520"/>
          </a:xfrm>
          <a:prstGeom prst="rect">
            <a:avLst/>
          </a:prstGeom>
          <a:noFill/>
          <a:ln w="9360">
            <a:noFill/>
          </a:ln>
        </p:spPr>
        <p:txBody>
          <a:bodyPr lIns="90000" rIns="90000" tIns="45000" bIns="45000"/>
          <a:p>
            <a:pPr algn="ctr">
              <a:lnSpc>
                <a:spcPct val="100000"/>
              </a:lnSpc>
              <a:spcBef>
                <a:spcPts val="799"/>
              </a:spcBef>
            </a:pPr>
            <a:r>
              <a:rPr b="0" lang="en-IN" sz="4000" spc="-1" strike="noStrike">
                <a:solidFill>
                  <a:srgbClr val="000000"/>
                </a:solidFill>
                <a:latin typeface="Arial"/>
                <a:ea typeface="SimSun"/>
              </a:rPr>
              <a:t>Smart Devices</a:t>
            </a:r>
            <a:endParaRPr b="0" lang="en-IN" sz="4000" spc="-1" strike="noStrike">
              <a:latin typeface="Arial"/>
            </a:endParaRPr>
          </a:p>
          <a:p>
            <a:pPr algn="ctr">
              <a:lnSpc>
                <a:spcPct val="100000"/>
              </a:lnSpc>
              <a:spcBef>
                <a:spcPts val="479"/>
              </a:spcBef>
            </a:pPr>
            <a:endParaRPr b="0" lang="en-IN" sz="4000" spc="-1" strike="noStrike">
              <a:latin typeface="Arial"/>
            </a:endParaRPr>
          </a:p>
          <a:p>
            <a:pPr algn="ctr">
              <a:lnSpc>
                <a:spcPct val="100000"/>
              </a:lnSpc>
              <a:spcBef>
                <a:spcPts val="479"/>
              </a:spcBef>
            </a:pPr>
            <a:endParaRPr b="0" lang="en-IN" sz="4000" spc="-1" strike="noStrike">
              <a:latin typeface="Arial"/>
            </a:endParaRPr>
          </a:p>
          <a:p>
            <a:pPr algn="ctr">
              <a:lnSpc>
                <a:spcPct val="100000"/>
              </a:lnSpc>
              <a:spcBef>
                <a:spcPts val="479"/>
              </a:spcBef>
            </a:pPr>
            <a:r>
              <a:rPr b="0" i="1" lang="en-IN" sz="2400" spc="-1" strike="noStrike">
                <a:solidFill>
                  <a:srgbClr val="000000"/>
                </a:solidFill>
                <a:latin typeface="Arial"/>
                <a:ea typeface="SimSun"/>
              </a:rPr>
              <a:t>Prepared by-</a:t>
            </a:r>
            <a:endParaRPr b="0" lang="en-IN" sz="2400" spc="-1" strike="noStrike">
              <a:latin typeface="Arial"/>
            </a:endParaRPr>
          </a:p>
          <a:p>
            <a:pPr algn="ctr">
              <a:lnSpc>
                <a:spcPct val="100000"/>
              </a:lnSpc>
              <a:spcBef>
                <a:spcPts val="479"/>
              </a:spcBef>
            </a:pPr>
            <a:endParaRPr b="0" lang="en-IN" sz="2400" spc="-1" strike="noStrike">
              <a:latin typeface="Arial"/>
            </a:endParaRPr>
          </a:p>
          <a:p>
            <a:pPr algn="ctr">
              <a:lnSpc>
                <a:spcPct val="100000"/>
              </a:lnSpc>
              <a:spcBef>
                <a:spcPts val="479"/>
              </a:spcBef>
            </a:pPr>
            <a:r>
              <a:rPr b="0" lang="en-IN" sz="2400" spc="-1" strike="noStrike">
                <a:solidFill>
                  <a:srgbClr val="000000"/>
                </a:solidFill>
                <a:latin typeface="Arial"/>
                <a:ea typeface="SimSun"/>
              </a:rPr>
              <a:t>Aryaman</a:t>
            </a:r>
            <a:endParaRPr b="0" lang="en-IN" sz="2400" spc="-1" strike="noStrike">
              <a:latin typeface="Arial"/>
            </a:endParaRPr>
          </a:p>
          <a:p>
            <a:pPr algn="ctr">
              <a:lnSpc>
                <a:spcPct val="100000"/>
              </a:lnSpc>
              <a:spcBef>
                <a:spcPts val="479"/>
              </a:spcBef>
            </a:pPr>
            <a:r>
              <a:rPr b="0" lang="en-IN" sz="2400" spc="-1" strike="noStrike">
                <a:solidFill>
                  <a:srgbClr val="000000"/>
                </a:solidFill>
                <a:latin typeface="Arial"/>
                <a:ea typeface="SimSun"/>
              </a:rPr>
              <a:t>Sharma Ajit</a:t>
            </a:r>
            <a:endParaRPr b="0" lang="en-IN" sz="2400" spc="-1" strike="noStrike">
              <a:latin typeface="Arial"/>
            </a:endParaRPr>
          </a:p>
          <a:p>
            <a:pPr algn="ctr">
              <a:lnSpc>
                <a:spcPct val="100000"/>
              </a:lnSpc>
              <a:spcBef>
                <a:spcPts val="479"/>
              </a:spcBef>
            </a:pPr>
            <a:r>
              <a:rPr b="0" lang="en-IN" sz="2400" spc="-1" strike="noStrike">
                <a:solidFill>
                  <a:srgbClr val="000000"/>
                </a:solidFill>
                <a:latin typeface="Arial"/>
                <a:ea typeface="SimSun"/>
              </a:rPr>
              <a:t>Ambrish Tiwari</a:t>
            </a:r>
            <a:endParaRPr b="0" lang="en-IN" sz="24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09480" y="313560"/>
            <a:ext cx="10972440" cy="5813640"/>
          </a:xfrm>
          <a:prstGeom prst="rect">
            <a:avLst/>
          </a:prstGeom>
          <a:noFill/>
          <a:ln w="9360">
            <a:noFill/>
          </a:ln>
        </p:spPr>
        <p:txBody>
          <a:bodyPr lIns="90000" rIns="90000" tIns="45000" bIns="45000"/>
          <a:p>
            <a:pPr>
              <a:lnSpc>
                <a:spcPct val="100000"/>
              </a:lnSpc>
              <a:spcBef>
                <a:spcPts val="641"/>
              </a:spcBef>
            </a:pPr>
            <a:r>
              <a:rPr b="0" lang="en-US" sz="3200" spc="-1" strike="noStrike">
                <a:solidFill>
                  <a:srgbClr val="000000"/>
                </a:solidFill>
                <a:latin typeface="Arial"/>
                <a:ea typeface="SimSun"/>
              </a:rPr>
              <a:t>Operation procedure :-</a:t>
            </a:r>
            <a:endParaRPr b="0" lang="en-US" sz="32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The domain of our project is ‘IoT’. We are going to prepare a prototype of our project by showing the smart work of four devices( for eg a switch board, a led, a bulb, a fan).</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Here is the circuit diagram of Nodemcu ESP8266 which is our main component of whole system. </a:t>
            </a:r>
            <a:endParaRPr b="0" lang="en-US" sz="2400" spc="-1" strike="noStrike">
              <a:solidFill>
                <a:srgbClr val="000000"/>
              </a:solidFill>
              <a:latin typeface="Arial"/>
            </a:endParaRPr>
          </a:p>
        </p:txBody>
      </p:sp>
      <p:pic>
        <p:nvPicPr>
          <p:cNvPr id="101" name="Picture 3" descr=""/>
          <p:cNvPicPr/>
          <p:nvPr/>
        </p:nvPicPr>
        <p:blipFill>
          <a:blip r:embed="rId1"/>
          <a:stretch/>
        </p:blipFill>
        <p:spPr>
          <a:xfrm>
            <a:off x="4116600" y="2880000"/>
            <a:ext cx="5171400" cy="3384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09480" y="463680"/>
            <a:ext cx="10972440" cy="5663880"/>
          </a:xfrm>
          <a:prstGeom prst="rect">
            <a:avLst/>
          </a:prstGeom>
          <a:noFill/>
          <a:ln w="9360">
            <a:noFill/>
          </a:ln>
        </p:spPr>
        <p:txBody>
          <a:bodyPr lIns="90000" rIns="90000" tIns="45000" bIns="45000"/>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Using these setups we are making all the connections to make our device work.</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The operation includes the commands to ‘Google Assistant’ for eg- if we assist our assistant that </a:t>
            </a:r>
            <a:r>
              <a:rPr b="1" i="1" lang="en-US" sz="2400" spc="-1" strike="noStrike">
                <a:solidFill>
                  <a:srgbClr val="000000"/>
                </a:solidFill>
                <a:latin typeface="Arial"/>
                <a:ea typeface="SimSun"/>
              </a:rPr>
              <a:t>turn on led</a:t>
            </a:r>
            <a:r>
              <a:rPr b="0" lang="en-US" sz="2400" spc="-1" strike="noStrike">
                <a:solidFill>
                  <a:srgbClr val="000000"/>
                </a:solidFill>
                <a:latin typeface="Arial"/>
                <a:ea typeface="SimSun"/>
              </a:rPr>
              <a:t> then the led will be on or if we assist </a:t>
            </a:r>
            <a:r>
              <a:rPr b="1" i="1" lang="en-US" sz="2400" spc="-1" strike="noStrike">
                <a:solidFill>
                  <a:srgbClr val="000000"/>
                </a:solidFill>
                <a:latin typeface="Arial"/>
                <a:ea typeface="SimSun"/>
              </a:rPr>
              <a:t>turn off led</a:t>
            </a:r>
            <a:r>
              <a:rPr b="0" lang="en-US" sz="2400" spc="-1" strike="noStrike">
                <a:solidFill>
                  <a:srgbClr val="000000"/>
                </a:solidFill>
                <a:latin typeface="Arial"/>
                <a:ea typeface="SimSun"/>
              </a:rPr>
              <a:t> then it will be off.</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1" lang="en-US" sz="2400" spc="-1" strike="noStrike">
                <a:solidFill>
                  <a:srgbClr val="000000"/>
                </a:solidFill>
                <a:latin typeface="Arial"/>
                <a:ea typeface="SimSun"/>
              </a:rPr>
              <a:t>Advantages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Economical</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Easy to operate and install</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Time-complexity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Public safety</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Energy conservation</a:t>
            </a:r>
            <a:endParaRPr b="0" lang="en-US" sz="24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09480" y="190440"/>
            <a:ext cx="10972440" cy="582120"/>
          </a:xfrm>
          <a:prstGeom prst="rect">
            <a:avLst/>
          </a:prstGeom>
          <a:noFill/>
          <a:ln w="9360">
            <a:noFill/>
          </a:ln>
        </p:spPr>
        <p:txBody>
          <a:bodyPr lIns="90000" rIns="90000" tIns="45000" bIns="45000" anchor="ctr"/>
          <a:p>
            <a:pPr>
              <a:lnSpc>
                <a:spcPct val="100000"/>
              </a:lnSpc>
            </a:pPr>
            <a:r>
              <a:rPr b="0" lang="en-US" sz="3600" spc="-1" strike="noStrike">
                <a:solidFill>
                  <a:srgbClr val="000000"/>
                </a:solidFill>
                <a:latin typeface="Arial"/>
                <a:ea typeface="SimSun"/>
              </a:rPr>
              <a:t>Quality Assurance</a:t>
            </a:r>
            <a:endParaRPr b="0" lang="en-US" sz="3600" spc="-1" strike="noStrike">
              <a:solidFill>
                <a:srgbClr val="000000"/>
              </a:solidFill>
              <a:latin typeface="Arial"/>
            </a:endParaRPr>
          </a:p>
        </p:txBody>
      </p:sp>
      <p:sp>
        <p:nvSpPr>
          <p:cNvPr id="104" name="TextShape 2"/>
          <p:cNvSpPr txBox="1"/>
          <p:nvPr/>
        </p:nvSpPr>
        <p:spPr>
          <a:xfrm>
            <a:off x="609480" y="1174680"/>
            <a:ext cx="10972440" cy="4952520"/>
          </a:xfrm>
          <a:prstGeom prst="rect">
            <a:avLst/>
          </a:prstGeom>
          <a:noFill/>
          <a:ln w="9360">
            <a:noFill/>
          </a:ln>
        </p:spPr>
        <p:txBody>
          <a:bodyPr lIns="90000" rIns="90000" tIns="45000" bIns="45000"/>
          <a:p>
            <a:pPr marL="1371600">
              <a:lnSpc>
                <a:spcPct val="100000"/>
              </a:lnSpc>
              <a:spcBef>
                <a:spcPts val="400"/>
              </a:spcBef>
            </a:pPr>
            <a:r>
              <a:rPr b="0" i="1" lang="en-US" sz="2000" spc="-1" strike="noStrike">
                <a:solidFill>
                  <a:srgbClr val="000000"/>
                </a:solidFill>
                <a:latin typeface="Arial"/>
                <a:ea typeface="SimSun"/>
              </a:rPr>
              <a:t>“</a:t>
            </a:r>
            <a:r>
              <a:rPr b="0" i="1" lang="en-US" sz="2000" spc="-1" strike="noStrike">
                <a:solidFill>
                  <a:srgbClr val="000000"/>
                </a:solidFill>
                <a:latin typeface="Arial"/>
                <a:ea typeface="SimSun"/>
              </a:rPr>
              <a:t>part of quality management focussed on  providing confidence that </a:t>
            </a:r>
            <a:endParaRPr b="0" lang="en-US" sz="2000" spc="-1" strike="noStrike">
              <a:solidFill>
                <a:srgbClr val="000000"/>
              </a:solidFill>
              <a:latin typeface="Arial"/>
            </a:endParaRPr>
          </a:p>
          <a:p>
            <a:pPr marL="2743200">
              <a:lnSpc>
                <a:spcPct val="90000"/>
              </a:lnSpc>
              <a:spcBef>
                <a:spcPts val="499"/>
              </a:spcBef>
            </a:pPr>
            <a:r>
              <a:rPr b="0" i="1" lang="en-US" sz="2000" spc="-1" strike="noStrike">
                <a:solidFill>
                  <a:srgbClr val="000000"/>
                </a:solidFill>
                <a:latin typeface="Arial"/>
                <a:ea typeface="SimSun"/>
              </a:rPr>
              <a:t>quality requirements will be fulfilled”</a:t>
            </a:r>
            <a:endParaRPr b="0" lang="en-US" sz="2000" spc="-1" strike="noStrike">
              <a:solidFill>
                <a:srgbClr val="000000"/>
              </a:solidFill>
              <a:latin typeface="Arial"/>
            </a:endParaRPr>
          </a:p>
          <a:p>
            <a:pPr>
              <a:lnSpc>
                <a:spcPct val="100000"/>
              </a:lnSpc>
              <a:spcBef>
                <a:spcPts val="561"/>
              </a:spcBef>
            </a:pPr>
            <a:endParaRPr b="0" lang="en-US" sz="2000" spc="-1" strike="noStrike">
              <a:solidFill>
                <a:srgbClr val="000000"/>
              </a:solidFill>
              <a:latin typeface="Arial"/>
            </a:endParaRPr>
          </a:p>
          <a:p>
            <a:pPr>
              <a:lnSpc>
                <a:spcPct val="100000"/>
              </a:lnSpc>
              <a:spcBef>
                <a:spcPts val="561"/>
              </a:spcBef>
            </a:pPr>
            <a:r>
              <a:rPr b="0" lang="en-US" sz="2800" spc="-1" strike="noStrike">
                <a:solidFill>
                  <a:srgbClr val="000000"/>
                </a:solidFill>
                <a:latin typeface="Arial"/>
                <a:ea typeface="SimSun"/>
              </a:rPr>
              <a:t>We are using The following Quality Approaches :</a:t>
            </a:r>
            <a:endParaRPr b="0" lang="en-US" sz="2800" spc="-1" strike="noStrike">
              <a:solidFill>
                <a:srgbClr val="000000"/>
              </a:solidFill>
              <a:latin typeface="Arial"/>
            </a:endParaRPr>
          </a:p>
          <a:p>
            <a:pPr marL="457200">
              <a:lnSpc>
                <a:spcPct val="100000"/>
              </a:lnSpc>
              <a:spcBef>
                <a:spcPts val="479"/>
              </a:spcBef>
            </a:pPr>
            <a:r>
              <a:rPr b="0" lang="en-US" sz="2400" spc="-1" strike="noStrike">
                <a:solidFill>
                  <a:srgbClr val="000000"/>
                </a:solidFill>
                <a:latin typeface="Arial"/>
                <a:ea typeface="SimSun"/>
              </a:rPr>
              <a:t>Failure Testing</a:t>
            </a:r>
            <a:endParaRPr b="0" lang="en-US" sz="2400" spc="-1" strike="noStrike">
              <a:solidFill>
                <a:srgbClr val="000000"/>
              </a:solidFill>
              <a:latin typeface="Arial"/>
            </a:endParaRPr>
          </a:p>
          <a:p>
            <a:pPr marL="457200">
              <a:lnSpc>
                <a:spcPct val="100000"/>
              </a:lnSpc>
              <a:spcBef>
                <a:spcPts val="479"/>
              </a:spcBef>
            </a:pPr>
            <a:r>
              <a:rPr b="0" lang="en-US" sz="2400" spc="-1" strike="noStrike">
                <a:solidFill>
                  <a:srgbClr val="000000"/>
                </a:solidFill>
                <a:latin typeface="Arial"/>
                <a:ea typeface="SimSun"/>
              </a:rPr>
              <a:t>Statistical Control</a:t>
            </a:r>
            <a:endParaRPr b="0" lang="en-US" sz="2400" spc="-1" strike="noStrike">
              <a:solidFill>
                <a:srgbClr val="000000"/>
              </a:solidFill>
              <a:latin typeface="Arial"/>
            </a:endParaRPr>
          </a:p>
          <a:p>
            <a:pPr marL="457200">
              <a:lnSpc>
                <a:spcPct val="100000"/>
              </a:lnSpc>
              <a:spcBef>
                <a:spcPts val="479"/>
              </a:spcBef>
            </a:pPr>
            <a:r>
              <a:rPr b="0" lang="en-US" sz="2400" spc="-1" strike="noStrike">
                <a:solidFill>
                  <a:srgbClr val="000000"/>
                </a:solidFill>
                <a:latin typeface="Arial"/>
                <a:ea typeface="SimSun"/>
              </a:rPr>
              <a:t>Total Quality Management</a:t>
            </a:r>
            <a:endParaRPr b="0" lang="en-US" sz="2400" spc="-1" strike="noStrike">
              <a:solidFill>
                <a:srgbClr val="000000"/>
              </a:solidFill>
              <a:latin typeface="Arial"/>
            </a:endParaRPr>
          </a:p>
          <a:p>
            <a:pPr marL="1371600">
              <a:lnSpc>
                <a:spcPct val="100000"/>
              </a:lnSpc>
              <a:spcBef>
                <a:spcPts val="479"/>
              </a:spcBef>
            </a:pPr>
            <a:endParaRPr b="0" lang="en-US" sz="2400" spc="-1" strike="noStrike">
              <a:solidFill>
                <a:srgbClr val="000000"/>
              </a:solid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609480" y="347400"/>
            <a:ext cx="10972440" cy="5780160"/>
          </a:xfrm>
          <a:prstGeom prst="rect">
            <a:avLst/>
          </a:prstGeom>
          <a:noFill/>
          <a:ln w="9360">
            <a:noFill/>
          </a:ln>
        </p:spPr>
        <p:txBody>
          <a:bodyPr lIns="90000" rIns="90000" tIns="45000" bIns="45000"/>
          <a:p>
            <a:pPr>
              <a:lnSpc>
                <a:spcPct val="100000"/>
              </a:lnSpc>
              <a:spcBef>
                <a:spcPts val="641"/>
              </a:spcBef>
            </a:pPr>
            <a:r>
              <a:rPr b="0" lang="en-US" sz="3200" spc="-1" strike="noStrike">
                <a:solidFill>
                  <a:srgbClr val="000000"/>
                </a:solidFill>
                <a:latin typeface="Arial"/>
                <a:ea typeface="SimSun"/>
              </a:rPr>
              <a:t>Conclusion </a:t>
            </a:r>
            <a:r>
              <a:rPr b="0" lang="en-US" sz="2400" spc="-1" strike="noStrike">
                <a:solidFill>
                  <a:srgbClr val="000000"/>
                </a:solidFill>
                <a:latin typeface="Arial"/>
                <a:ea typeface="SimSun"/>
              </a:rPr>
              <a: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algn="ctr">
              <a:lnSpc>
                <a:spcPct val="100000"/>
              </a:lnSpc>
              <a:spcBef>
                <a:spcPts val="479"/>
              </a:spcBef>
            </a:pPr>
            <a:r>
              <a:rPr b="0" lang="en-US" sz="2400" spc="-1" strike="noStrike">
                <a:solidFill>
                  <a:srgbClr val="000000"/>
                </a:solidFill>
                <a:latin typeface="Arial"/>
                <a:ea typeface="SimSun"/>
              </a:rPr>
              <a:t>Our project is leading towards the new era of technology use and the better leading towards future. The implementation can be further done in our project to make it more advance but as per the current situation of technology using by people is not that much in India so by our project we can increase that using percentage and will give the chance to every individual to taste the modern technology .</a:t>
            </a:r>
            <a:endParaRPr b="0" lang="en-US" sz="2400" spc="-1" strike="noStrike">
              <a:solidFill>
                <a:srgbClr val="000000"/>
              </a:solid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068360" y="2768040"/>
            <a:ext cx="4053960" cy="1309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2f2f2f"/>
                </a:solidFill>
                <a:latin typeface="Arial"/>
                <a:ea typeface="SimSun"/>
              </a:rPr>
              <a:t>Thank You</a:t>
            </a:r>
            <a:endParaRPr b="0" lang="en-IN" sz="4000" spc="-1" strike="noStrike">
              <a:latin typeface="Arial"/>
            </a:endParaRPr>
          </a:p>
          <a:p>
            <a:pPr algn="ctr">
              <a:lnSpc>
                <a:spcPct val="100000"/>
              </a:lnSpc>
            </a:pPr>
            <a:endParaRPr b="0" lang="en-IN" sz="4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09480" y="190440"/>
            <a:ext cx="10972440" cy="582120"/>
          </a:xfrm>
          <a:prstGeom prst="rect">
            <a:avLst/>
          </a:prstGeom>
          <a:noFill/>
          <a:ln w="9360">
            <a:noFill/>
          </a:ln>
        </p:spPr>
        <p:txBody>
          <a:bodyPr lIns="90000" rIns="90000" tIns="45000" bIns="45000" anchor="ctr"/>
          <a:p>
            <a:pPr>
              <a:lnSpc>
                <a:spcPct val="100000"/>
              </a:lnSpc>
            </a:pPr>
            <a:r>
              <a:rPr b="0" lang="en-US" sz="3600" spc="-1" strike="noStrike">
                <a:solidFill>
                  <a:srgbClr val="000000"/>
                </a:solidFill>
                <a:latin typeface="Arial"/>
                <a:ea typeface="SimSun"/>
              </a:rPr>
              <a:t>Abstract</a:t>
            </a:r>
            <a:endParaRPr b="0" lang="en-US" sz="3600" spc="-1" strike="noStrike">
              <a:solidFill>
                <a:srgbClr val="000000"/>
              </a:solidFill>
              <a:latin typeface="Arial"/>
            </a:endParaRPr>
          </a:p>
        </p:txBody>
      </p:sp>
      <p:sp>
        <p:nvSpPr>
          <p:cNvPr id="87" name="TextShape 2"/>
          <p:cNvSpPr txBox="1"/>
          <p:nvPr/>
        </p:nvSpPr>
        <p:spPr>
          <a:xfrm>
            <a:off x="609480" y="1174680"/>
            <a:ext cx="10972440" cy="4952520"/>
          </a:xfrm>
          <a:prstGeom prst="rect">
            <a:avLst/>
          </a:prstGeom>
          <a:noFill/>
          <a:ln w="9360">
            <a:noFill/>
          </a:ln>
        </p:spPr>
        <p:txBody>
          <a:bodyPr lIns="90000" rIns="90000" tIns="45000" bIns="45000"/>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Automation of the surrounding environment of a modern human being allows increasing his work efficiency and comfort. There has been a significant development in the area of an individual’s routine tasks and those can be automated.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In the present times, we can find most of the people clinging to their mobile phones and smart devices throughout the day. Hence with the help of his companion a mobile phone, some daily household tasks can be accomplished by personifying the use of the mobile phone.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Analyzing the current smart phone market, novice mobile users are opting for Android based phones. </a:t>
            </a:r>
            <a:endParaRPr b="0" lang="en-US" sz="2400" spc="-1" strike="noStrike">
              <a:solidFill>
                <a:srgbClr val="000000"/>
              </a:solid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09480" y="591840"/>
            <a:ext cx="10972440" cy="4952520"/>
          </a:xfrm>
          <a:prstGeom prst="rect">
            <a:avLst/>
          </a:prstGeom>
          <a:noFill/>
          <a:ln w="9360">
            <a:noFill/>
          </a:ln>
        </p:spPr>
        <p:txBody>
          <a:bodyPr lIns="90000" rIns="90000" tIns="45000" bIns="45000"/>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The Automation System has been designed for mobile phones having Android platform to automate an WiFi which controls a number of home appliances like lights, fans, bulbs and many more using on/off relay.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Smart Devices presents the automated approach of controlling the devices in a household that could ease the tasks of using the traditional method of the switch. The most famous and efficient technology for short range wireless communication- WiFi is used here to automate the system. </a:t>
            </a:r>
            <a:endParaRPr b="0" lang="en-US" sz="2400" spc="-1" strike="noStrike">
              <a:solidFill>
                <a:srgbClr val="000000"/>
              </a:solidFill>
              <a:latin typeface="Arial"/>
            </a:endParaRPr>
          </a:p>
          <a:p>
            <a:pPr marL="343080" indent="-342720">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The Automation System for Android users is a step towards the ease of the tasks by controlling one to many different appliances in any environment.</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609480" y="678960"/>
            <a:ext cx="10972440" cy="4952520"/>
          </a:xfrm>
          <a:prstGeom prst="rect">
            <a:avLst/>
          </a:prstGeom>
          <a:noFill/>
          <a:ln w="9360">
            <a:noFill/>
          </a:ln>
        </p:spPr>
        <p:txBody>
          <a:bodyPr lIns="90000" rIns="90000" tIns="45000" bIns="45000"/>
          <a:p>
            <a:pPr>
              <a:lnSpc>
                <a:spcPct val="100000"/>
              </a:lnSpc>
              <a:spcBef>
                <a:spcPts val="641"/>
              </a:spcBef>
            </a:pPr>
            <a:r>
              <a:rPr b="1" lang="en-US" sz="3200" spc="-1" strike="noStrike">
                <a:solidFill>
                  <a:srgbClr val="000000"/>
                </a:solidFill>
                <a:latin typeface="Arial"/>
                <a:ea typeface="SimSun"/>
              </a:rPr>
              <a:t>Objectives</a:t>
            </a:r>
            <a:r>
              <a:rPr b="0" lang="en-US" sz="3200" spc="-1" strike="noStrike">
                <a:solidFill>
                  <a:srgbClr val="000000"/>
                </a:solidFill>
                <a:latin typeface="Arial"/>
                <a:ea typeface="SimSun"/>
              </a:rPr>
              <a:t>:</a:t>
            </a:r>
            <a:endParaRPr b="0" lang="en-US" sz="3200" spc="-1" strike="noStrike">
              <a:solidFill>
                <a:srgbClr val="000000"/>
              </a:solidFill>
              <a:latin typeface="Arial"/>
            </a:endParaRPr>
          </a:p>
          <a:p>
            <a:pPr algn="ctr">
              <a:lnSpc>
                <a:spcPct val="100000"/>
              </a:lnSpc>
              <a:spcBef>
                <a:spcPts val="479"/>
              </a:spcBef>
            </a:pPr>
            <a:endParaRPr b="0" lang="en-US" sz="3200" spc="-1" strike="noStrike">
              <a:solidFill>
                <a:srgbClr val="000000"/>
              </a:solidFill>
              <a:latin typeface="Arial"/>
            </a:endParaRPr>
          </a:p>
          <a:p>
            <a:pPr marL="343080" indent="-342720" algn="ctr">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The central idea of our project is to make our home appliances or devices work smartly i.e. the device can operate on human commands. An individual</a:t>
            </a:r>
            <a:endParaRPr b="0" lang="en-US" sz="2400" spc="-1" strike="noStrike">
              <a:solidFill>
                <a:srgbClr val="000000"/>
              </a:solidFill>
              <a:latin typeface="Arial"/>
            </a:endParaRPr>
          </a:p>
          <a:p>
            <a:pPr marL="343080" indent="-342720" algn="ctr">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can control the devices wirelessely by just using the smartphone.</a:t>
            </a:r>
            <a:endParaRPr b="0" lang="en-US" sz="2400" spc="-1" strike="noStrike">
              <a:solidFill>
                <a:srgbClr val="000000"/>
              </a:solidFill>
              <a:latin typeface="Arial"/>
            </a:endParaRPr>
          </a:p>
          <a:p>
            <a:pPr marL="343080" indent="-342720" algn="ctr">
              <a:lnSpc>
                <a:spcPct val="100000"/>
              </a:lnSpc>
              <a:spcBef>
                <a:spcPts val="479"/>
              </a:spcBef>
              <a:buClr>
                <a:srgbClr val="000000"/>
              </a:buClr>
              <a:buFont typeface="Symbol" charset="2"/>
              <a:buChar char=""/>
            </a:pPr>
            <a:r>
              <a:rPr b="0" lang="en-US" sz="2400" spc="-1" strike="noStrike">
                <a:solidFill>
                  <a:srgbClr val="000000"/>
                </a:solidFill>
                <a:latin typeface="Arial"/>
                <a:ea typeface="SimSun"/>
              </a:rPr>
              <a:t>We are doing this project for connecting every individual with the fast growing technical world. This project is efficient in cost and in operation so that everyone can afford it. This will bring the better leading for future.</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609480" y="419040"/>
            <a:ext cx="10972440" cy="5708160"/>
          </a:xfrm>
          <a:prstGeom prst="rect">
            <a:avLst/>
          </a:prstGeom>
          <a:noFill/>
          <a:ln w="9360">
            <a:noFill/>
          </a:ln>
        </p:spPr>
        <p:txBody>
          <a:bodyPr lIns="90000" rIns="90000" tIns="45000" bIns="45000"/>
          <a:p>
            <a:pPr>
              <a:lnSpc>
                <a:spcPct val="100000"/>
              </a:lnSpc>
              <a:spcBef>
                <a:spcPts val="641"/>
              </a:spcBef>
            </a:pPr>
            <a:r>
              <a:rPr b="1" lang="en-US" sz="3200" spc="-1" strike="noStrike">
                <a:solidFill>
                  <a:srgbClr val="000000"/>
                </a:solidFill>
                <a:latin typeface="Arial"/>
                <a:ea typeface="SimSun"/>
              </a:rPr>
              <a:t>Smart Devices</a:t>
            </a:r>
            <a:endParaRPr b="0" lang="en-US" sz="3200" spc="-1" strike="noStrike">
              <a:solidFill>
                <a:srgbClr val="000000"/>
              </a:solidFill>
              <a:latin typeface="Arial"/>
            </a:endParaRPr>
          </a:p>
          <a:p>
            <a:pPr>
              <a:lnSpc>
                <a:spcPct val="100000"/>
              </a:lnSpc>
              <a:spcBef>
                <a:spcPts val="561"/>
              </a:spcBef>
            </a:pPr>
            <a:endParaRPr b="0" lang="en-US" sz="3200" spc="-1" strike="noStrike">
              <a:solidFill>
                <a:srgbClr val="000000"/>
              </a:solidFill>
              <a:latin typeface="Arial"/>
            </a:endParaRPr>
          </a:p>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ea typeface="SimSun"/>
              </a:rPr>
              <a:t>Automation of house,house work,household activities.</a:t>
            </a:r>
            <a:endParaRPr b="0" lang="en-US" sz="2800" spc="-1" strike="noStrike">
              <a:solidFill>
                <a:srgbClr val="000000"/>
              </a:solidFill>
              <a:latin typeface="Arial"/>
            </a:endParaRPr>
          </a:p>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ea typeface="SimSun"/>
              </a:rPr>
              <a:t>Simplicity</a:t>
            </a:r>
            <a:endParaRPr b="0" lang="en-US" sz="2800" spc="-1" strike="noStrike">
              <a:solidFill>
                <a:srgbClr val="000000"/>
              </a:solidFill>
              <a:latin typeface="Arial"/>
            </a:endParaRPr>
          </a:p>
          <a:p>
            <a:pPr marL="343080" indent="-342720">
              <a:lnSpc>
                <a:spcPct val="100000"/>
              </a:lnSpc>
              <a:spcBef>
                <a:spcPts val="561"/>
              </a:spcBef>
              <a:buClr>
                <a:srgbClr val="000000"/>
              </a:buClr>
              <a:buFont typeface="Symbol" charset="2"/>
              <a:buChar char=""/>
            </a:pPr>
            <a:r>
              <a:rPr b="0" lang="en-US" sz="2800" spc="-1" strike="noStrike">
                <a:solidFill>
                  <a:srgbClr val="000000"/>
                </a:solidFill>
                <a:latin typeface="Arial"/>
                <a:ea typeface="SimSun"/>
              </a:rPr>
              <a:t>Affordability</a:t>
            </a:r>
            <a:endParaRPr b="0" lang="en-US" sz="2800" spc="-1" strike="noStrike">
              <a:solidFill>
                <a:srgbClr val="000000"/>
              </a:solidFill>
              <a:latin typeface="Arial"/>
            </a:endParaRPr>
          </a:p>
          <a:p>
            <a:pPr>
              <a:lnSpc>
                <a:spcPct val="100000"/>
              </a:lnSpc>
              <a:spcBef>
                <a:spcPts val="641"/>
              </a:spcBef>
            </a:pPr>
            <a:endParaRPr b="0" lang="en-US" sz="2800" spc="-1" strike="noStrike">
              <a:solidFill>
                <a:srgbClr val="000000"/>
              </a:solidFill>
              <a:latin typeface="Arial"/>
            </a:endParaRPr>
          </a:p>
        </p:txBody>
      </p:sp>
      <p:pic>
        <p:nvPicPr>
          <p:cNvPr id="91" name="Picture 3" descr=""/>
          <p:cNvPicPr/>
          <p:nvPr/>
        </p:nvPicPr>
        <p:blipFill>
          <a:blip r:embed="rId1"/>
          <a:stretch/>
        </p:blipFill>
        <p:spPr>
          <a:xfrm>
            <a:off x="4343400" y="2382480"/>
            <a:ext cx="6652080" cy="374472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09480" y="486360"/>
            <a:ext cx="10972440" cy="5640840"/>
          </a:xfrm>
          <a:prstGeom prst="rect">
            <a:avLst/>
          </a:prstGeom>
          <a:noFill/>
          <a:ln w="9360">
            <a:noFill/>
          </a:ln>
        </p:spPr>
        <p:txBody>
          <a:bodyPr lIns="90000" rIns="90000" tIns="45000" bIns="45000"/>
          <a:p>
            <a:pPr>
              <a:lnSpc>
                <a:spcPct val="100000"/>
              </a:lnSpc>
              <a:spcBef>
                <a:spcPts val="641"/>
              </a:spcBef>
            </a:pPr>
            <a:r>
              <a:rPr b="1" lang="en-US" sz="3200" spc="-1" strike="noStrike">
                <a:solidFill>
                  <a:srgbClr val="000000"/>
                </a:solidFill>
                <a:latin typeface="Arial"/>
                <a:ea typeface="SimSun"/>
              </a:rPr>
              <a:t>Internet of Things :-</a:t>
            </a:r>
            <a:endParaRPr b="0" lang="en-US" sz="3200" spc="-1" strike="noStrike">
              <a:solidFill>
                <a:srgbClr val="000000"/>
              </a:solidFill>
              <a:latin typeface="Arial"/>
            </a:endParaRPr>
          </a:p>
          <a:p>
            <a:pPr>
              <a:lnSpc>
                <a:spcPct val="100000"/>
              </a:lnSpc>
              <a:spcBef>
                <a:spcPts val="641"/>
              </a:spcBef>
            </a:pPr>
            <a:r>
              <a:rPr b="0" lang="en-US" sz="3200" spc="-1" strike="noStrike">
                <a:solidFill>
                  <a:srgbClr val="000000"/>
                </a:solidFill>
                <a:latin typeface="Arial"/>
                <a:ea typeface="SimSun"/>
              </a:rPr>
              <a:t>	</a:t>
            </a:r>
            <a:r>
              <a:rPr b="0" lang="en-US" sz="3200" spc="-1" strike="noStrike">
                <a:solidFill>
                  <a:srgbClr val="000000"/>
                </a:solidFill>
                <a:latin typeface="Arial"/>
                <a:ea typeface="SimSun"/>
              </a:rPr>
              <a:t>A scenario in which objects,animals or people   </a:t>
            </a:r>
            <a:r>
              <a:rPr b="0" lang="en-US" sz="3200" spc="-1" strike="noStrike">
                <a:solidFill>
                  <a:srgbClr val="000000"/>
                </a:solidFill>
                <a:latin typeface="Arial"/>
                <a:ea typeface="SimSun"/>
              </a:rPr>
              <a:t>	</a:t>
            </a:r>
            <a:r>
              <a:rPr b="0" lang="en-US" sz="3200" spc="-1" strike="noStrike">
                <a:solidFill>
                  <a:srgbClr val="000000"/>
                </a:solidFill>
                <a:latin typeface="Arial"/>
                <a:ea typeface="SimSun"/>
              </a:rPr>
              <a:t>are provided with unique identifiers and the ability to transfer the data over a network to </a:t>
            </a:r>
            <a:r>
              <a:rPr b="0" lang="en-US" sz="3200" spc="-1" strike="noStrike">
                <a:solidFill>
                  <a:srgbClr val="000000"/>
                </a:solidFill>
                <a:latin typeface="Arial"/>
                <a:ea typeface="SimSun"/>
              </a:rPr>
              <a:t>	</a:t>
            </a:r>
            <a:r>
              <a:rPr b="0" lang="en-US" sz="3200" spc="-1" strike="noStrike">
                <a:solidFill>
                  <a:srgbClr val="000000"/>
                </a:solidFill>
                <a:latin typeface="Arial"/>
                <a:ea typeface="SimSun"/>
              </a:rPr>
              <a:t>without requiring human-to-human or human-to-computer interaction.</a:t>
            </a:r>
            <a:endParaRPr b="0" lang="en-US" sz="3200" spc="-1" strike="noStrike">
              <a:solidFill>
                <a:srgbClr val="000000"/>
              </a:solidFill>
              <a:latin typeface="Arial"/>
            </a:endParaRPr>
          </a:p>
        </p:txBody>
      </p:sp>
      <p:pic>
        <p:nvPicPr>
          <p:cNvPr id="93" name="Picture 3" descr=""/>
          <p:cNvPicPr/>
          <p:nvPr/>
        </p:nvPicPr>
        <p:blipFill>
          <a:blip r:embed="rId1"/>
          <a:stretch/>
        </p:blipFill>
        <p:spPr>
          <a:xfrm>
            <a:off x="6760800" y="3199680"/>
            <a:ext cx="4413600" cy="304308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09480" y="190440"/>
            <a:ext cx="10972440" cy="582120"/>
          </a:xfrm>
          <a:prstGeom prst="rect">
            <a:avLst/>
          </a:prstGeom>
          <a:noFill/>
          <a:ln w="9360">
            <a:noFill/>
          </a:ln>
        </p:spPr>
        <p:txBody>
          <a:bodyPr lIns="90000" rIns="90000" tIns="45000" bIns="45000" anchor="ctr"/>
          <a:p>
            <a:pPr>
              <a:lnSpc>
                <a:spcPct val="100000"/>
              </a:lnSpc>
            </a:pPr>
            <a:r>
              <a:rPr b="1" lang="en-US" sz="3600" spc="-1" strike="noStrike">
                <a:solidFill>
                  <a:srgbClr val="000000"/>
                </a:solidFill>
                <a:latin typeface="Arial"/>
                <a:ea typeface="SimSun"/>
              </a:rPr>
              <a:t>Components</a:t>
            </a:r>
            <a:r>
              <a:rPr b="0" lang="en-US" sz="3600" spc="-1" strike="noStrike">
                <a:solidFill>
                  <a:srgbClr val="000000"/>
                </a:solidFill>
                <a:latin typeface="Arial"/>
                <a:ea typeface="SimSun"/>
              </a:rPr>
              <a:t> </a:t>
            </a:r>
            <a:r>
              <a:rPr b="1" lang="en-US" sz="3600" spc="-1" strike="noStrike">
                <a:solidFill>
                  <a:srgbClr val="000000"/>
                </a:solidFill>
                <a:latin typeface="Arial"/>
                <a:ea typeface="SimSun"/>
              </a:rPr>
              <a:t>:-</a:t>
            </a:r>
            <a:endParaRPr b="0" lang="en-US" sz="3600" spc="-1" strike="noStrike">
              <a:solidFill>
                <a:srgbClr val="000000"/>
              </a:solidFill>
              <a:latin typeface="Arial"/>
            </a:endParaRPr>
          </a:p>
        </p:txBody>
      </p:sp>
      <p:sp>
        <p:nvSpPr>
          <p:cNvPr id="95" name="TextShape 2"/>
          <p:cNvSpPr txBox="1"/>
          <p:nvPr/>
        </p:nvSpPr>
        <p:spPr>
          <a:xfrm>
            <a:off x="609480" y="1174680"/>
            <a:ext cx="10972440" cy="4952520"/>
          </a:xfrm>
          <a:prstGeom prst="rect">
            <a:avLst/>
          </a:prstGeom>
          <a:noFill/>
          <a:ln w="9360">
            <a:noFill/>
          </a:ln>
        </p:spPr>
        <p:txBody>
          <a:bodyPr lIns="90000" rIns="90000" tIns="45000" bIns="45000"/>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NodeMCU ESP8266</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4 Channel Relay Module</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Resistor</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Transistor</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Led Lights</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09480" y="190440"/>
            <a:ext cx="10972440" cy="582120"/>
          </a:xfrm>
          <a:prstGeom prst="rect">
            <a:avLst/>
          </a:prstGeom>
          <a:noFill/>
          <a:ln w="9360">
            <a:noFill/>
          </a:ln>
        </p:spPr>
        <p:txBody>
          <a:bodyPr lIns="90000" rIns="90000" tIns="45000" bIns="45000" anchor="ctr"/>
          <a:p>
            <a:pPr>
              <a:lnSpc>
                <a:spcPct val="100000"/>
              </a:lnSpc>
            </a:pPr>
            <a:r>
              <a:rPr b="0" lang="en-US" sz="3600" spc="-1" strike="noStrike">
                <a:solidFill>
                  <a:srgbClr val="000000"/>
                </a:solidFill>
                <a:latin typeface="Arial"/>
                <a:ea typeface="SimSun"/>
              </a:rPr>
              <a:t>System Functions</a:t>
            </a:r>
            <a:endParaRPr b="0" lang="en-US" sz="3600" spc="-1" strike="noStrike">
              <a:solidFill>
                <a:srgbClr val="000000"/>
              </a:solidFill>
              <a:latin typeface="Arial"/>
            </a:endParaRPr>
          </a:p>
        </p:txBody>
      </p:sp>
      <p:sp>
        <p:nvSpPr>
          <p:cNvPr id="97" name="TextShape 2"/>
          <p:cNvSpPr txBox="1"/>
          <p:nvPr/>
        </p:nvSpPr>
        <p:spPr>
          <a:xfrm>
            <a:off x="609480" y="1060560"/>
            <a:ext cx="10972440" cy="5067000"/>
          </a:xfrm>
          <a:prstGeom prst="rect">
            <a:avLst/>
          </a:prstGeom>
          <a:noFill/>
          <a:ln w="9360">
            <a:noFill/>
          </a:ln>
        </p:spPr>
        <p:txBody>
          <a:bodyPr lIns="90000" rIns="90000" tIns="45000" bIns="45000"/>
          <a:p>
            <a:pPr marL="343080" indent="-342720">
              <a:lnSpc>
                <a:spcPct val="100000"/>
              </a:lnSpc>
              <a:spcBef>
                <a:spcPts val="641"/>
              </a:spcBef>
              <a:buClr>
                <a:srgbClr val="000000"/>
              </a:buClr>
              <a:buFont typeface="Symbol" charset="2"/>
              <a:buChar char=""/>
            </a:pPr>
            <a:r>
              <a:rPr b="0" lang="en-US" sz="3200" spc="-1" strike="noStrike">
                <a:solidFill>
                  <a:srgbClr val="000000"/>
                </a:solidFill>
                <a:latin typeface="Arial"/>
                <a:ea typeface="SimSun"/>
              </a:rPr>
              <a:t>To control lighting,heating,ventilation,air conditioning,appliances,communication systems,entertainment and home security devices.</a:t>
            </a:r>
            <a:endParaRPr b="0" lang="en-US" sz="3200" spc="-1" strike="noStrike">
              <a:solidFill>
                <a:srgbClr val="000000"/>
              </a:solidFill>
              <a:latin typeface="Arial"/>
            </a:endParaRPr>
          </a:p>
          <a:p>
            <a:pPr marL="343080" indent="-342720">
              <a:lnSpc>
                <a:spcPct val="100000"/>
              </a:lnSpc>
              <a:spcBef>
                <a:spcPts val="641"/>
              </a:spcBef>
              <a:buClr>
                <a:srgbClr val="000000"/>
              </a:buClr>
              <a:buFont typeface="Symbol" charset="2"/>
              <a:buChar char=""/>
            </a:pPr>
            <a:r>
              <a:rPr b="0" lang="en-US" sz="3200" spc="-1" strike="noStrike">
                <a:solidFill>
                  <a:srgbClr val="000000"/>
                </a:solidFill>
                <a:latin typeface="Arial"/>
                <a:ea typeface="SimSun"/>
              </a:rPr>
              <a:t>To improve Convenience,Comfort,Energy efficiency and Security</a:t>
            </a:r>
            <a:endParaRPr b="0" lang="en-US" sz="32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09480" y="190440"/>
            <a:ext cx="10972440" cy="582120"/>
          </a:xfrm>
          <a:prstGeom prst="rect">
            <a:avLst/>
          </a:prstGeom>
          <a:noFill/>
          <a:ln w="9360">
            <a:noFill/>
          </a:ln>
        </p:spPr>
        <p:txBody>
          <a:bodyPr lIns="90000" rIns="90000" tIns="45000" bIns="45000" anchor="ctr"/>
          <a:p>
            <a:pPr>
              <a:lnSpc>
                <a:spcPct val="100000"/>
              </a:lnSpc>
            </a:pPr>
            <a:r>
              <a:rPr b="0" lang="en-US" sz="3600" spc="-1" strike="noStrike">
                <a:solidFill>
                  <a:srgbClr val="000000"/>
                </a:solidFill>
                <a:latin typeface="Arial"/>
                <a:ea typeface="SimSun"/>
              </a:rPr>
              <a:t>Features</a:t>
            </a:r>
            <a:endParaRPr b="0" lang="en-US" sz="3600" spc="-1" strike="noStrike">
              <a:solidFill>
                <a:srgbClr val="000000"/>
              </a:solidFill>
              <a:latin typeface="Arial"/>
            </a:endParaRPr>
          </a:p>
        </p:txBody>
      </p:sp>
      <p:sp>
        <p:nvSpPr>
          <p:cNvPr id="99" name="TextShape 2"/>
          <p:cNvSpPr txBox="1"/>
          <p:nvPr/>
        </p:nvSpPr>
        <p:spPr>
          <a:xfrm>
            <a:off x="609480" y="1174680"/>
            <a:ext cx="10972440" cy="4952520"/>
          </a:xfrm>
          <a:prstGeom prst="rect">
            <a:avLst/>
          </a:prstGeom>
          <a:noFill/>
          <a:ln w="9360">
            <a:noFill/>
          </a:ln>
        </p:spPr>
        <p:txBody>
          <a:bodyPr lIns="90000" rIns="90000" tIns="45000" bIns="45000"/>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Wireless Connectivity</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Expansion Capability</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Protocol Compatibility</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Application control</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Device Management</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Savings</a:t>
            </a:r>
            <a:endParaRPr b="0" lang="en-US" sz="3200" spc="-1" strike="noStrike">
              <a:solidFill>
                <a:srgbClr val="000000"/>
              </a:solidFill>
              <a:latin typeface="Arial"/>
            </a:endParaRPr>
          </a:p>
          <a:p>
            <a:pPr marL="514440" indent="-514080">
              <a:lnSpc>
                <a:spcPct val="100000"/>
              </a:lnSpc>
              <a:spcBef>
                <a:spcPts val="641"/>
              </a:spcBef>
              <a:buClr>
                <a:srgbClr val="000000"/>
              </a:buClr>
              <a:buFont typeface="StarSymbol"/>
              <a:buAutoNum type="arabicPeriod"/>
            </a:pPr>
            <a:r>
              <a:rPr b="0" lang="en-US" sz="3200" spc="-1" strike="noStrike">
                <a:solidFill>
                  <a:srgbClr val="000000"/>
                </a:solidFill>
                <a:latin typeface="Arial"/>
                <a:ea typeface="SimSun"/>
              </a:rPr>
              <a:t>Convenience</a:t>
            </a:r>
            <a:endParaRPr b="0" lang="en-US" sz="32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2019-02-22T17:38:35Z</dcterms:created>
  <dc:creator>ajit</dc:creator>
  <dc:description/>
  <dc:language>en-IN</dc:language>
  <cp:lastModifiedBy/>
  <dcterms:modified xsi:type="dcterms:W3CDTF">2019-02-23T11:07:19Z</dcterms:modified>
  <cp:revision>2</cp:revision>
  <dc:subject/>
  <dc:title>WPP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1033-10.1.0.6757</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14</vt:i4>
  </property>
</Properties>
</file>