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Expense Management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USer Management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Mindfull Automation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Organization - Email id ( Main id )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Under this you create users with email ids - Belongs to Org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Privileges : Sales reports , Expense creator , approve expense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Limit Management :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1 - 5000 rs =  This set of ppl will be involved A - B ( Only 2 level )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5001- 100000 = A-B-C ( 3 level )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100001-1cr = A-b-c-d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1cr above = A-B-C-D-E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Category &amp; tags Management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expnsCategory 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Interior , stationary , crockery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Tags: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Outlet name , Project name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Expense Rejection Criteria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AFter rejection back to previous for editing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After rejection back to start for editing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Completely cancel - That means it will not reverse it will directly considered as cancelled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Flow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logs in based on privileges , in chat bots buttons will come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Main Menu : Expense management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Sub menu : Create expense - Approve Expense - Edit Expense - View expenses approved - Expenses Rejected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Process start 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User will click on create expense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18720" y="1804320"/>
            <a:ext cx="3472920" cy="266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1479240" y="1983600"/>
            <a:ext cx="2363760" cy="23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 flipH="1" rot="10800000">
            <a:off x="1613520" y="2544480"/>
            <a:ext cx="198288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1815480" y="198360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Select tag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647360" y="2935800"/>
            <a:ext cx="205020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1815480" y="248400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Select Category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1804320" y="3417840"/>
            <a:ext cx="160200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1916280" y="293580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Enter expns name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1916280" y="3429000"/>
            <a:ext cx="2363760" cy="1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Enter amount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 flipH="1" rot="10800000">
            <a:off x="1972080" y="3776760"/>
            <a:ext cx="151236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2050560" y="3910680"/>
            <a:ext cx="1500840" cy="39132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4"/>
          <p:cNvSpPr/>
          <p:nvPr/>
        </p:nvSpPr>
        <p:spPr>
          <a:xfrm>
            <a:off x="2207520" y="388620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Comments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1703160" y="4572000"/>
            <a:ext cx="1848240" cy="3913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Save Expns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CustomShape 16"/>
          <p:cNvSpPr/>
          <p:nvPr/>
        </p:nvSpPr>
        <p:spPr>
          <a:xfrm flipH="1" rot="10800000">
            <a:off x="4246920" y="1983960"/>
            <a:ext cx="794880" cy="2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5177160" y="193860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Blue BG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3" name="CustomShape 18"/>
          <p:cNvSpPr/>
          <p:nvPr/>
        </p:nvSpPr>
        <p:spPr>
          <a:xfrm>
            <a:off x="3574800" y="3249720"/>
            <a:ext cx="2016360" cy="2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>
            <a:off x="5322960" y="323712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White form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20"/>
          <p:cNvSpPr/>
          <p:nvPr/>
        </p:nvSpPr>
        <p:spPr>
          <a:xfrm flipH="1" rot="10800000">
            <a:off x="3552120" y="4718520"/>
            <a:ext cx="1433520" cy="4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>
            <a:off x="5009040" y="4504680"/>
            <a:ext cx="128808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Grey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Step 2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Sub menu button : AProove Expense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Click then the cards will come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112640" y="1311120"/>
            <a:ext cx="313200" cy="212400"/>
          </a:xfrm>
          <a:prstGeom prst="ellipse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168440" y="1219680"/>
            <a:ext cx="645372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6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235440" y="2162880"/>
            <a:ext cx="3472920" cy="2666160"/>
          </a:xfrm>
          <a:prstGeom prst="rect">
            <a:avLst/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>
            <a:off x="795600" y="2342160"/>
            <a:ext cx="2363760" cy="239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>
            <a:off x="1031040" y="2418120"/>
            <a:ext cx="205020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Read only of what expense is created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1165320" y="3148920"/>
            <a:ext cx="1445040" cy="212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Previous cmt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1165320" y="3520080"/>
            <a:ext cx="1445040" cy="212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Enter cmt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5076360" y="1905120"/>
            <a:ext cx="3125520" cy="25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Make sure ever submit u save date and time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For every comment save date and time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At rejection comment is mandatory even for cancellation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862920" y="3832560"/>
            <a:ext cx="2217960" cy="279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Approve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" name="CustomShape 12"/>
          <p:cNvSpPr/>
          <p:nvPr/>
        </p:nvSpPr>
        <p:spPr>
          <a:xfrm>
            <a:off x="868680" y="4112640"/>
            <a:ext cx="2217960" cy="279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Reject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9" name="CustomShape 13"/>
          <p:cNvSpPr/>
          <p:nvPr/>
        </p:nvSpPr>
        <p:spPr>
          <a:xfrm>
            <a:off x="946800" y="4390920"/>
            <a:ext cx="2217960" cy="279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Completely cancel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3087360" y="4252680"/>
            <a:ext cx="154008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>
            <a:off x="4717800" y="4045320"/>
            <a:ext cx="8733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2" name="CustomShape 16"/>
          <p:cNvSpPr/>
          <p:nvPr/>
        </p:nvSpPr>
        <p:spPr>
          <a:xfrm>
            <a:off x="4807440" y="4671360"/>
            <a:ext cx="8733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" name="CustomShape 17"/>
          <p:cNvSpPr/>
          <p:nvPr/>
        </p:nvSpPr>
        <p:spPr>
          <a:xfrm>
            <a:off x="3073680" y="4390920"/>
            <a:ext cx="156708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8"/>
          <p:cNvSpPr/>
          <p:nvPr/>
        </p:nvSpPr>
        <p:spPr>
          <a:xfrm>
            <a:off x="6600240" y="4373640"/>
            <a:ext cx="179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>
            <a:off x="6600240" y="4258080"/>
            <a:ext cx="1792440" cy="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Scroll for next card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Show only one card then scroll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CustomShape 20"/>
          <p:cNvSpPr/>
          <p:nvPr/>
        </p:nvSpPr>
        <p:spPr>
          <a:xfrm>
            <a:off x="6600240" y="3989160"/>
            <a:ext cx="1343880" cy="3466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Step 3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Record expense after final approval : Responsive and will be in back end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952560" y="2000160"/>
          <a:ext cx="5092560" cy="2080080"/>
        </p:xfrm>
        <a:graphic>
          <a:graphicData uri="http://schemas.openxmlformats.org/drawingml/2006/table">
            <a:tbl>
              <a:tblPr/>
              <a:tblGrid>
                <a:gridCol w="1697400"/>
                <a:gridCol w="1697400"/>
                <a:gridCol w="1698120"/>
              </a:tblGrid>
              <a:tr h="9817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99"/>
                        </a:spcBef>
                        <a:tabLst>
                          <a:tab algn="l" pos="0"/>
                        </a:tabLst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Expns approved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Expns Issued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Transaction number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6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interior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IMPS123456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Washroom construction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1000000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IMPS67890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CustomShape 4"/>
          <p:cNvSpPr/>
          <p:nvPr/>
        </p:nvSpPr>
        <p:spPr>
          <a:xfrm>
            <a:off x="4617000" y="4291920"/>
            <a:ext cx="2386080" cy="7275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Save in each row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Notifications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WHen expense is created then notification to next approver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Rejection notification if : Previous only to previous , if back to start to all users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Completely cancel notification to all who has approved but not for the ppl who has not approved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2021-01-06T23:37:09Z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