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660"/>
  </p:normalViewPr>
  <p:slideViewPr>
    <p:cSldViewPr>
      <p:cViewPr varScale="1">
        <p:scale>
          <a:sx n="51" d="100"/>
          <a:sy n="51" d="100"/>
        </p:scale>
        <p:origin x="15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2A8B12A-7711-44FD-88FB-88EE55AF4492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04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619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521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06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019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523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CD3CE-B2E3-49C2-9379-105A96BF63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FE279-A519-4004-BCC2-C8540771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95800"/>
            <a:ext cx="27432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957BD-9476-443A-8119-ACEC4BA34F66}"/>
              </a:ext>
            </a:extLst>
          </p:cNvPr>
          <p:cNvSpPr txBox="1"/>
          <p:nvPr/>
        </p:nvSpPr>
        <p:spPr>
          <a:xfrm>
            <a:off x="2743200" y="4648200"/>
            <a:ext cx="35813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Ayush kagane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Div:-B roll no:-38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D9E77-5508-4111-8CD0-76AE9C0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5960"/>
            <a:ext cx="2639797" cy="2341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B1C306-0B16-4E1E-B7AA-24B18A1D6743}"/>
              </a:ext>
            </a:extLst>
          </p:cNvPr>
          <p:cNvSpPr txBox="1"/>
          <p:nvPr/>
        </p:nvSpPr>
        <p:spPr>
          <a:xfrm>
            <a:off x="3467099" y="3669268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Prof. shaiwali ballal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583F4-4AC9-4A62-97F8-F50CB3420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3"/>
            <a:ext cx="2639797" cy="2341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B38B7-7CFC-483C-AB87-8A682883D0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36" r="-1"/>
          <a:stretch/>
        </p:blipFill>
        <p:spPr>
          <a:xfrm>
            <a:off x="6400800" y="0"/>
            <a:ext cx="2743200" cy="23410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0E5DA9C-1FBD-4229-86FB-53992A6F7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696200" cy="4230124"/>
          </a:xfrm>
        </p:spPr>
        <p:txBody>
          <a:bodyPr>
            <a:normAutofit/>
          </a:bodyPr>
          <a:lstStyle/>
          <a:p>
            <a:pPr lvl="0"/>
            <a:endParaRPr lang="en-US" sz="2800" dirty="0"/>
          </a:p>
          <a:p>
            <a:pPr lvl="0"/>
            <a:r>
              <a:rPr lang="en-US" sz="2800" dirty="0" err="1"/>
              <a:t>A_Practical_Introduction_to_Python_Programming_Heinold</a:t>
            </a:r>
            <a:r>
              <a:rPr lang="en-US" sz="2800" dirty="0"/>
              <a:t>   </a:t>
            </a:r>
            <a:r>
              <a:rPr lang="en-US" sz="2800" i="1" dirty="0"/>
              <a:t>(reference 141 onwards)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https://stackoverflow.com/questions/48554463/python-multiple-choice-quiz-scoring-using-tkinter</a:t>
            </a:r>
            <a:endParaRPr lang="en-US" b="1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990600"/>
            <a:ext cx="5867400" cy="114300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6705600" cy="3657600"/>
          </a:xfrm>
        </p:spPr>
        <p:txBody>
          <a:bodyPr>
            <a:normAutofit/>
          </a:bodyPr>
          <a:lstStyle/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Objective of project </a:t>
            </a: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Scope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 Black" panose="020B0A04020102020204" pitchFamily="34" charset="0"/>
              </a:rPr>
              <a:t>Introduction</a:t>
            </a:r>
            <a:r>
              <a:rPr lang="en-US" b="1" cap="small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Intend to create a funny and loving way of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will be consists of multiple domains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users selection MCQ test will be carried out on selected Domain.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it feel like exam limited time will be given as well negative marking is applied.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How to create an interesting way of learning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 Black" panose="020B0A04020102020204" pitchFamily="34" charset="0"/>
              </a:rPr>
              <a:t>objectives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467600" cy="32935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>
                <a:latin typeface="+mj-lt"/>
                <a:ea typeface="+mj-ea"/>
                <a:cs typeface="+mj-cs"/>
              </a:rPr>
              <a:t>Objectives:-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 create an interesting way of  learning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attract people towards general knowledge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Making question papers available for each and every student for free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give students exam experience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 Black" panose="020B0A04020102020204" pitchFamily="3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Category of the project </a:t>
            </a:r>
          </a:p>
          <a:p>
            <a:pPr lvl="1"/>
            <a:r>
              <a:rPr lang="en-US" dirty="0"/>
              <a:t>Desktop application</a:t>
            </a:r>
          </a:p>
          <a:p>
            <a:r>
              <a:rPr lang="en-US" b="1" dirty="0"/>
              <a:t>Tools / Platform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sz="2400" dirty="0" err="1"/>
              <a:t>t</a:t>
            </a:r>
            <a:r>
              <a:rPr lang="en-US" sz="2800" dirty="0" err="1"/>
              <a:t>kinter</a:t>
            </a:r>
            <a:r>
              <a:rPr lang="en-US" sz="2800" dirty="0"/>
              <a:t> , PILLOW (PIL) and  python , </a:t>
            </a:r>
            <a:r>
              <a:rPr lang="en-US" sz="2800" dirty="0" err="1"/>
              <a:t>pycharm</a:t>
            </a:r>
            <a:endParaRPr lang="en-US" sz="2800" b="1" dirty="0"/>
          </a:p>
          <a:p>
            <a:r>
              <a:rPr lang="en-US" b="1" dirty="0"/>
              <a:t>Front end-Backend Software Requirement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     </a:t>
            </a:r>
            <a:r>
              <a:rPr lang="en-US" sz="2800" dirty="0"/>
              <a:t>1 . Built in methods by   “</a:t>
            </a:r>
            <a:r>
              <a:rPr lang="en-US" sz="2800" dirty="0" err="1"/>
              <a:t>tkinter</a:t>
            </a:r>
            <a:r>
              <a:rPr lang="en-US" sz="2800" dirty="0"/>
              <a:t> ” module</a:t>
            </a:r>
          </a:p>
          <a:p>
            <a:pPr marL="400050" lvl="1" indent="0">
              <a:buNone/>
            </a:pPr>
            <a:r>
              <a:rPr lang="en-US" dirty="0"/>
              <a:t>2 . </a:t>
            </a:r>
            <a:r>
              <a:rPr lang="en-US" dirty="0" err="1"/>
              <a:t>Backened</a:t>
            </a:r>
            <a:r>
              <a:rPr lang="en-US" dirty="0"/>
              <a:t> logic by python lists , functions , conditional  statements, etc.  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 Black" panose="020B0A04020102020204" pitchFamily="34" charset="0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Modules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module  :-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Used to create GUI i.e.. Graphical User interface and coding part also.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.  Sample Module :-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Used to create list of questions , options and correct answers for each domain.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3 .  Random Module :-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used to create a list of random numbers corresponding to question 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small" dirty="0">
                <a:latin typeface="Arial Black" panose="020B0A04020102020204" pitchFamily="34" charset="0"/>
              </a:rPr>
              <a:t>Conclusion and Future Scope 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en-US" b="1" cap="small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Conclusion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Asking for users choice of Domain for test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Selection of domain followed by MCQ test with time bounding and negative marking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Showing users score and suggestion</a:t>
            </a:r>
          </a:p>
          <a:p>
            <a:pPr lvl="1"/>
            <a:endParaRPr lang="en-US" sz="2400" dirty="0"/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F05EA-722B-4AD1-B3C9-8018C4BB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9D94-1906-4E9A-930B-E6F37B4A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4227354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AE273-684C-4CC1-B9A2-F4B2A2B8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429933"/>
            <a:ext cx="366697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396</TotalTime>
  <Words>318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Garamond</vt:lpstr>
      <vt:lpstr>Times New Roman</vt:lpstr>
      <vt:lpstr>Organic</vt:lpstr>
      <vt:lpstr>PowerPoint Presentation</vt:lpstr>
      <vt:lpstr>OUTLINE</vt:lpstr>
      <vt:lpstr>Introduction </vt:lpstr>
      <vt:lpstr>problem statement</vt:lpstr>
      <vt:lpstr>objectives of Project </vt:lpstr>
      <vt:lpstr>Implementation</vt:lpstr>
      <vt:lpstr>Module description</vt:lpstr>
      <vt:lpstr>Conclusion and Future Scope  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ayush kagane</cp:lastModifiedBy>
  <cp:revision>49</cp:revision>
  <dcterms:created xsi:type="dcterms:W3CDTF">2020-04-18T19:31:48Z</dcterms:created>
  <dcterms:modified xsi:type="dcterms:W3CDTF">2020-10-28T07:43:55Z</dcterms:modified>
</cp:coreProperties>
</file>