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70" r:id="rId2"/>
    <p:sldId id="262" r:id="rId3"/>
    <p:sldId id="263" r:id="rId4"/>
    <p:sldId id="266" r:id="rId5"/>
    <p:sldId id="267" r:id="rId6"/>
    <p:sldId id="268" r:id="rId7"/>
    <p:sldId id="269" r:id="rId8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 Ajlaluddin" initials="MA" lastIdx="1" clrIdx="0">
    <p:extLst>
      <p:ext uri="{19B8F6BF-5375-455C-9EA6-DF929625EA0E}">
        <p15:presenceInfo xmlns:p15="http://schemas.microsoft.com/office/powerpoint/2012/main" userId="2934fc8c4dcdbc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CCE98-C27A-4DBA-B4C8-639AD253844F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8413E-7EBA-40EA-909B-8122E288E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7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int.tistory.com/39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281D8-9F60-7230-9D81-A4BC1C4D7A4F}"/>
              </a:ext>
            </a:extLst>
          </p:cNvPr>
          <p:cNvSpPr txBox="1"/>
          <p:nvPr/>
        </p:nvSpPr>
        <p:spPr>
          <a:xfrm>
            <a:off x="1802296" y="2746837"/>
            <a:ext cx="8587408" cy="156966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TERRAFORM PRESENTATION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BY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MOHAMMED AJLALUDDIN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F396A-D3A9-751A-8CBD-D1D4CF4F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951" y="-511185"/>
            <a:ext cx="3052689" cy="30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1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39839-F9E3-C110-7AEC-F64F77749B84}"/>
              </a:ext>
            </a:extLst>
          </p:cNvPr>
          <p:cNvSpPr txBox="1"/>
          <p:nvPr/>
        </p:nvSpPr>
        <p:spPr>
          <a:xfrm>
            <a:off x="539750" y="1209238"/>
            <a:ext cx="102235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is Terraform?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Terraform is a infrastructure as a code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Terraform is tool used for building. Changing and versioning infrastructure safely and efficiently.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Terraform is an open source infrastructure as a code software tool that provides a consistent CLI workflow cloud service.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B3432-5158-B02F-393A-6BAB0D528DE1}"/>
              </a:ext>
            </a:extLst>
          </p:cNvPr>
          <p:cNvSpPr txBox="1"/>
          <p:nvPr/>
        </p:nvSpPr>
        <p:spPr>
          <a:xfrm>
            <a:off x="539750" y="4356100"/>
            <a:ext cx="9423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Terraform Language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main purpose of the terraform language is declaring resource which represents infrastructure objects.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Terraform uses “</a:t>
            </a:r>
            <a:r>
              <a:rPr lang="en-US" dirty="0" err="1"/>
              <a:t>yaml</a:t>
            </a:r>
            <a:r>
              <a:rPr lang="en-US" dirty="0"/>
              <a:t>” language.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1209D-7668-4B88-BADF-F1A57F7B24AE}"/>
              </a:ext>
            </a:extLst>
          </p:cNvPr>
          <p:cNvSpPr txBox="1"/>
          <p:nvPr/>
        </p:nvSpPr>
        <p:spPr>
          <a:xfrm>
            <a:off x="2552700" y="306864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TERRAFORM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3AF71-301A-FE3E-2C9B-972238D2D216}"/>
              </a:ext>
            </a:extLst>
          </p:cNvPr>
          <p:cNvSpPr txBox="1"/>
          <p:nvPr/>
        </p:nvSpPr>
        <p:spPr>
          <a:xfrm>
            <a:off x="571500" y="688672"/>
            <a:ext cx="9042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endParaRPr lang="en-US" dirty="0"/>
          </a:p>
          <a:p>
            <a:r>
              <a:rPr lang="en-IN" dirty="0"/>
              <a:t>&lt;BLOCK TYPE&gt;  “&lt;BLOCK LABEL&gt;”  “&lt;BLOCK LABEL&gt;” {              #Blockbody</a:t>
            </a:r>
          </a:p>
          <a:p>
            <a:endParaRPr lang="en-IN" dirty="0"/>
          </a:p>
          <a:p>
            <a:r>
              <a:rPr lang="en-IN" dirty="0"/>
              <a:t>&lt;IDENTIFIER&gt;  = &lt;EXPRESSION&gt;                                                       #Argument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Block is a container for other  content.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 block can have one or more labels.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block body is present in between { }.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Within a block body, we can specify the other arguments supported by the block label.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resource block expect two labels, one is the service and other is the user defined name for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Every Terraform file is saved with .tf extension (vpc.tf).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A968E8-C2AF-112B-4C28-25712863279D}"/>
              </a:ext>
            </a:extLst>
          </p:cNvPr>
          <p:cNvSpPr/>
          <p:nvPr/>
        </p:nvSpPr>
        <p:spPr>
          <a:xfrm>
            <a:off x="525781" y="135172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7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204A1-E4E7-FE54-E773-D72C5E29EDCF}"/>
              </a:ext>
            </a:extLst>
          </p:cNvPr>
          <p:cNvSpPr txBox="1"/>
          <p:nvPr/>
        </p:nvSpPr>
        <p:spPr>
          <a:xfrm>
            <a:off x="450455" y="126999"/>
            <a:ext cx="1043243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Terraform Commands</a:t>
            </a:r>
          </a:p>
          <a:p>
            <a:pPr algn="ctr"/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dirty="0"/>
              <a:t>TERRAFORM INIT:</a:t>
            </a:r>
            <a:r>
              <a:rPr lang="en-US" dirty="0"/>
              <a:t>-  Initialize a new or existing terraform configuration.</a:t>
            </a:r>
          </a:p>
          <a:p>
            <a:endParaRPr lang="en-US" dirty="0"/>
          </a:p>
          <a:p>
            <a:r>
              <a:rPr lang="en-US" b="1" dirty="0"/>
              <a:t>TERRAFORM VALIDATE:-</a:t>
            </a:r>
            <a:r>
              <a:rPr lang="en-US" dirty="0"/>
              <a:t> Validate the terraform files.</a:t>
            </a:r>
          </a:p>
          <a:p>
            <a:endParaRPr lang="en-US" dirty="0"/>
          </a:p>
          <a:p>
            <a:r>
              <a:rPr lang="en-US" b="1" dirty="0"/>
              <a:t>TERRAFORM PLAN:-  </a:t>
            </a:r>
            <a:r>
              <a:rPr lang="en-US" dirty="0"/>
              <a:t>Generate and show execution plan.</a:t>
            </a:r>
          </a:p>
          <a:p>
            <a:endParaRPr lang="en-US" dirty="0"/>
          </a:p>
          <a:p>
            <a:r>
              <a:rPr lang="en-US" b="1" dirty="0"/>
              <a:t>TERRAFORM FMT:-</a:t>
            </a:r>
            <a:r>
              <a:rPr lang="en-US" dirty="0"/>
              <a:t> To make the script in correct format.</a:t>
            </a:r>
          </a:p>
          <a:p>
            <a:endParaRPr lang="en-US" dirty="0"/>
          </a:p>
          <a:p>
            <a:r>
              <a:rPr lang="en-US" b="1" dirty="0"/>
              <a:t>TERRAFORM APPLY:-</a:t>
            </a:r>
            <a:r>
              <a:rPr lang="en-US" dirty="0"/>
              <a:t> To build and change the infrastructure.</a:t>
            </a:r>
          </a:p>
          <a:p>
            <a:endParaRPr lang="en-US" dirty="0"/>
          </a:p>
          <a:p>
            <a:r>
              <a:rPr lang="en-US" b="1" dirty="0"/>
              <a:t>TERRAFORM DESTROY:- </a:t>
            </a:r>
            <a:r>
              <a:rPr lang="en-US" dirty="0"/>
              <a:t>To destroy the infrastructure.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7" name="Picture 3" descr="Terraform Command Basics - STACKSIMPLIFY">
            <a:extLst>
              <a:ext uri="{FF2B5EF4-FFF2-40B4-BE49-F238E27FC236}">
                <a16:creationId xmlns:a16="http://schemas.microsoft.com/office/drawing/2014/main" id="{9D9FB06D-E81D-45D5-C335-F14ED18E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70" y="4030664"/>
            <a:ext cx="6665866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31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95E79D-2D5C-EA43-8515-D17FDABF10C6}"/>
              </a:ext>
            </a:extLst>
          </p:cNvPr>
          <p:cNvSpPr txBox="1"/>
          <p:nvPr/>
        </p:nvSpPr>
        <p:spPr>
          <a:xfrm>
            <a:off x="249898" y="172277"/>
            <a:ext cx="1169220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1:- </a:t>
            </a:r>
            <a:r>
              <a:rPr lang="en-US" dirty="0"/>
              <a:t>Create VPC by using Terraform.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Give file name with .tf extension(VPC.tf).</a:t>
            </a:r>
          </a:p>
          <a:p>
            <a:endParaRPr lang="en-US" dirty="0"/>
          </a:p>
          <a:p>
            <a:r>
              <a:rPr lang="en-US" dirty="0"/>
              <a:t>		resource “aws_vpc” “myvpc” {</a:t>
            </a:r>
          </a:p>
          <a:p>
            <a:r>
              <a:rPr lang="en-US" dirty="0"/>
              <a:t>		  </a:t>
            </a:r>
          </a:p>
          <a:p>
            <a:r>
              <a:rPr lang="en-US" dirty="0"/>
              <a:t>		    cidr_block  = “10.0.0.0/16”</a:t>
            </a:r>
          </a:p>
          <a:p>
            <a:r>
              <a:rPr lang="en-US" dirty="0"/>
              <a:t>		     </a:t>
            </a:r>
          </a:p>
          <a:p>
            <a:r>
              <a:rPr lang="en-US" dirty="0"/>
              <a:t>		     tags = {</a:t>
            </a:r>
          </a:p>
          <a:p>
            <a:r>
              <a:rPr lang="en-US" dirty="0"/>
              <a:t>			  Name = “myvpc”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Here,</a:t>
            </a:r>
          </a:p>
          <a:p>
            <a:r>
              <a:rPr lang="en-US" dirty="0"/>
              <a:t>         Block Type = Resource</a:t>
            </a:r>
          </a:p>
          <a:p>
            <a:endParaRPr lang="en-US" dirty="0"/>
          </a:p>
          <a:p>
            <a:r>
              <a:rPr lang="en-US" dirty="0"/>
              <a:t>	  Block Label 1 = aws_vpc</a:t>
            </a:r>
          </a:p>
          <a:p>
            <a:endParaRPr lang="en-US" dirty="0"/>
          </a:p>
          <a:p>
            <a:r>
              <a:rPr lang="en-US" dirty="0"/>
              <a:t>	  Block Label 2 = myvpc</a:t>
            </a:r>
          </a:p>
          <a:p>
            <a:r>
              <a:rPr lang="en-US" dirty="0"/>
              <a:t>	  </a:t>
            </a:r>
          </a:p>
          <a:p>
            <a:r>
              <a:rPr lang="en-US" dirty="0"/>
              <a:t>	  Identifier  =  cidr_block</a:t>
            </a:r>
          </a:p>
          <a:p>
            <a:endParaRPr lang="en-US" dirty="0"/>
          </a:p>
          <a:p>
            <a:r>
              <a:rPr lang="en-US" dirty="0"/>
              <a:t>	  Expression  =     10.0.0.0/16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846997-DFD2-C635-72BF-A553E2C2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71" y="3137945"/>
            <a:ext cx="7169578" cy="35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0DD22-C7A1-64AC-10B8-20B4A361662B}"/>
              </a:ext>
            </a:extLst>
          </p:cNvPr>
          <p:cNvSpPr txBox="1"/>
          <p:nvPr/>
        </p:nvSpPr>
        <p:spPr>
          <a:xfrm>
            <a:off x="1" y="192314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2:- </a:t>
            </a:r>
            <a:r>
              <a:rPr lang="en-US" dirty="0"/>
              <a:t>Create Internet Gateway by using terraform (igw.tf).</a:t>
            </a:r>
            <a:endParaRPr lang="en-IN" dirty="0"/>
          </a:p>
          <a:p>
            <a:endParaRPr lang="en-IN" dirty="0"/>
          </a:p>
          <a:p>
            <a:r>
              <a:rPr lang="en-IN" dirty="0"/>
              <a:t>		resource “aws_internet_gateway” “igw” {</a:t>
            </a:r>
          </a:p>
          <a:p>
            <a:r>
              <a:rPr lang="en-IN" dirty="0"/>
              <a:t>			</a:t>
            </a:r>
            <a:r>
              <a:rPr lang="en-IN" dirty="0" err="1"/>
              <a:t>vpc_id</a:t>
            </a:r>
            <a:r>
              <a:rPr lang="en-IN" dirty="0"/>
              <a:t>  = aws_vpc.myvpc.id</a:t>
            </a:r>
          </a:p>
          <a:p>
            <a:endParaRPr lang="en-IN" dirty="0"/>
          </a:p>
          <a:p>
            <a:r>
              <a:rPr lang="en-IN" dirty="0"/>
              <a:t>			   tags  = {</a:t>
            </a:r>
          </a:p>
          <a:p>
            <a:r>
              <a:rPr lang="en-IN" dirty="0"/>
              <a:t>				Name  = “igw”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}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Execute terraform </a:t>
            </a:r>
            <a:r>
              <a:rPr lang="en-IN" dirty="0" err="1"/>
              <a:t>fmt</a:t>
            </a:r>
            <a:r>
              <a:rPr lang="en-IN" dirty="0"/>
              <a:t>, terraform validate, terraform plan and terraform apply command to create Internet gateway.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B85B2-0066-1BD5-7872-6949D0CA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79" y="3548743"/>
            <a:ext cx="6568722" cy="31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4149D1-D9AD-2113-5DFE-A03DA666D0B3}"/>
              </a:ext>
            </a:extLst>
          </p:cNvPr>
          <p:cNvSpPr/>
          <p:nvPr/>
        </p:nvSpPr>
        <p:spPr>
          <a:xfrm>
            <a:off x="2266123" y="2505670"/>
            <a:ext cx="72356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919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431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Algerian</vt:lpstr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 Deploy Three Tier Architecture In AWS Using Terraform </dc:title>
  <dc:creator>Mohammed Ajlaluddin</dc:creator>
  <cp:lastModifiedBy>Mohammed Ajlaluddin</cp:lastModifiedBy>
  <cp:revision>6</cp:revision>
  <dcterms:created xsi:type="dcterms:W3CDTF">2023-06-14T14:24:31Z</dcterms:created>
  <dcterms:modified xsi:type="dcterms:W3CDTF">2023-06-21T07:10:34Z</dcterms:modified>
</cp:coreProperties>
</file>