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sldIdLst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7/3/2023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3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4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675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22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5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84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96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3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8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4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3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6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7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5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rrayexception/4362924744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s.tech/blog/2015/12/15/logging-for-rails-apps-in-docker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ncong.io/2018/12/25/discard-old-build-artifacts-on-jenkins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990" y="291179"/>
            <a:ext cx="9902020" cy="172315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PROJECT-2</a:t>
            </a: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WORDPRESS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2723" y="2226522"/>
            <a:ext cx="4261868" cy="301752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BY:</a:t>
            </a:r>
          </a:p>
          <a:p>
            <a:pPr algn="ctr"/>
            <a:r>
              <a:rPr lang="en-US" sz="2800" dirty="0"/>
              <a:t>Mohammed Ajlaluddin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1AC3BD-31D7-56BB-4C03-7CC17C195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61168" y="2370813"/>
            <a:ext cx="2335348" cy="233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71B6F8-536D-7105-D730-385FBBAB744B}"/>
              </a:ext>
            </a:extLst>
          </p:cNvPr>
          <p:cNvSpPr txBox="1"/>
          <p:nvPr/>
        </p:nvSpPr>
        <p:spPr>
          <a:xfrm>
            <a:off x="119270" y="-172278"/>
            <a:ext cx="1207273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400" b="1" dirty="0"/>
              <a:t>What is </a:t>
            </a: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WordPress?</a:t>
            </a:r>
          </a:p>
          <a:p>
            <a:r>
              <a:rPr lang="en-US" sz="2000" b="0" i="0" dirty="0">
                <a:effectLst/>
              </a:rPr>
              <a:t>WordPress is a content management system (CMS) that allows you to host and build websites. WordPress contains plugin architecture and a template system, so you can customize any website to fit your business, blog, portfolio, or online store.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Step-1:-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IAM user and 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a custom </a:t>
            </a:r>
            <a:r>
              <a:rPr lang="en-US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vpc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Create a internet gateway and other </a:t>
            </a:r>
            <a:r>
              <a:rPr lang="en-US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vpc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resources and attach to </a:t>
            </a:r>
            <a:r>
              <a:rPr lang="en-US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vpc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2 instance one public and one private instance</a:t>
            </a:r>
            <a:endParaRPr lang="en-IN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dirty="0"/>
              <a:t>Step-2:-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MySQL database in AWS console by providing required configuration.</a:t>
            </a:r>
          </a:p>
          <a:p>
            <a:r>
              <a:rPr lang="en-IN" sz="2000" b="1" dirty="0">
                <a:cs typeface="Times New Roman" panose="02020603050405020304" pitchFamily="18" charset="0"/>
              </a:rPr>
              <a:t>Step-3:- 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Install MySQL in private instance and connect MySQL with database which is created in AWS.</a:t>
            </a:r>
            <a:endParaRPr lang="en-IN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dirty="0"/>
              <a:t>Step-4:- 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a new SQL user with below command and provide all privileges to that user.</a:t>
            </a:r>
          </a:p>
          <a:p>
            <a:r>
              <a:rPr lang="en-US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Step-5:-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Install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wordpress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 public instance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Copy wp-config-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sample.php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file with name wp-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config.php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Step-6:-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 keys and Database configurations in wp-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config.php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file by executing vi command. </a:t>
            </a:r>
          </a:p>
          <a:p>
            <a:r>
              <a:rPr lang="en-US" sz="20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Step-7:-</a:t>
            </a:r>
            <a:r>
              <a:rPr lang="en-US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Install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php-mysql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and httpd in public instance.</a:t>
            </a:r>
          </a:p>
          <a:p>
            <a:endParaRPr lang="en-IN" sz="20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1B8AD9-FA8C-A2CD-E045-AE9D2522D61B}"/>
              </a:ext>
            </a:extLst>
          </p:cNvPr>
          <p:cNvSpPr txBox="1"/>
          <p:nvPr/>
        </p:nvSpPr>
        <p:spPr>
          <a:xfrm>
            <a:off x="2517913" y="371797"/>
            <a:ext cx="8242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WordPress Deployment through Manual Method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14423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DCEC30-73F6-F66C-B5A1-4F45F54573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765" y="672654"/>
            <a:ext cx="5629633" cy="30213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C86F9C-30DE-8C20-7BFF-24C5749C8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765" y="4539964"/>
            <a:ext cx="5629633" cy="21640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4EACDE-E8AF-1CEE-CE78-D225251FEC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22" y="3463860"/>
            <a:ext cx="5822614" cy="32401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9E807-E2B5-92ED-F2D7-2522CAC5C4D8}"/>
              </a:ext>
            </a:extLst>
          </p:cNvPr>
          <p:cNvSpPr txBox="1"/>
          <p:nvPr/>
        </p:nvSpPr>
        <p:spPr>
          <a:xfrm>
            <a:off x="925198" y="2915480"/>
            <a:ext cx="433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IN" b="1" dirty="0"/>
              <a:t>MYSQL Configurations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B30D5-D6E8-3F4C-CD5C-E6D0F91D040D}"/>
              </a:ext>
            </a:extLst>
          </p:cNvPr>
          <p:cNvSpPr txBox="1"/>
          <p:nvPr/>
        </p:nvSpPr>
        <p:spPr>
          <a:xfrm>
            <a:off x="6697705" y="153984"/>
            <a:ext cx="437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MYSQL</a:t>
            </a:r>
            <a:r>
              <a:rPr lang="en-IN" dirty="0"/>
              <a:t> </a:t>
            </a:r>
            <a:r>
              <a:rPr lang="en-IN" b="1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1C494-5515-95FA-2F7B-77A14284E3DC}"/>
              </a:ext>
            </a:extLst>
          </p:cNvPr>
          <p:cNvSpPr txBox="1"/>
          <p:nvPr/>
        </p:nvSpPr>
        <p:spPr>
          <a:xfrm>
            <a:off x="6844749" y="3861352"/>
            <a:ext cx="408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MYSQL USERS</a:t>
            </a:r>
          </a:p>
        </p:txBody>
      </p:sp>
    </p:spTree>
    <p:extLst>
      <p:ext uri="{BB962C8B-B14F-4D97-AF65-F5344CB8AC3E}">
        <p14:creationId xmlns:p14="http://schemas.microsoft.com/office/powerpoint/2010/main" val="74819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3BDC62-6BB4-FDB8-6704-2F2937CABA1E}"/>
              </a:ext>
            </a:extLst>
          </p:cNvPr>
          <p:cNvSpPr txBox="1"/>
          <p:nvPr/>
        </p:nvSpPr>
        <p:spPr>
          <a:xfrm>
            <a:off x="331304" y="1762539"/>
            <a:ext cx="331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OUTPUT:-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335CFA-F012-5843-F0E3-7C5BFF650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31" y="1330456"/>
            <a:ext cx="8343080" cy="4460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11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3E8E5C-9AF5-3629-BBE9-8A7E12DF9BCA}"/>
              </a:ext>
            </a:extLst>
          </p:cNvPr>
          <p:cNvSpPr txBox="1"/>
          <p:nvPr/>
        </p:nvSpPr>
        <p:spPr>
          <a:xfrm>
            <a:off x="2425148" y="212034"/>
            <a:ext cx="807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WordPress Deployment through Docker-Compose</a:t>
            </a:r>
            <a:endParaRPr lang="en-IN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1EFAE-CDD7-80F0-5D2F-66B8E2B6ED8E}"/>
              </a:ext>
            </a:extLst>
          </p:cNvPr>
          <p:cNvSpPr txBox="1"/>
          <p:nvPr/>
        </p:nvSpPr>
        <p:spPr>
          <a:xfrm>
            <a:off x="119270" y="808382"/>
            <a:ext cx="11661913" cy="634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What is Docker?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 is a containerization tool.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 is a set of platform as a service product that uses OS-level virtualization to deliver software in packages called “Container”.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 is used for developing, shipping and running application. Docker will take care of dependency to run an application</a:t>
            </a:r>
            <a:r>
              <a:rPr lang="en-IN" b="1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b="1" dirty="0"/>
              <a:t>What is Docker Compose?</a:t>
            </a:r>
            <a:endParaRPr lang="en-US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Docker-Compose is a tool which is used to manage multi-container based application. By using docker-compose we can deploy multi-container based application.</a:t>
            </a:r>
          </a:p>
          <a:p>
            <a:endParaRPr lang="en-US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Step-1:- 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Install Docker in instance.</a:t>
            </a:r>
          </a:p>
          <a:p>
            <a:endParaRPr lang="en-US" sz="18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Step-2:- 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Install Docker-Compose and add permissions to user.</a:t>
            </a:r>
          </a:p>
          <a:p>
            <a:endParaRPr lang="en-US" sz="18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Step-3:-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Write Docker-compose file by providing MYSQL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WordPress configurations.</a:t>
            </a:r>
          </a:p>
          <a:p>
            <a:endParaRPr lang="en-US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Step-4:- 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start the containers by giving Docker-compose up command.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72BB1-1D18-1B03-3C78-D08ADA6EC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85012" y="673699"/>
            <a:ext cx="2821419" cy="16223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7910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DD5239-0A3C-D46D-9826-9464C1A30E4E}"/>
              </a:ext>
            </a:extLst>
          </p:cNvPr>
          <p:cNvSpPr txBox="1"/>
          <p:nvPr/>
        </p:nvSpPr>
        <p:spPr>
          <a:xfrm>
            <a:off x="4518990" y="572004"/>
            <a:ext cx="443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Docker-compose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4080AC-A5D5-9D8C-6F3B-0CB11F6357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366" y="1399989"/>
            <a:ext cx="10634429" cy="5385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532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F35A5-A4DA-09B3-E816-727423068C55}"/>
              </a:ext>
            </a:extLst>
          </p:cNvPr>
          <p:cNvSpPr txBox="1"/>
          <p:nvPr/>
        </p:nvSpPr>
        <p:spPr>
          <a:xfrm>
            <a:off x="2650434" y="132521"/>
            <a:ext cx="6891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WORDPRESS DEPLOYMENT THROUGH JENKINS</a:t>
            </a:r>
            <a:endParaRPr lang="en-IN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7636E-2788-9BCA-993F-7FCC804776C3}"/>
              </a:ext>
            </a:extLst>
          </p:cNvPr>
          <p:cNvSpPr txBox="1"/>
          <p:nvPr/>
        </p:nvSpPr>
        <p:spPr>
          <a:xfrm>
            <a:off x="284921" y="594186"/>
            <a:ext cx="11622156" cy="6650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What is Jenkins?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Jenkins is free &amp; open source software. It is developed by using java language.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Jenkins is used to automate “Build and Deployment” process.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Using Jenkins we can implement “Continuous Integration” and “Continuous Deployment”.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Continuous integration is a development practice where a code should be deployed into servers automatically when any new code is committed.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Step-1:- 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launch a Instance and install Jenkins in it.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Step-2:-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in to Jenkins server with public </a:t>
            </a:r>
            <a:r>
              <a:rPr lang="en-US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 of instance.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Step-</a:t>
            </a:r>
            <a:r>
              <a:rPr lang="en-US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3:-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 Create a new free style project.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Step-4</a:t>
            </a:r>
            <a:r>
              <a:rPr lang="en-US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:- 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Select Source code management as Git and provide repo URL with credentials.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Step-5:-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Prov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ide the commands in execute shell.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Step-6:-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sav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e it and build the project. Browse with public </a:t>
            </a:r>
            <a:r>
              <a:rPr lang="en-US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 of instance to check WordPress output.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2F471-465A-F49F-1304-907C2E138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86798" y="2422613"/>
            <a:ext cx="2723323" cy="20127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2395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6FA349-9936-933E-901E-920C0E5B9E4B}"/>
              </a:ext>
            </a:extLst>
          </p:cNvPr>
          <p:cNvSpPr/>
          <p:nvPr/>
        </p:nvSpPr>
        <p:spPr>
          <a:xfrm>
            <a:off x="2692221" y="2967335"/>
            <a:ext cx="59084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49875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123</TotalTime>
  <Words>483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Symbol</vt:lpstr>
      <vt:lpstr>Wingdings</vt:lpstr>
      <vt:lpstr>Vapor Trail</vt:lpstr>
      <vt:lpstr>PROJECT-2 WORDPRESS 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PROJECT-2 WORDPRESS Deployment</dc:title>
  <dc:creator>Mohammed Ajlaluddin</dc:creator>
  <cp:lastModifiedBy>Mohammed Ajlaluddin</cp:lastModifiedBy>
  <cp:revision>1</cp:revision>
  <dcterms:created xsi:type="dcterms:W3CDTF">2023-07-03T06:46:42Z</dcterms:created>
  <dcterms:modified xsi:type="dcterms:W3CDTF">2023-07-03T08:49:43Z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