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C7DA4-4D33-C661-4A7F-4AB1F7AC2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96FB2-CBF1-AE54-82A6-E29920678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0591C-1B83-F0E2-96A5-D3386ED3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211ED-19ED-9C3C-CAE9-59C77FD2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DFFC1-8455-996F-8267-395214E8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73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2CD77-9E47-6C3D-F3B8-7DE45ED3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3762E8-EEB7-072E-34E8-DE7325C16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8558E-82AB-9FD5-DA8D-6B20A99B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2AC50-C1C5-50D1-7B2C-CF519E7A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2DB80-DC62-5412-2ADE-ED567B80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99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EB58C5-A410-FF65-BC62-7BA0CC7B6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63ECB3-6830-A9F6-1FCA-F49DA86BA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67590-8B5B-A172-E778-2338BB22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04D5A-39EC-6BB0-D7D6-5CCD43E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1BCEA-4351-4894-7344-6B861C3C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338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576A9-C771-A4DF-562E-FEFC8053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31835-6733-2C41-74AC-2545EDAA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F2A38-63A8-769F-924F-3362157A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246C8-2350-1016-7E6E-45E31E9D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1A7C7-F89D-657B-9174-29CF3884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250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3B6BD-A740-E6F8-B68F-9451D3A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572A2-2669-2A21-E8CC-AD540A0C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E14B7-EE3F-F930-9396-55660905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EFA45-B931-5B70-184A-259A0461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EF281-6544-F57E-E2BE-5FBFDF93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00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77957-41E2-504A-CEF0-D06D2014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65B01-DCDF-1845-A738-8EFD87C0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1B966-34E5-E64B-C0FA-53D5D018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620B8-1D89-7BCD-70CC-E0050C3F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9DA34-56E3-E764-3A94-15F9101B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8A84D-39D5-EF31-E428-53516A5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13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260D4-6B57-DEB5-342A-6980C1BD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74948-E75F-6C85-8B6C-01E87AFA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904B7-3D3B-0E10-E62A-DC4681AFE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7225C-FAA6-A0C4-ACFE-AD1294EDF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6DAD02-0756-A934-9ADB-2D388893E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824FF0-4CEA-8FA0-417F-FA36CEAF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00CE0A-5177-29EA-9A7D-3433A1B7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FCF37E-AEB4-1551-E56C-03AFDCE4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9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B35D-FE74-B8EC-B67C-4F1271C8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6FD404-4ED2-6DD1-8E67-3845190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85645F-543C-4C3C-651D-33B76F69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643F8D-4284-CC10-7235-6B1C6B2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3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92F2CE-3AD5-DC28-1356-1E48BEA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23A27F-19D3-3365-E1B5-BD8E8A30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E41065-A402-1890-6884-5242F614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84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3EC7-578A-04C7-82EB-A80DC145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792B5-29BE-3985-81BD-BD0867E9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B082F7-3F9A-B3B0-D8A2-48314A2E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41C403-8212-4FB0-2D15-39560990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EA66DA-1A24-2ABA-2928-FF729CA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6617C5-0E75-EDD6-8FB7-9A4631E9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02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2A571-0202-749D-CBE6-73C5F65B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3C42E1-D522-1BD2-5410-448B253C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75929-3197-2794-892D-AC338945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49B665-D1AD-361E-388D-2EF2478F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AAF99-EBCC-A13E-87BF-B4F8FC26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2BA4D-B54D-EC85-8326-F491E5D2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1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A4742D-2C88-BAA9-1B91-98252955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83D4F-757D-BA33-2183-1069291E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F98FE-E14C-DBC7-BD64-62A1D0B43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0F417-F17E-43B9-A0A4-4E71F23534E4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41447-CEAF-F6D7-E70A-DA1243973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5456A-41C7-EAAE-F0D6-4A8E5FAAF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13818-61DE-481D-9CE6-319A640178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7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20F112-A62F-DCF3-0978-B8629F4E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37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646ADD-ABCE-5C36-0802-5D22033A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287"/>
            <a:ext cx="8347587" cy="26426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6F26E0-C805-C2F0-DCEA-2DADC3F1D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8018"/>
            <a:ext cx="12192000" cy="22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8F314E-3EE7-E959-E4A9-A6243BEE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516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2CC748-1E73-E0C0-1865-53447DCB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8711"/>
            <a:ext cx="2972215" cy="12003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D4A28AC-1A6F-A679-4883-D9AEB106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" y="4479029"/>
            <a:ext cx="1035512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F423B6-BC4A-90B0-DD08-4190D0F3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0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77E7-D18E-B17D-455A-F2F71189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D57D3-0A7E-1470-3A35-4DEFE54A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DDCF75-0924-EC99-A9DF-1D0DF316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934"/>
            <a:ext cx="12192000" cy="58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D04A7C-5093-3BE8-F13A-E33480C7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7" y="0"/>
            <a:ext cx="6019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9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0B24DD-5882-184E-EBCB-47761949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" y="183544"/>
            <a:ext cx="12192000" cy="32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B38B845-7D72-0327-F3C7-BAAC072F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67"/>
            <a:ext cx="12192000" cy="63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64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 M</dc:creator>
  <cp:lastModifiedBy>Agustin M</cp:lastModifiedBy>
  <cp:revision>1</cp:revision>
  <dcterms:created xsi:type="dcterms:W3CDTF">2024-05-26T23:32:05Z</dcterms:created>
  <dcterms:modified xsi:type="dcterms:W3CDTF">2024-05-27T01:45:41Z</dcterms:modified>
</cp:coreProperties>
</file>