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3152dbb6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3152dbb6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3152dbb6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3152dbb6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652d854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652d854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15425" y="283575"/>
            <a:ext cx="4713300" cy="13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Sentiment Classification and </a:t>
            </a:r>
            <a:endParaRPr sz="2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Analysis of Movie Reviews using NLP Techniques</a:t>
            </a:r>
            <a:endParaRPr sz="25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760650" y="1892775"/>
            <a:ext cx="11028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Team-27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245975" y="2639175"/>
            <a:ext cx="41835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Abdullah Rahat                      - 20301134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Nusaiba Rahat                        - 20301136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Abid Al Mamun                      - 19301066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Md. Ajmain Aosaf Anan        - 20101388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Shuvo karmokar                     - 20301441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/>
          </a:blip>
          <a:srcRect b="-5690" l="1620" r="-1620" t="5690"/>
          <a:stretch/>
        </p:blipFill>
        <p:spPr>
          <a:xfrm>
            <a:off x="4742000" y="634850"/>
            <a:ext cx="4402000" cy="40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227600" y="1154325"/>
            <a:ext cx="7309800" cy="3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Deep Learning for Language Understanding</a:t>
            </a:r>
            <a:r>
              <a:rPr lang="en"/>
              <a:t>: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Deep learning surpasses traditional methods in comprehending language nuances and context.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Successfully applied in various scenarios, deep learning excels in understanding words and analyzing extensive text documents.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Sentiment Analysis in Movie Reviews</a:t>
            </a:r>
            <a:r>
              <a:rPr lang="en"/>
              <a:t>: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paper focuses on sentiment analysis to understand human expression in movie reviews.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By analyzing sentiments, valuable insights for filmmakers and advertisers can be gained.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Model Testing and Impact</a:t>
            </a:r>
            <a:r>
              <a:rPr lang="en"/>
              <a:t>: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Tested on a dataset of 50,000 movie reviews, the models achieve high accuracy, with the Recurrent Neural Network (RNN) reaching 84% accuracy.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aim is to improve decision-making in movie production by leveraging audience sentiments to better understand preferences and dislikes.</a:t>
            </a:r>
            <a:endParaRPr/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277675"/>
            <a:ext cx="70305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We aim to empower filmmakers by providing them with valuable insights into audience sentiments through our sentiment analysis of movie reviews.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Our research strives to enhance decision-making processes in the film industry by offering data-driven insights on audience preferences and reactions to movies.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By understanding and analyzing movie reviews, we endeavor to improve audience engagement and satisfaction, ultimately contributing to the enjoyment of cinematic experiences for all.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94" name="Google Shape;294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311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151400" y="965975"/>
            <a:ext cx="7432500" cy="3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rgbClr val="000000"/>
                </a:solidFill>
              </a:rPr>
              <a:t>Aspect-Based Sentiment Analysis (ABSA):</a:t>
            </a:r>
            <a:r>
              <a:rPr lang="en" sz="1000">
                <a:solidFill>
                  <a:srgbClr val="000000"/>
                </a:solidFill>
              </a:rPr>
              <a:t> 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en" sz="1000">
                <a:solidFill>
                  <a:srgbClr val="000000"/>
                </a:solidFill>
              </a:rPr>
              <a:t>ABSA is crucial for understanding detailed opinions across different languages and topics.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en" sz="1000">
                <a:solidFill>
                  <a:srgbClr val="000000"/>
                </a:solidFill>
              </a:rPr>
              <a:t>Stemming and lemmatization, like Debela's stemmers, enhance sentiment analysis accuracy in languages like Afaan Oromoo.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en" sz="1000">
                <a:solidFill>
                  <a:srgbClr val="000000"/>
                </a:solidFill>
              </a:rPr>
              <a:t>Aspect term extraction (ATE) is essential for identifying specific parts mentioned in reviews, improving analysis precision.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b="1" lang="en" sz="1000">
                <a:solidFill>
                  <a:srgbClr val="000000"/>
                </a:solidFill>
              </a:rPr>
              <a:t>Feature Extraction and Model Performance: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en" sz="1000">
                <a:solidFill>
                  <a:srgbClr val="000000"/>
                </a:solidFill>
              </a:rPr>
              <a:t>Bag of words and TF-IDF are commonly used for feature extraction, capturing minor sentiment differences.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en" sz="1000">
                <a:solidFill>
                  <a:srgbClr val="000000"/>
                </a:solidFill>
              </a:rPr>
              <a:t>Inter-Annotator Agreement (IAA) metrics, such as Cohen’s coefficient, ensure reliability of labeled datasets.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en" sz="1000">
                <a:solidFill>
                  <a:srgbClr val="000000"/>
                </a:solidFill>
              </a:rPr>
              <a:t>Tuning hyperparameters improves model performance, enhancing accuracy and precision.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b="1" lang="en" sz="1000">
                <a:solidFill>
                  <a:srgbClr val="000000"/>
                </a:solidFill>
              </a:rPr>
              <a:t>ConvLSTM for Movie Sentiment Analysis: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en" sz="1000">
                <a:solidFill>
                  <a:srgbClr val="000000"/>
                </a:solidFill>
              </a:rPr>
              <a:t>Deep learning, particularly ConvLSTM models, shows promise in capturing delicate feelings in movie reviews.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en" sz="1000">
                <a:solidFill>
                  <a:srgbClr val="000000"/>
                </a:solidFill>
              </a:rPr>
              <a:t>ConvLSTM outperforms traditional methods like SVM and Naive Bayes, as well as LSTM and LSTM with attention layers, in capturing sequential dependencies.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en" sz="1000">
                <a:solidFill>
                  <a:srgbClr val="000000"/>
                </a:solidFill>
              </a:rPr>
              <a:t>This advancement could revolutionize the film industry by improving market research and recommendation systems, and aiding filmmakers in decision-making.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b="1" lang="en" sz="1000">
                <a:solidFill>
                  <a:srgbClr val="000000"/>
                </a:solidFill>
              </a:rPr>
              <a:t>Limitations and Future Directions: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en" sz="1000">
                <a:solidFill>
                  <a:srgbClr val="000000"/>
                </a:solidFill>
              </a:rPr>
              <a:t>Despite its potential, ConvLSTM has limitations, such as reliance on IMDb data which may not fully represent diverse audience sentiments.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en" sz="1000">
                <a:solidFill>
                  <a:srgbClr val="000000"/>
                </a:solidFill>
              </a:rPr>
              <a:t>Further investigation into model comparisons and understanding performance-influencing elements is essential.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en" sz="1000">
                <a:solidFill>
                  <a:srgbClr val="000000"/>
                </a:solidFill>
              </a:rPr>
              <a:t>Considering demographic changes and real-world circumstances can enhance the study's applicability and impact.</a:t>
            </a:r>
            <a:endParaRPr sz="925"/>
          </a:p>
        </p:txBody>
      </p:sp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