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591E-633B-4BF9-9938-6EF42E90FFB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E9CE-FA8B-4B2F-AE37-0E784D0698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591E-633B-4BF9-9938-6EF42E90FFB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E9CE-FA8B-4B2F-AE37-0E784D0698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591E-633B-4BF9-9938-6EF42E90FFB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E9CE-FA8B-4B2F-AE37-0E784D0698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591E-633B-4BF9-9938-6EF42E90FFB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E9CE-FA8B-4B2F-AE37-0E784D0698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591E-633B-4BF9-9938-6EF42E90FFB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E9CE-FA8B-4B2F-AE37-0E784D0698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591E-633B-4BF9-9938-6EF42E90FFB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E9CE-FA8B-4B2F-AE37-0E784D0698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591E-633B-4BF9-9938-6EF42E90FFB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E9CE-FA8B-4B2F-AE37-0E784D0698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591E-633B-4BF9-9938-6EF42E90FFB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E9CE-FA8B-4B2F-AE37-0E784D0698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591E-633B-4BF9-9938-6EF42E90FFB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E9CE-FA8B-4B2F-AE37-0E784D0698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591E-633B-4BF9-9938-6EF42E90FFB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1E9CE-FA8B-4B2F-AE37-0E784D0698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591E-633B-4BF9-9938-6EF42E90FFB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E9CE-FA8B-4B2F-AE37-0E784D0698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3F591E-633B-4BF9-9938-6EF42E90FFB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851E9CE-FA8B-4B2F-AE37-0E784D0698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Garbage </a:t>
            </a:r>
            <a:br>
              <a:rPr lang="en-US" sz="5400" dirty="0" smtClean="0"/>
            </a:br>
            <a:r>
              <a:rPr lang="en-US" sz="5400" dirty="0"/>
              <a:t>	</a:t>
            </a:r>
            <a:r>
              <a:rPr lang="en-US" sz="5400" dirty="0" smtClean="0"/>
              <a:t>Collection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7315200" y="5486400"/>
            <a:ext cx="228600" cy="304800"/>
          </a:xfrm>
        </p:spPr>
        <p:txBody>
          <a:bodyPr>
            <a:norm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Protected void finalize()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Finalize code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Finalize method used for closing the operation.</a:t>
            </a:r>
          </a:p>
          <a:p>
            <a:r>
              <a:rPr lang="en-US" dirty="0" smtClean="0"/>
              <a:t>Closing operation logic  will written in the finalize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b="1" dirty="0" smtClean="0"/>
          </a:p>
          <a:p>
            <a:pPr marL="457200" lvl="1" indent="0">
              <a:buNone/>
            </a:pPr>
            <a:r>
              <a:rPr lang="en-US" sz="4000" b="1" dirty="0" smtClean="0"/>
              <a:t>*****Thank you**********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436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Language like C or C++ that do not automatic  garbage collection.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Creating code that perform manual memory management cleanly and it is an complex task,</a:t>
            </a:r>
            <a:r>
              <a:rPr lang="en-US" dirty="0"/>
              <a:t> </a:t>
            </a:r>
            <a:r>
              <a:rPr lang="en-US" dirty="0" smtClean="0"/>
              <a:t>it is arguable that  manual memory management can double the developer effort for that program.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So that problem, Java provides a solution called Garbage collection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Garbage collection provides an automatic solution to memory management.  It free your memory and making the program integrity.</a:t>
            </a:r>
          </a:p>
        </p:txBody>
      </p:sp>
    </p:spTree>
    <p:extLst>
      <p:ext uri="{BB962C8B-B14F-4D97-AF65-F5344CB8AC3E}">
        <p14:creationId xmlns:p14="http://schemas.microsoft.com/office/powerpoint/2010/main" val="11068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Garbage collection revolves around making sure that the heap has much free space.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Heap is part of memory where java Objects are  live, it’s the one and only part of memory that is in the may involved in the garbage collection process.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When the garbage collector runs, its purpose is to find and delete the Object that cannot be reached.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If no more memory is available for the heap, then throws an </a:t>
            </a:r>
            <a:r>
              <a:rPr lang="en-US" dirty="0" err="1" smtClean="0"/>
              <a:t>OutOfMemoryException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We cannot have direct control to garbage collector,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 just request to the JVM.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 will execute depends on the CPU time and it should be differ from one system to another system.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Less control of garbage collector.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Garbage Collector Run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garbage collector is under the control of the JVM. JVM decides when to run the garbage collector.</a:t>
            </a:r>
          </a:p>
          <a:p>
            <a:r>
              <a:rPr lang="en-US" dirty="0" smtClean="0"/>
              <a:t>Objects that are referenced are said to be alive Objects. Unreferenced Objects are considered as Dead Object.</a:t>
            </a:r>
          </a:p>
          <a:p>
            <a:r>
              <a:rPr lang="en-US" dirty="0" smtClean="0"/>
              <a:t>Garbage collector run in background to check any unused(dead) object will be there or not.</a:t>
            </a:r>
          </a:p>
          <a:p>
            <a:r>
              <a:rPr lang="en-US" dirty="0" smtClean="0"/>
              <a:t>If any unused object will be there garbage collector destroyed and the object,  but it depends on </a:t>
            </a:r>
            <a:r>
              <a:rPr lang="en-US" dirty="0" err="1" smtClean="0"/>
              <a:t>jvm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Object as Unused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Nulling a Reference</a:t>
            </a:r>
          </a:p>
          <a:p>
            <a:r>
              <a:rPr lang="en-US" dirty="0" smtClean="0"/>
              <a:t>To make the object as unreferenced, using the object reference variable </a:t>
            </a:r>
            <a:r>
              <a:rPr lang="en-US" dirty="0" err="1" smtClean="0"/>
              <a:t>refered</a:t>
            </a:r>
            <a:r>
              <a:rPr lang="en-US" dirty="0" smtClean="0"/>
              <a:t> to null.</a:t>
            </a:r>
          </a:p>
          <a:p>
            <a:pPr marL="0" indent="0">
              <a:buNone/>
            </a:pPr>
            <a:r>
              <a:rPr lang="en-US" sz="2800" dirty="0" smtClean="0"/>
              <a:t>Class </a:t>
            </a:r>
            <a:r>
              <a:rPr lang="en-US" sz="2800" dirty="0" err="1" smtClean="0"/>
              <a:t>Garbage_Task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public  static void main(String[] </a:t>
            </a:r>
            <a:r>
              <a:rPr lang="en-US" sz="2800" dirty="0" err="1" smtClean="0"/>
              <a:t>args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{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StringBuffer</a:t>
            </a:r>
            <a:r>
              <a:rPr lang="en-US" sz="2800" dirty="0" smtClean="0"/>
              <a:t> </a:t>
            </a:r>
            <a:r>
              <a:rPr lang="en-US" sz="2800" dirty="0" err="1" smtClean="0"/>
              <a:t>sb</a:t>
            </a:r>
            <a:r>
              <a:rPr lang="en-US" sz="2800" dirty="0" smtClean="0"/>
              <a:t>= new </a:t>
            </a:r>
            <a:r>
              <a:rPr lang="en-US" sz="2800" dirty="0" err="1" smtClean="0"/>
              <a:t>StringBuffer</a:t>
            </a:r>
            <a:r>
              <a:rPr lang="en-US" sz="2800" dirty="0" smtClean="0"/>
              <a:t>(“Hello”);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</a:t>
            </a:r>
            <a:r>
              <a:rPr lang="en-US" sz="2800" dirty="0" err="1" smtClean="0"/>
              <a:t>sb</a:t>
            </a:r>
            <a:r>
              <a:rPr lang="en-US" sz="2800" dirty="0" smtClean="0"/>
              <a:t>);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//</a:t>
            </a:r>
            <a:r>
              <a:rPr lang="en-US" sz="2800" dirty="0" err="1" smtClean="0"/>
              <a:t>StringBuffer</a:t>
            </a:r>
            <a:r>
              <a:rPr lang="en-US" sz="2800" dirty="0" smtClean="0"/>
              <a:t> object is not eligible for the garbage 	//collection.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sb</a:t>
            </a:r>
            <a:r>
              <a:rPr lang="en-US" sz="2800" dirty="0" smtClean="0"/>
              <a:t>=null; //now eligible for garbage collection.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1647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Reassigning </a:t>
            </a:r>
          </a:p>
          <a:p>
            <a:r>
              <a:rPr lang="en-US" dirty="0" smtClean="0"/>
              <a:t>The other way to make the object is dead state using reassigning the reference variable.</a:t>
            </a:r>
          </a:p>
          <a:p>
            <a:pPr marL="0" indent="0">
              <a:buNone/>
            </a:pPr>
            <a:r>
              <a:rPr lang="en-US" sz="2800" dirty="0" smtClean="0"/>
              <a:t>Class </a:t>
            </a:r>
            <a:r>
              <a:rPr lang="en-US" sz="2800" dirty="0" err="1" smtClean="0"/>
              <a:t>Garbage_Task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{</a:t>
            </a:r>
          </a:p>
          <a:p>
            <a:pPr marL="0" indent="0">
              <a:buNone/>
            </a:pPr>
            <a:r>
              <a:rPr lang="en-US" sz="2800" dirty="0" smtClean="0"/>
              <a:t>Public static void main(String[] </a:t>
            </a:r>
            <a:r>
              <a:rPr lang="en-US" sz="2800" dirty="0" err="1" smtClean="0"/>
              <a:t>args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StringBuffer</a:t>
            </a:r>
            <a:r>
              <a:rPr lang="en-US" sz="2800" dirty="0" smtClean="0"/>
              <a:t> s1= new </a:t>
            </a:r>
            <a:r>
              <a:rPr lang="en-US" sz="2800" dirty="0" err="1" smtClean="0"/>
              <a:t>StringBuffer</a:t>
            </a:r>
            <a:r>
              <a:rPr lang="en-US" sz="2800" dirty="0" smtClean="0"/>
              <a:t>(“hello”);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StringBuffer</a:t>
            </a:r>
            <a:r>
              <a:rPr lang="en-US" sz="2800" dirty="0" smtClean="0"/>
              <a:t> s2= new </a:t>
            </a:r>
            <a:r>
              <a:rPr lang="en-US" sz="2800" dirty="0" err="1" smtClean="0"/>
              <a:t>StringBuffer</a:t>
            </a:r>
            <a:r>
              <a:rPr lang="en-US" sz="2800" dirty="0" smtClean="0"/>
              <a:t>(“</a:t>
            </a:r>
            <a:r>
              <a:rPr lang="en-US" sz="2800" dirty="0" err="1" smtClean="0"/>
              <a:t>wellcome</a:t>
            </a:r>
            <a:r>
              <a:rPr lang="en-US" sz="2800" dirty="0" smtClean="0"/>
              <a:t>”);</a:t>
            </a:r>
          </a:p>
          <a:p>
            <a:pPr marL="0" indent="0">
              <a:buNone/>
            </a:pPr>
            <a:r>
              <a:rPr lang="en-US" sz="2800" dirty="0" smtClean="0"/>
              <a:t>//both objects are not eligible for the garbage collection.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s1=s2;</a:t>
            </a:r>
          </a:p>
          <a:p>
            <a:pPr marL="0" indent="0">
              <a:buNone/>
            </a:pPr>
            <a:r>
              <a:rPr lang="en-US" sz="2800" dirty="0" smtClean="0"/>
              <a:t>//now  s1 is refer to “welcome ” object, then </a:t>
            </a:r>
            <a:r>
              <a:rPr lang="en-US" sz="2800" dirty="0" err="1" smtClean="0"/>
              <a:t>stringBuffer</a:t>
            </a:r>
            <a:r>
              <a:rPr lang="en-US" sz="2800" dirty="0" smtClean="0"/>
              <a:t> “hello” is eligible for garbage </a:t>
            </a:r>
            <a:r>
              <a:rPr lang="en-US" sz="2800" dirty="0" err="1" smtClean="0"/>
              <a:t>collectioin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882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Forcing Garbage collector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Garbage collection cannot be forced. However, java provides some method that allow you to request that JVM perform garbage collection.</a:t>
            </a:r>
          </a:p>
          <a:p>
            <a:r>
              <a:rPr lang="en-US" dirty="0" smtClean="0"/>
              <a:t>Using static method</a:t>
            </a:r>
          </a:p>
          <a:p>
            <a:pPr marL="0" indent="0">
              <a:buNone/>
            </a:pPr>
            <a:r>
              <a:rPr lang="en-US" dirty="0" smtClean="0"/>
              <a:t>	The simplest way to ask for garbage collector 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/>
              <a:t>System.gc</a:t>
            </a:r>
            <a:r>
              <a:rPr lang="en-US" b="1" dirty="0" smtClean="0"/>
              <a:t>();</a:t>
            </a:r>
          </a:p>
          <a:p>
            <a:r>
              <a:rPr lang="en-US" dirty="0" smtClean="0"/>
              <a:t>We call </a:t>
            </a:r>
            <a:r>
              <a:rPr lang="en-US" dirty="0" err="1" smtClean="0"/>
              <a:t>System.gc</a:t>
            </a:r>
            <a:r>
              <a:rPr lang="en-US" dirty="0" smtClean="0"/>
              <a:t>() it fully depends on the 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provides some mechanism to run code before deleted by Garbage collector.</a:t>
            </a:r>
          </a:p>
          <a:p>
            <a:r>
              <a:rPr lang="en-US" dirty="0" smtClean="0"/>
              <a:t>This code is located in a method named finalize() that all classes inherit from the class Object.</a:t>
            </a:r>
          </a:p>
          <a:p>
            <a:r>
              <a:rPr lang="en-US" dirty="0" smtClean="0"/>
              <a:t>Any code put into overridden finalize() method is not guaranteed to run.</a:t>
            </a:r>
          </a:p>
          <a:p>
            <a:r>
              <a:rPr lang="en-US" dirty="0" smtClean="0"/>
              <a:t>Finalize() will be called only once by the garbage collector.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76</TotalTime>
  <Words>458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Garbage   Collection</vt:lpstr>
      <vt:lpstr>Memory management</vt:lpstr>
      <vt:lpstr>Overview</vt:lpstr>
      <vt:lpstr>Disadvantage</vt:lpstr>
      <vt:lpstr>When does Garbage Collector Run </vt:lpstr>
      <vt:lpstr>Making the Object as Unused</vt:lpstr>
      <vt:lpstr>PowerPoint Presentation</vt:lpstr>
      <vt:lpstr>Forcing Garbage collector </vt:lpstr>
      <vt:lpstr>Finalization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  Collection</dc:title>
  <dc:creator>LUCKY</dc:creator>
  <cp:lastModifiedBy>LUCKY</cp:lastModifiedBy>
  <cp:revision>7</cp:revision>
  <dcterms:created xsi:type="dcterms:W3CDTF">2022-09-01T00:31:09Z</dcterms:created>
  <dcterms:modified xsi:type="dcterms:W3CDTF">2022-09-01T12:54:49Z</dcterms:modified>
</cp:coreProperties>
</file>