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7"/>
  </p:notesMasterIdLst>
  <p:sldIdLst>
    <p:sldId id="256" r:id="rId4"/>
    <p:sldId id="262" r:id="rId5"/>
    <p:sldId id="261" r:id="rId6"/>
    <p:sldId id="400" r:id="rId7"/>
    <p:sldId id="394" r:id="rId8"/>
    <p:sldId id="278" r:id="rId9"/>
    <p:sldId id="397" r:id="rId10"/>
    <p:sldId id="281" r:id="rId11"/>
    <p:sldId id="291" r:id="rId12"/>
    <p:sldId id="399" r:id="rId13"/>
    <p:sldId id="280" r:id="rId14"/>
    <p:sldId id="398" r:id="rId15"/>
    <p:sldId id="260"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5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mi A" initials="AA" lastIdx="1" clrIdx="0">
    <p:extLst>
      <p:ext uri="{19B8F6BF-5375-455C-9EA6-DF929625EA0E}">
        <p15:presenceInfo xmlns="" xmlns:p15="http://schemas.microsoft.com/office/powerpoint/2012/main" userId="94c440b2b140d2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9" autoAdjust="0"/>
    <p:restoredTop sz="96196" autoAdjust="0"/>
  </p:normalViewPr>
  <p:slideViewPr>
    <p:cSldViewPr snapToGrid="0">
      <p:cViewPr>
        <p:scale>
          <a:sx n="75" d="100"/>
          <a:sy n="75" d="100"/>
        </p:scale>
        <p:origin x="-468" y="192"/>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42ADD304-27A2-4440-9E8E-8F11D3F9CA18}"/>
              </a:ext>
            </a:extLst>
          </p:cNvPr>
          <p:cNvSpPr>
            <a:spLocks noGrp="1"/>
          </p:cNvSpPr>
          <p:nvPr>
            <p:ph type="pic" idx="16" hasCustomPrompt="1"/>
          </p:nvPr>
        </p:nvSpPr>
        <p:spPr>
          <a:xfrm>
            <a:off x="0" y="0"/>
            <a:ext cx="8265502" cy="68580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7826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43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1"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7" r:id="rId4"/>
    <p:sldLayoutId id="2147483740" r:id="rId5"/>
    <p:sldLayoutId id="2147483739" r:id="rId6"/>
    <p:sldLayoutId id="2147483736" r:id="rId7"/>
    <p:sldLayoutId id="2147483741" r:id="rId8"/>
    <p:sldLayoutId id="2147483744" r:id="rId9"/>
    <p:sldLayoutId id="2147483750" r:id="rId10"/>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 xmlns:a16="http://schemas.microsoft.com/office/drawing/2014/main" id="{A0EAB522-1DFF-4B85-8868-4BF984E553F0}"/>
              </a:ext>
            </a:extLst>
          </p:cNvPr>
          <p:cNvGrpSpPr/>
          <p:nvPr/>
        </p:nvGrpSpPr>
        <p:grpSpPr>
          <a:xfrm>
            <a:off x="165126" y="-81393"/>
            <a:ext cx="9155257" cy="2109978"/>
            <a:chOff x="-491345" y="1077822"/>
            <a:chExt cx="10267188" cy="2109978"/>
          </a:xfrm>
        </p:grpSpPr>
        <p:grpSp>
          <p:nvGrpSpPr>
            <p:cNvPr id="122" name="Group 121">
              <a:extLst>
                <a:ext uri="{FF2B5EF4-FFF2-40B4-BE49-F238E27FC236}">
                  <a16:creationId xmlns=""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 xmlns:a16="http://schemas.microsoft.com/office/drawing/2014/main" id="{826B5D56-D751-4A5B-92B6-A51AB002259A}"/>
              </a:ext>
            </a:extLst>
          </p:cNvPr>
          <p:cNvSpPr txBox="1"/>
          <p:nvPr/>
        </p:nvSpPr>
        <p:spPr>
          <a:xfrm>
            <a:off x="506519" y="3023813"/>
            <a:ext cx="4806061" cy="707886"/>
          </a:xfrm>
          <a:prstGeom prst="rect">
            <a:avLst/>
          </a:prstGeom>
          <a:noFill/>
        </p:spPr>
        <p:txBody>
          <a:bodyPr wrap="square" rtlCol="0" anchor="ctr">
            <a:spAutoFit/>
          </a:bodyPr>
          <a:lstStyle/>
          <a:p>
            <a:endParaRPr lang="en-US" altLang="ko-KR" sz="2000"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a:p>
            <a:r>
              <a:rPr lang="en-US" altLang="ko-KR" sz="2000"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Team Guide</a:t>
            </a:r>
            <a:endParaRPr lang="ko-KR" altLang="en-US" sz="2000"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grpSp>
        <p:nvGrpSpPr>
          <p:cNvPr id="125" name="Group 124">
            <a:extLst>
              <a:ext uri="{FF2B5EF4-FFF2-40B4-BE49-F238E27FC236}">
                <a16:creationId xmlns="" xmlns:a16="http://schemas.microsoft.com/office/drawing/2014/main" id="{BDA9067F-982E-4172-BF32-E3D940FB16A2}"/>
              </a:ext>
            </a:extLst>
          </p:cNvPr>
          <p:cNvGrpSpPr/>
          <p:nvPr/>
        </p:nvGrpSpPr>
        <p:grpSpPr>
          <a:xfrm>
            <a:off x="746846" y="1456501"/>
            <a:ext cx="9400870" cy="135338"/>
            <a:chOff x="216433" y="414751"/>
            <a:chExt cx="9400870" cy="5534777"/>
          </a:xfrm>
        </p:grpSpPr>
        <p:sp>
          <p:nvSpPr>
            <p:cNvPr id="13" name="TextBox 12">
              <a:extLst>
                <a:ext uri="{FF2B5EF4-FFF2-40B4-BE49-F238E27FC236}">
                  <a16:creationId xmlns="" xmlns:a16="http://schemas.microsoft.com/office/drawing/2014/main" id="{C221F751-3C5B-4561-AD14-8637C5B66736}"/>
                </a:ext>
              </a:extLst>
            </p:cNvPr>
            <p:cNvSpPr txBox="1"/>
            <p:nvPr/>
          </p:nvSpPr>
          <p:spPr>
            <a:xfrm>
              <a:off x="216433" y="414751"/>
              <a:ext cx="6155104" cy="1340676"/>
            </a:xfrm>
            <a:prstGeom prst="rect">
              <a:avLst/>
            </a:prstGeom>
            <a:noFill/>
          </p:spPr>
          <p:txBody>
            <a:bodyPr wrap="square" rtlCol="0" anchor="ctr">
              <a:spAutoFit/>
            </a:bodyPr>
            <a:lstStyle/>
            <a:p>
              <a:endParaRPr lang="ko-KR" altLang="en-US" sz="6600" b="1" dirty="0">
                <a:solidFill>
                  <a:schemeClr val="bg1"/>
                </a:solidFill>
                <a:cs typeface="Arial" pitchFamily="34" charset="0"/>
              </a:endParaRPr>
            </a:p>
          </p:txBody>
        </p:sp>
        <p:sp>
          <p:nvSpPr>
            <p:cNvPr id="123" name="TextBox 122">
              <a:extLst>
                <a:ext uri="{FF2B5EF4-FFF2-40B4-BE49-F238E27FC236}">
                  <a16:creationId xmlns="" xmlns:a16="http://schemas.microsoft.com/office/drawing/2014/main" id="{FB70FF2A-CF5C-4C3F-B5C6-A2DDF37295E2}"/>
                </a:ext>
              </a:extLst>
            </p:cNvPr>
            <p:cNvSpPr txBox="1"/>
            <p:nvPr/>
          </p:nvSpPr>
          <p:spPr>
            <a:xfrm>
              <a:off x="352045" y="3691298"/>
              <a:ext cx="9265258" cy="1340676"/>
            </a:xfrm>
            <a:prstGeom prst="rect">
              <a:avLst/>
            </a:prstGeom>
            <a:noFill/>
          </p:spPr>
          <p:txBody>
            <a:bodyPr wrap="square" rtlCol="0" anchor="ctr">
              <a:spAutoFit/>
            </a:bodyPr>
            <a:lstStyle/>
            <a:p>
              <a:endParaRPr lang="ko-KR" altLang="en-US" sz="6600" b="1" dirty="0">
                <a:solidFill>
                  <a:schemeClr val="bg1"/>
                </a:solidFill>
                <a:cs typeface="Arial" pitchFamily="34" charset="0"/>
              </a:endParaRPr>
            </a:p>
          </p:txBody>
        </p:sp>
        <p:sp>
          <p:nvSpPr>
            <p:cNvPr id="124" name="TextBox 123">
              <a:extLst>
                <a:ext uri="{FF2B5EF4-FFF2-40B4-BE49-F238E27FC236}">
                  <a16:creationId xmlns=""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9" name="TextBox 118">
            <a:extLst>
              <a:ext uri="{FF2B5EF4-FFF2-40B4-BE49-F238E27FC236}">
                <a16:creationId xmlns="" xmlns:a16="http://schemas.microsoft.com/office/drawing/2014/main" id="{4DB0AA14-430F-45E9-BB15-CB129F73788F}"/>
              </a:ext>
            </a:extLst>
          </p:cNvPr>
          <p:cNvSpPr txBox="1"/>
          <p:nvPr/>
        </p:nvSpPr>
        <p:spPr>
          <a:xfrm>
            <a:off x="3314904" y="1958050"/>
            <a:ext cx="8387803" cy="584775"/>
          </a:xfrm>
          <a:prstGeom prst="rect">
            <a:avLst/>
          </a:prstGeom>
          <a:noFill/>
        </p:spPr>
        <p:txBody>
          <a:bodyPr wrap="square">
            <a:spAutoFit/>
          </a:bodyPr>
          <a:lstStyle/>
          <a:p>
            <a:r>
              <a:rPr lang="en-US" altLang="ko-KR" sz="3200" b="1" dirty="0">
                <a:cs typeface="Arial" pitchFamily="34" charset="0"/>
              </a:rPr>
              <a:t>Smart E-Health Prediction </a:t>
            </a:r>
            <a:endParaRPr lang="ko-KR" altLang="en-US" sz="3200" b="1" dirty="0">
              <a:cs typeface="Arial" pitchFamily="34" charset="0"/>
            </a:endParaRPr>
          </a:p>
        </p:txBody>
      </p:sp>
      <p:sp>
        <p:nvSpPr>
          <p:cNvPr id="120" name="TextBox 119">
            <a:extLst>
              <a:ext uri="{FF2B5EF4-FFF2-40B4-BE49-F238E27FC236}">
                <a16:creationId xmlns="" xmlns:a16="http://schemas.microsoft.com/office/drawing/2014/main" id="{808514CF-88D7-4D10-BB57-E9D7AA3C11E4}"/>
              </a:ext>
            </a:extLst>
          </p:cNvPr>
          <p:cNvSpPr txBox="1"/>
          <p:nvPr/>
        </p:nvSpPr>
        <p:spPr>
          <a:xfrm>
            <a:off x="655654" y="3932637"/>
            <a:ext cx="2195695" cy="369332"/>
          </a:xfrm>
          <a:prstGeom prst="rect">
            <a:avLst/>
          </a:prstGeom>
          <a:noFill/>
        </p:spPr>
        <p:txBody>
          <a:bodyPr wrap="square">
            <a:spAutoFit/>
          </a:bodyPr>
          <a:lstStyle/>
          <a:p>
            <a:r>
              <a:rPr lang="en-US" altLang="ko-KR" sz="1800" b="1" dirty="0">
                <a:solidFill>
                  <a:schemeClr val="bg1"/>
                </a:solidFill>
                <a:cs typeface="Arial" pitchFamily="34" charset="0"/>
              </a:rPr>
              <a:t>Vaheetha </a:t>
            </a:r>
            <a:r>
              <a:rPr lang="en-US" altLang="ko-KR" b="1" dirty="0">
                <a:solidFill>
                  <a:schemeClr val="bg1"/>
                </a:solidFill>
                <a:cs typeface="Arial" pitchFamily="34" charset="0"/>
              </a:rPr>
              <a:t>S</a:t>
            </a:r>
            <a:r>
              <a:rPr lang="en-US" altLang="ko-KR" sz="1800" b="1" dirty="0">
                <a:solidFill>
                  <a:schemeClr val="bg1"/>
                </a:solidFill>
                <a:cs typeface="Arial" pitchFamily="34" charset="0"/>
              </a:rPr>
              <a:t>alam</a:t>
            </a:r>
            <a:endParaRPr lang="ko-KR" altLang="en-US" sz="1800" b="1" dirty="0">
              <a:solidFill>
                <a:schemeClr val="bg1"/>
              </a:solidFill>
              <a:cs typeface="Arial" pitchFamily="34" charset="0"/>
            </a:endParaRPr>
          </a:p>
        </p:txBody>
      </p:sp>
      <p:sp>
        <p:nvSpPr>
          <p:cNvPr id="137" name="TextBox 136">
            <a:extLst>
              <a:ext uri="{FF2B5EF4-FFF2-40B4-BE49-F238E27FC236}">
                <a16:creationId xmlns="" xmlns:a16="http://schemas.microsoft.com/office/drawing/2014/main" id="{8F75ED0B-010D-4499-9374-988360E261E1}"/>
              </a:ext>
            </a:extLst>
          </p:cNvPr>
          <p:cNvSpPr txBox="1"/>
          <p:nvPr/>
        </p:nvSpPr>
        <p:spPr>
          <a:xfrm>
            <a:off x="477329" y="4963187"/>
            <a:ext cx="6096000" cy="369332"/>
          </a:xfrm>
          <a:prstGeom prst="rect">
            <a:avLst/>
          </a:prstGeom>
          <a:noFill/>
        </p:spPr>
        <p:txBody>
          <a:bodyPr wrap="square">
            <a:spAutoFit/>
          </a:bodyPr>
          <a:lstStyle/>
          <a:p>
            <a:r>
              <a:rPr lang="en-US" altLang="ko-KR" sz="1800"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Team </a:t>
            </a:r>
            <a:r>
              <a:rPr lang="en-US" altLang="ko-KR"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Members</a:t>
            </a:r>
            <a:endParaRPr lang="ko-KR" altLang="en-US" sz="1800" u="sng"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38" name="TextBox 137">
            <a:extLst>
              <a:ext uri="{FF2B5EF4-FFF2-40B4-BE49-F238E27FC236}">
                <a16:creationId xmlns="" xmlns:a16="http://schemas.microsoft.com/office/drawing/2014/main" id="{D950C22C-52F7-4D78-A04B-426A1F9C61E4}"/>
              </a:ext>
            </a:extLst>
          </p:cNvPr>
          <p:cNvSpPr txBox="1"/>
          <p:nvPr/>
        </p:nvSpPr>
        <p:spPr>
          <a:xfrm>
            <a:off x="766634" y="5463203"/>
            <a:ext cx="6096000" cy="923330"/>
          </a:xfrm>
          <a:prstGeom prst="rect">
            <a:avLst/>
          </a:prstGeom>
          <a:noFill/>
        </p:spPr>
        <p:txBody>
          <a:bodyPr wrap="square">
            <a:spAutoFit/>
          </a:bodyPr>
          <a:lstStyle/>
          <a:p>
            <a:r>
              <a:rPr lang="en-US" altLang="ko-KR" b="1" dirty="0">
                <a:solidFill>
                  <a:schemeClr val="bg1"/>
                </a:solidFill>
                <a:cs typeface="Arial" pitchFamily="34" charset="0"/>
              </a:rPr>
              <a:t>Ajmi A</a:t>
            </a:r>
          </a:p>
          <a:p>
            <a:endParaRPr lang="en-US" altLang="ko-KR" b="1" dirty="0">
              <a:solidFill>
                <a:schemeClr val="bg1"/>
              </a:solidFill>
              <a:cs typeface="Arial" pitchFamily="34" charset="0"/>
            </a:endParaRPr>
          </a:p>
          <a:p>
            <a:r>
              <a:rPr lang="en-US" altLang="ko-KR" sz="1800" b="1" dirty="0">
                <a:solidFill>
                  <a:schemeClr val="bg1"/>
                </a:solidFill>
                <a:cs typeface="Arial" pitchFamily="34" charset="0"/>
              </a:rPr>
              <a:t>Anagha R</a:t>
            </a:r>
            <a:endParaRPr lang="ko-KR" altLang="en-US" sz="1800" b="1"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fade">
                                      <p:cBhvr>
                                        <p:cTn id="11" dur="500"/>
                                        <p:tgtEl>
                                          <p:spTgt spid="119"/>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circle(in)">
                                      <p:cBhvr>
                                        <p:cTn id="16" dur="2000"/>
                                        <p:tgtEl>
                                          <p:spTgt spid="11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20">
                                            <p:txEl>
                                              <p:pRg st="0" end="0"/>
                                            </p:txEl>
                                          </p:spTgt>
                                        </p:tgtEl>
                                        <p:attrNameLst>
                                          <p:attrName>style.visibility</p:attrName>
                                        </p:attrNameLst>
                                      </p:cBhvr>
                                      <p:to>
                                        <p:strVal val="visible"/>
                                      </p:to>
                                    </p:set>
                                    <p:animEffect transition="in" filter="barn(inVertical)">
                                      <p:cBhvr>
                                        <p:cTn id="21" dur="500"/>
                                        <p:tgtEl>
                                          <p:spTgt spid="12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37">
                                            <p:txEl>
                                              <p:pRg st="0" end="0"/>
                                            </p:txEl>
                                          </p:spTgt>
                                        </p:tgtEl>
                                        <p:attrNameLst>
                                          <p:attrName>style.visibility</p:attrName>
                                        </p:attrNameLst>
                                      </p:cBhvr>
                                      <p:to>
                                        <p:strVal val="visible"/>
                                      </p:to>
                                    </p:set>
                                    <p:animEffect transition="in" filter="circle(in)">
                                      <p:cBhvr>
                                        <p:cTn id="26" dur="2000"/>
                                        <p:tgtEl>
                                          <p:spTgt spid="13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8">
                                            <p:txEl>
                                              <p:pRg st="0" end="0"/>
                                            </p:txEl>
                                          </p:spTgt>
                                        </p:tgtEl>
                                        <p:attrNameLst>
                                          <p:attrName>style.visibility</p:attrName>
                                        </p:attrNameLst>
                                      </p:cBhvr>
                                      <p:to>
                                        <p:strVal val="visible"/>
                                      </p:to>
                                    </p:set>
                                    <p:animEffect transition="in" filter="barn(inVertical)">
                                      <p:cBhvr>
                                        <p:cTn id="31" dur="500"/>
                                        <p:tgtEl>
                                          <p:spTgt spid="138">
                                            <p:txEl>
                                              <p:pRg st="0" end="0"/>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38">
                                            <p:txEl>
                                              <p:pRg st="2" end="2"/>
                                            </p:txEl>
                                          </p:spTgt>
                                        </p:tgtEl>
                                        <p:attrNameLst>
                                          <p:attrName>style.visibility</p:attrName>
                                        </p:attrNameLst>
                                      </p:cBhvr>
                                      <p:to>
                                        <p:strVal val="visible"/>
                                      </p:to>
                                    </p:set>
                                    <p:animEffect transition="in" filter="barn(inVertical)">
                                      <p:cBhvr>
                                        <p:cTn id="34" dur="500"/>
                                        <p:tgtEl>
                                          <p:spTgt spid="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A123E52-B7DA-4000-BE04-51A09999B833}"/>
              </a:ext>
            </a:extLst>
          </p:cNvPr>
          <p:cNvSpPr/>
          <p:nvPr/>
        </p:nvSpPr>
        <p:spPr>
          <a:xfrm>
            <a:off x="165" y="9237"/>
            <a:ext cx="12191835" cy="3115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 xmlns:a16="http://schemas.microsoft.com/office/drawing/2014/main" id="{08AFB129-9C79-4DF1-B622-A14CE8519B6A}"/>
              </a:ext>
            </a:extLst>
          </p:cNvPr>
          <p:cNvSpPr/>
          <p:nvPr/>
        </p:nvSpPr>
        <p:spPr>
          <a:xfrm>
            <a:off x="0" y="3115098"/>
            <a:ext cx="12191835" cy="374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 xmlns:a16="http://schemas.microsoft.com/office/drawing/2014/main" id="{948A2979-A456-4286-B8FC-8FF4C0C58EFD}"/>
              </a:ext>
            </a:extLst>
          </p:cNvPr>
          <p:cNvSpPr txBox="1"/>
          <p:nvPr/>
        </p:nvSpPr>
        <p:spPr>
          <a:xfrm>
            <a:off x="1359969" y="1785645"/>
            <a:ext cx="7959521" cy="584775"/>
          </a:xfrm>
          <a:prstGeom prst="rect">
            <a:avLst/>
          </a:prstGeom>
          <a:noFill/>
        </p:spPr>
        <p:txBody>
          <a:bodyPr wrap="square" rtlCol="0" anchor="ctr">
            <a:spAutoFit/>
          </a:bodyPr>
          <a:lstStyle/>
          <a:p>
            <a:pPr algn="ctr"/>
            <a:r>
              <a:rPr lang="en-US" altLang="ko-KR" sz="3200" dirty="0">
                <a:cs typeface="Arial" pitchFamily="34" charset="0"/>
              </a:rPr>
              <a:t>Future Plan</a:t>
            </a:r>
            <a:endParaRPr lang="ko-KR" altLang="en-US" sz="3200" dirty="0">
              <a:cs typeface="Arial" pitchFamily="34" charset="0"/>
            </a:endParaRPr>
          </a:p>
        </p:txBody>
      </p:sp>
      <p:pic>
        <p:nvPicPr>
          <p:cNvPr id="2" name="Graphic 1">
            <a:extLst>
              <a:ext uri="{FF2B5EF4-FFF2-40B4-BE49-F238E27FC236}">
                <a16:creationId xmlns="" xmlns:a16="http://schemas.microsoft.com/office/drawing/2014/main" id="{905C69D5-98AF-4D8D-8470-32495F93C7A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527084" y="750034"/>
            <a:ext cx="7959521" cy="1055255"/>
          </a:xfrm>
          <a:prstGeom prst="rect">
            <a:avLst/>
          </a:prstGeom>
        </p:spPr>
      </p:pic>
      <p:sp>
        <p:nvSpPr>
          <p:cNvPr id="8" name="TextBox 7">
            <a:extLst>
              <a:ext uri="{FF2B5EF4-FFF2-40B4-BE49-F238E27FC236}">
                <a16:creationId xmlns="" xmlns:a16="http://schemas.microsoft.com/office/drawing/2014/main" id="{C84F3E17-490F-43CC-9AA8-B2AE8BE0DB2C}"/>
              </a:ext>
            </a:extLst>
          </p:cNvPr>
          <p:cNvSpPr txBox="1"/>
          <p:nvPr/>
        </p:nvSpPr>
        <p:spPr>
          <a:xfrm>
            <a:off x="390150" y="3124335"/>
            <a:ext cx="11275377" cy="3354765"/>
          </a:xfrm>
          <a:prstGeom prst="rect">
            <a:avLst/>
          </a:prstGeom>
          <a:noFill/>
        </p:spPr>
        <p:txBody>
          <a:bodyPr wrap="square" rtlCol="0" anchor="ctr">
            <a:spAutoFit/>
          </a:bodyPr>
          <a:lstStyle/>
          <a:p>
            <a:pPr marL="342900" indent="-342900" algn="jus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Developing 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web platform to predict the occurrence of diseases on the basis of various symptoms.</a:t>
            </a:r>
          </a:p>
          <a:p>
            <a:pPr algn="just"/>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user can find diseases and consult to the doctor through online</a:t>
            </a:r>
            <a:r>
              <a:rPr lang="en-IN" sz="240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sz="240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Past history of patients can be considered.</a:t>
            </a:r>
          </a:p>
          <a:p>
            <a:pPr algn="just"/>
            <a:endParaRPr lang="en-IN" sz="24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Disease predictor can recommend medication of the disease.</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ko-KR" altLang="en-US" sz="2400"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341267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TextBox 42">
            <a:extLst>
              <a:ext uri="{FF2B5EF4-FFF2-40B4-BE49-F238E27FC236}">
                <a16:creationId xmlns="" xmlns:a16="http://schemas.microsoft.com/office/drawing/2014/main" id="{F92D4DA1-65D5-4AFA-A17C-AFB22FCA929E}"/>
              </a:ext>
            </a:extLst>
          </p:cNvPr>
          <p:cNvSpPr txBox="1"/>
          <p:nvPr/>
        </p:nvSpPr>
        <p:spPr>
          <a:xfrm>
            <a:off x="2336800" y="2555864"/>
            <a:ext cx="632274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333333"/>
                </a:solidFill>
                <a:latin typeface="Libre Franklin"/>
              </a:rPr>
              <a:t>By the end of the project we are expecting a system that able to predict the disease using symptoms and also suggest doctors for their consultation.</a:t>
            </a:r>
          </a:p>
          <a:p>
            <a:pPr algn="just"/>
            <a:endParaRPr lang="en-US" sz="2000" dirty="0">
              <a:solidFill>
                <a:srgbClr val="333333"/>
              </a:solidFill>
              <a:latin typeface="Libre Franklin"/>
            </a:endParaRPr>
          </a:p>
          <a:p>
            <a:pPr marL="342900" indent="-342900" algn="just">
              <a:buFont typeface="Arial" panose="020B0604020202020204" pitchFamily="34" charset="0"/>
              <a:buChar char="•"/>
            </a:pPr>
            <a:r>
              <a:rPr lang="en-US" sz="2000" dirty="0">
                <a:solidFill>
                  <a:srgbClr val="333333"/>
                </a:solidFill>
                <a:latin typeface="Libre Franklin"/>
              </a:rPr>
              <a:t>The</a:t>
            </a:r>
            <a:r>
              <a:rPr lang="en-US" sz="2000" b="0" i="0" dirty="0">
                <a:solidFill>
                  <a:srgbClr val="333333"/>
                </a:solidFill>
                <a:effectLst/>
                <a:latin typeface="Libre Franklin"/>
              </a:rPr>
              <a:t> project provides a simple and easy way to users and doctors to communicate with each other. </a:t>
            </a:r>
          </a:p>
          <a:p>
            <a:pPr algn="just"/>
            <a:endParaRPr lang="en-US" sz="2000" b="0" i="0" dirty="0">
              <a:solidFill>
                <a:srgbClr val="333333"/>
              </a:solidFill>
              <a:effectLst/>
              <a:latin typeface="Libre Franklin"/>
            </a:endParaRPr>
          </a:p>
          <a:p>
            <a:pPr marL="342900" indent="-342900" algn="just">
              <a:buFont typeface="Arial" panose="020B0604020202020204" pitchFamily="34" charset="0"/>
              <a:buChar char="•"/>
            </a:pPr>
            <a:r>
              <a:rPr lang="en-US" sz="2000" dirty="0">
                <a:solidFill>
                  <a:srgbClr val="333333"/>
                </a:solidFill>
                <a:latin typeface="Libre Franklin"/>
              </a:rPr>
              <a:t>The</a:t>
            </a:r>
            <a:r>
              <a:rPr lang="en-US" sz="2000" b="0" i="0" dirty="0">
                <a:solidFill>
                  <a:srgbClr val="333333"/>
                </a:solidFill>
                <a:effectLst/>
                <a:latin typeface="Libre Franklin"/>
              </a:rPr>
              <a:t> project also saves lot of time and effort to both users and doctors.</a:t>
            </a:r>
            <a:endParaRPr lang="en-US" altLang="ko-KR" sz="2000" dirty="0">
              <a:cs typeface="Arial" pitchFamily="34" charset="0"/>
            </a:endParaRPr>
          </a:p>
        </p:txBody>
      </p:sp>
      <p:sp>
        <p:nvSpPr>
          <p:cNvPr id="45" name="Text Placeholder 13">
            <a:extLst>
              <a:ext uri="{FF2B5EF4-FFF2-40B4-BE49-F238E27FC236}">
                <a16:creationId xmlns="" xmlns:a16="http://schemas.microsoft.com/office/drawing/2014/main" id="{30102BCF-DA43-4831-8BCD-4B24CA9BE5CF}"/>
              </a:ext>
            </a:extLst>
          </p:cNvPr>
          <p:cNvSpPr txBox="1">
            <a:spLocks/>
          </p:cNvSpPr>
          <p:nvPr/>
        </p:nvSpPr>
        <p:spPr>
          <a:xfrm>
            <a:off x="3475108" y="647373"/>
            <a:ext cx="2851801"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rgbClr val="002060"/>
                </a:solidFill>
                <a:latin typeface="+mj-lt"/>
                <a:cs typeface="Arial" pitchFamily="34" charset="0"/>
              </a:rPr>
              <a:t>Conclusion</a:t>
            </a: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9F206F9-8DE1-457F-B91A-F36828436F50}"/>
              </a:ext>
            </a:extLst>
          </p:cNvPr>
          <p:cNvSpPr txBox="1"/>
          <p:nvPr/>
        </p:nvSpPr>
        <p:spPr>
          <a:xfrm>
            <a:off x="6280728" y="734352"/>
            <a:ext cx="6096000" cy="584775"/>
          </a:xfrm>
          <a:prstGeom prst="rect">
            <a:avLst/>
          </a:prstGeom>
          <a:noFill/>
        </p:spPr>
        <p:txBody>
          <a:bodyPr wrap="square">
            <a:spAutoFit/>
          </a:bodyPr>
          <a:lstStyle/>
          <a:p>
            <a:r>
              <a:rPr lang="en-US" altLang="ko-KR" sz="3200" b="1" dirty="0">
                <a:solidFill>
                  <a:srgbClr val="002060"/>
                </a:solidFill>
                <a:latin typeface="+mj-lt"/>
                <a:cs typeface="Arial" pitchFamily="34" charset="0"/>
              </a:rPr>
              <a:t>References</a:t>
            </a:r>
            <a:endParaRPr lang="en-IN" sz="3200" dirty="0">
              <a:solidFill>
                <a:srgbClr val="002060"/>
              </a:solidFill>
            </a:endParaRPr>
          </a:p>
        </p:txBody>
      </p:sp>
      <p:sp>
        <p:nvSpPr>
          <p:cNvPr id="4" name="TextBox 3">
            <a:extLst>
              <a:ext uri="{FF2B5EF4-FFF2-40B4-BE49-F238E27FC236}">
                <a16:creationId xmlns="" xmlns:a16="http://schemas.microsoft.com/office/drawing/2014/main" id="{DF221378-5F87-4C00-9AF7-3CD5CA7E6340}"/>
              </a:ext>
            </a:extLst>
          </p:cNvPr>
          <p:cNvSpPr txBox="1"/>
          <p:nvPr/>
        </p:nvSpPr>
        <p:spPr>
          <a:xfrm>
            <a:off x="5301673" y="1759957"/>
            <a:ext cx="6188362" cy="3693319"/>
          </a:xfrm>
          <a:prstGeom prst="rect">
            <a:avLst/>
          </a:prstGeom>
          <a:noFill/>
        </p:spPr>
        <p:txBody>
          <a:bodyPr wrap="square">
            <a:spAutoFit/>
          </a:bodyPr>
          <a:lstStyle/>
          <a:p>
            <a:pPr marL="342900" indent="-342900">
              <a:buFont typeface="+mj-lt"/>
              <a:buAutoNum type="arabicPeriod"/>
            </a:pPr>
            <a:endParaRPr lang="en-US" sz="1800" dirty="0"/>
          </a:p>
          <a:p>
            <a:r>
              <a:rPr lang="en-IN" dirty="0"/>
              <a:t>[1] </a:t>
            </a:r>
            <a:r>
              <a:rPr lang="en-IN" dirty="0" err="1"/>
              <a:t>Qulan</a:t>
            </a:r>
            <a:r>
              <a:rPr lang="en-IN" dirty="0"/>
              <a:t>, J.R. 1986. “Induction of Decision Trees”. </a:t>
            </a:r>
            <a:r>
              <a:rPr lang="en-IN" dirty="0" err="1"/>
              <a:t>Mach.Learn</a:t>
            </a:r>
            <a:r>
              <a:rPr lang="en-IN" dirty="0"/>
              <a:t>. 1,1 (Mar. 1986),81-10</a:t>
            </a:r>
          </a:p>
          <a:p>
            <a:endParaRPr lang="en-IN" dirty="0"/>
          </a:p>
          <a:p>
            <a:r>
              <a:rPr lang="en-IN" dirty="0"/>
              <a:t> [2] </a:t>
            </a:r>
            <a:r>
              <a:rPr lang="en-IN" dirty="0" err="1"/>
              <a:t>Sayantan</a:t>
            </a:r>
            <a:r>
              <a:rPr lang="en-IN" dirty="0"/>
              <a:t> </a:t>
            </a:r>
            <a:r>
              <a:rPr lang="en-IN" dirty="0" err="1"/>
              <a:t>Saha</a:t>
            </a:r>
            <a:r>
              <a:rPr lang="en-IN" dirty="0"/>
              <a:t>, </a:t>
            </a:r>
            <a:r>
              <a:rPr lang="en-IN" dirty="0" err="1"/>
              <a:t>Argha</a:t>
            </a:r>
            <a:r>
              <a:rPr lang="en-IN" dirty="0"/>
              <a:t> Roy </a:t>
            </a:r>
            <a:r>
              <a:rPr lang="en-IN" dirty="0" err="1"/>
              <a:t>Chowdhuri</a:t>
            </a:r>
            <a:r>
              <a:rPr lang="en-IN" dirty="0"/>
              <a:t> </a:t>
            </a:r>
            <a:r>
              <a:rPr lang="en-IN" dirty="0" err="1"/>
              <a:t>et,al</a:t>
            </a:r>
            <a:r>
              <a:rPr lang="en-IN" dirty="0"/>
              <a:t> “Web Based Disease Detection </a:t>
            </a:r>
            <a:r>
              <a:rPr lang="en-IN" dirty="0" err="1"/>
              <a:t>System”,IJERT</a:t>
            </a:r>
            <a:r>
              <a:rPr lang="en-IN" dirty="0"/>
              <a:t>, ISSN:22780181,Vol.2 Issue 4, April-2013 </a:t>
            </a:r>
          </a:p>
          <a:p>
            <a:endParaRPr lang="en-IN" dirty="0"/>
          </a:p>
          <a:p>
            <a:r>
              <a:rPr lang="en-IN" dirty="0"/>
              <a:t>[3] Shadab Adam et.al “Prediction system for Heart Disease using Naïve Bayes”, International Journal of advanced Computer and Mathematical Sciences, ISSN 2230- 9624, Vol 3,Issue 3,2012,pp 290- 294[Accepted- 12/06/2012]. </a:t>
            </a:r>
            <a:endParaRPr lang="en-US" sz="1800" dirty="0"/>
          </a:p>
        </p:txBody>
      </p:sp>
    </p:spTree>
    <p:extLst>
      <p:ext uri="{BB962C8B-B14F-4D97-AF65-F5344CB8AC3E}">
        <p14:creationId xmlns:p14="http://schemas.microsoft.com/office/powerpoint/2010/main" val="31093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DF691C40-340A-44BC-A6B3-C3A20A9ED913}"/>
              </a:ext>
            </a:extLst>
          </p:cNvPr>
          <p:cNvSpPr txBox="1"/>
          <p:nvPr/>
        </p:nvSpPr>
        <p:spPr>
          <a:xfrm>
            <a:off x="4462818" y="1261884"/>
            <a:ext cx="7729182"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pic>
        <p:nvPicPr>
          <p:cNvPr id="67" name="Picture 66">
            <a:extLst>
              <a:ext uri="{FF2B5EF4-FFF2-40B4-BE49-F238E27FC236}">
                <a16:creationId xmlns=""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chemeClr val="bg1"/>
              </a:solidFill>
            </a:endParaRPr>
          </a:p>
        </p:txBody>
      </p:sp>
      <p:sp>
        <p:nvSpPr>
          <p:cNvPr id="2" name="TextBox 1"/>
          <p:cNvSpPr txBox="1"/>
          <p:nvPr/>
        </p:nvSpPr>
        <p:spPr>
          <a:xfrm>
            <a:off x="6714836" y="123476"/>
            <a:ext cx="3753061" cy="646331"/>
          </a:xfrm>
          <a:prstGeom prst="rect">
            <a:avLst/>
          </a:prstGeom>
          <a:noFill/>
        </p:spPr>
        <p:txBody>
          <a:bodyPr wrap="square" rtlCol="0" anchor="ctr">
            <a:spAutoFit/>
          </a:bodyPr>
          <a:lstStyle/>
          <a:p>
            <a:r>
              <a:rPr lang="en-US" altLang="ko-KR" sz="3600" dirty="0">
                <a:solidFill>
                  <a:schemeClr val="bg1"/>
                </a:solidFill>
                <a:cs typeface="Arial" pitchFamily="34" charset="0"/>
              </a:rPr>
              <a:t>CONTENTS</a:t>
            </a:r>
            <a:endParaRPr lang="ko-KR" altLang="en-US" sz="3600" dirty="0">
              <a:solidFill>
                <a:schemeClr val="bg1"/>
              </a:solidFill>
              <a:cs typeface="Arial" pitchFamily="34" charset="0"/>
            </a:endParaRPr>
          </a:p>
        </p:txBody>
      </p:sp>
      <p:sp>
        <p:nvSpPr>
          <p:cNvPr id="33" name="Rectangle 32">
            <a:extLst>
              <a:ext uri="{FF2B5EF4-FFF2-40B4-BE49-F238E27FC236}">
                <a16:creationId xmlns=""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solidFill>
                <a:schemeClr val="bg1"/>
              </a:solidFill>
            </a:endParaRPr>
          </a:p>
        </p:txBody>
      </p:sp>
      <p:sp>
        <p:nvSpPr>
          <p:cNvPr id="34" name="TextBox 33">
            <a:extLst>
              <a:ext uri="{FF2B5EF4-FFF2-40B4-BE49-F238E27FC236}">
                <a16:creationId xmlns="" xmlns:a16="http://schemas.microsoft.com/office/drawing/2014/main" id="{0D460B14-B74F-4F9A-9FA4-1AA80506FB3C}"/>
              </a:ext>
            </a:extLst>
          </p:cNvPr>
          <p:cNvSpPr txBox="1"/>
          <p:nvPr/>
        </p:nvSpPr>
        <p:spPr>
          <a:xfrm>
            <a:off x="7647836" y="1566946"/>
            <a:ext cx="3028629" cy="369332"/>
          </a:xfrm>
          <a:prstGeom prst="rect">
            <a:avLst/>
          </a:prstGeom>
          <a:noFill/>
        </p:spPr>
        <p:txBody>
          <a:bodyPr wrap="square">
            <a:spAutoFit/>
          </a:bodyPr>
          <a:lstStyle/>
          <a:p>
            <a:pPr marL="285750" indent="-285750">
              <a:buFont typeface="Arial" panose="020B0604020202020204" pitchFamily="34" charset="0"/>
              <a:buChar char="•"/>
            </a:pPr>
            <a:r>
              <a:rPr lang="en-US" dirty="0" smtClean="0">
                <a:solidFill>
                  <a:schemeClr val="bg1"/>
                </a:solidFill>
                <a:cs typeface="Arial" pitchFamily="34" charset="0"/>
              </a:rPr>
              <a:t>PROBLEM DEFINITION</a:t>
            </a:r>
            <a:endParaRPr lang="en-IN" dirty="0">
              <a:solidFill>
                <a:schemeClr val="bg1"/>
              </a:solidFill>
            </a:endParaRPr>
          </a:p>
        </p:txBody>
      </p:sp>
      <p:sp>
        <p:nvSpPr>
          <p:cNvPr id="35" name="TextBox 34">
            <a:extLst>
              <a:ext uri="{FF2B5EF4-FFF2-40B4-BE49-F238E27FC236}">
                <a16:creationId xmlns="" xmlns:a16="http://schemas.microsoft.com/office/drawing/2014/main" id="{CC4BE045-9959-4004-B1F9-94CBE52DF540}"/>
              </a:ext>
            </a:extLst>
          </p:cNvPr>
          <p:cNvSpPr txBox="1"/>
          <p:nvPr/>
        </p:nvSpPr>
        <p:spPr>
          <a:xfrm>
            <a:off x="7649001" y="3234853"/>
            <a:ext cx="3130230"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METHODOLOGY</a:t>
            </a:r>
            <a:endParaRPr lang="en-IN" dirty="0">
              <a:solidFill>
                <a:schemeClr val="bg1"/>
              </a:solidFill>
            </a:endParaRPr>
          </a:p>
        </p:txBody>
      </p:sp>
      <p:sp>
        <p:nvSpPr>
          <p:cNvPr id="36" name="TextBox 35">
            <a:extLst>
              <a:ext uri="{FF2B5EF4-FFF2-40B4-BE49-F238E27FC236}">
                <a16:creationId xmlns="" xmlns:a16="http://schemas.microsoft.com/office/drawing/2014/main" id="{DB95A0FF-B18F-4BFD-8883-C7BFDAA6BFB0}"/>
              </a:ext>
            </a:extLst>
          </p:cNvPr>
          <p:cNvSpPr txBox="1"/>
          <p:nvPr/>
        </p:nvSpPr>
        <p:spPr>
          <a:xfrm>
            <a:off x="7680934" y="2643610"/>
            <a:ext cx="3508325" cy="369332"/>
          </a:xfrm>
          <a:prstGeom prst="rect">
            <a:avLst/>
          </a:prstGeom>
          <a:noFill/>
        </p:spPr>
        <p:txBody>
          <a:bodyPr wrap="square">
            <a:spAutoFit/>
          </a:bodyPr>
          <a:lstStyle/>
          <a:p>
            <a:pPr marL="285750" indent="-285750">
              <a:buFont typeface="Arial" panose="020B0604020202020204" pitchFamily="34" charset="0"/>
              <a:buChar char="•"/>
            </a:pPr>
            <a:r>
              <a:rPr lang="en-IN" dirty="0" smtClean="0">
                <a:solidFill>
                  <a:schemeClr val="bg1"/>
                </a:solidFill>
              </a:rPr>
              <a:t>WORKING</a:t>
            </a:r>
            <a:endParaRPr lang="en-IN" dirty="0">
              <a:solidFill>
                <a:schemeClr val="bg1"/>
              </a:solidFill>
            </a:endParaRPr>
          </a:p>
        </p:txBody>
      </p:sp>
      <p:sp>
        <p:nvSpPr>
          <p:cNvPr id="37" name="TextBox 36">
            <a:extLst>
              <a:ext uri="{FF2B5EF4-FFF2-40B4-BE49-F238E27FC236}">
                <a16:creationId xmlns="" xmlns:a16="http://schemas.microsoft.com/office/drawing/2014/main" id="{F21004D2-575B-4D6E-9CF3-5E89B80DFB7A}"/>
              </a:ext>
            </a:extLst>
          </p:cNvPr>
          <p:cNvSpPr txBox="1"/>
          <p:nvPr/>
        </p:nvSpPr>
        <p:spPr>
          <a:xfrm>
            <a:off x="7647836" y="2075924"/>
            <a:ext cx="3298542"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OVERVIEW</a:t>
            </a:r>
            <a:endParaRPr lang="en-IN" dirty="0">
              <a:solidFill>
                <a:schemeClr val="bg1"/>
              </a:solidFill>
            </a:endParaRPr>
          </a:p>
        </p:txBody>
      </p:sp>
      <p:sp>
        <p:nvSpPr>
          <p:cNvPr id="38" name="TextBox 37">
            <a:extLst>
              <a:ext uri="{FF2B5EF4-FFF2-40B4-BE49-F238E27FC236}">
                <a16:creationId xmlns="" xmlns:a16="http://schemas.microsoft.com/office/drawing/2014/main" id="{793C7664-57C9-43F4-92F1-BB4F3FE3FFA0}"/>
              </a:ext>
            </a:extLst>
          </p:cNvPr>
          <p:cNvSpPr txBox="1"/>
          <p:nvPr/>
        </p:nvSpPr>
        <p:spPr>
          <a:xfrm>
            <a:off x="7680934" y="3768776"/>
            <a:ext cx="3028630"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TECHNOLOGY USED</a:t>
            </a:r>
            <a:endParaRPr lang="en-IN" dirty="0">
              <a:solidFill>
                <a:schemeClr val="bg1"/>
              </a:solidFill>
            </a:endParaRPr>
          </a:p>
        </p:txBody>
      </p:sp>
      <p:sp>
        <p:nvSpPr>
          <p:cNvPr id="39" name="TextBox 38">
            <a:extLst>
              <a:ext uri="{FF2B5EF4-FFF2-40B4-BE49-F238E27FC236}">
                <a16:creationId xmlns="" xmlns:a16="http://schemas.microsoft.com/office/drawing/2014/main" id="{3D162A37-72A6-489F-B4DF-C739B2A660EE}"/>
              </a:ext>
            </a:extLst>
          </p:cNvPr>
          <p:cNvSpPr txBox="1"/>
          <p:nvPr/>
        </p:nvSpPr>
        <p:spPr>
          <a:xfrm>
            <a:off x="7630135" y="4280986"/>
            <a:ext cx="333394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CURRENT STATUS</a:t>
            </a:r>
            <a:endParaRPr lang="en-IN" dirty="0">
              <a:solidFill>
                <a:schemeClr val="bg1"/>
              </a:solidFill>
            </a:endParaRPr>
          </a:p>
        </p:txBody>
      </p:sp>
      <p:sp>
        <p:nvSpPr>
          <p:cNvPr id="40" name="TextBox 39">
            <a:extLst>
              <a:ext uri="{FF2B5EF4-FFF2-40B4-BE49-F238E27FC236}">
                <a16:creationId xmlns="" xmlns:a16="http://schemas.microsoft.com/office/drawing/2014/main" id="{7D818295-6CE6-409E-8CF7-DA39722569B4}"/>
              </a:ext>
            </a:extLst>
          </p:cNvPr>
          <p:cNvSpPr txBox="1"/>
          <p:nvPr/>
        </p:nvSpPr>
        <p:spPr>
          <a:xfrm>
            <a:off x="7630134" y="4746396"/>
            <a:ext cx="3130230"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FUTURE PLANS</a:t>
            </a:r>
            <a:endParaRPr lang="en-IN" dirty="0">
              <a:solidFill>
                <a:schemeClr val="bg1"/>
              </a:solidFill>
            </a:endParaRPr>
          </a:p>
        </p:txBody>
      </p:sp>
      <p:sp>
        <p:nvSpPr>
          <p:cNvPr id="41" name="TextBox 40">
            <a:extLst>
              <a:ext uri="{FF2B5EF4-FFF2-40B4-BE49-F238E27FC236}">
                <a16:creationId xmlns="" xmlns:a16="http://schemas.microsoft.com/office/drawing/2014/main" id="{AD394F8F-D9C1-4C1B-B250-32539537BE3C}"/>
              </a:ext>
            </a:extLst>
          </p:cNvPr>
          <p:cNvSpPr txBox="1"/>
          <p:nvPr/>
        </p:nvSpPr>
        <p:spPr>
          <a:xfrm>
            <a:off x="7630133" y="5226028"/>
            <a:ext cx="2908557"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CONCLUSION</a:t>
            </a:r>
            <a:endParaRPr lang="en-IN" dirty="0">
              <a:solidFill>
                <a:schemeClr val="bg1"/>
              </a:solidFill>
            </a:endParaRPr>
          </a:p>
        </p:txBody>
      </p:sp>
      <p:sp>
        <p:nvSpPr>
          <p:cNvPr id="42" name="TextBox 41">
            <a:extLst>
              <a:ext uri="{FF2B5EF4-FFF2-40B4-BE49-F238E27FC236}">
                <a16:creationId xmlns="" xmlns:a16="http://schemas.microsoft.com/office/drawing/2014/main" id="{8BC87918-CF0C-4551-B893-066A885BED8E}"/>
              </a:ext>
            </a:extLst>
          </p:cNvPr>
          <p:cNvSpPr txBox="1"/>
          <p:nvPr/>
        </p:nvSpPr>
        <p:spPr>
          <a:xfrm>
            <a:off x="7630134" y="6234979"/>
            <a:ext cx="3436096"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REFERENCES</a:t>
            </a:r>
            <a:endParaRPr lang="en-IN" dirty="0">
              <a:solidFill>
                <a:schemeClr val="bg1"/>
              </a:solidFill>
            </a:endParaRPr>
          </a:p>
        </p:txBody>
      </p:sp>
      <p:sp>
        <p:nvSpPr>
          <p:cNvPr id="15" name="TextBox 14">
            <a:extLst>
              <a:ext uri="{FF2B5EF4-FFF2-40B4-BE49-F238E27FC236}">
                <a16:creationId xmlns="" xmlns:a16="http://schemas.microsoft.com/office/drawing/2014/main" id="{0D460B14-B74F-4F9A-9FA4-1AA80506FB3C}"/>
              </a:ext>
            </a:extLst>
          </p:cNvPr>
          <p:cNvSpPr txBox="1"/>
          <p:nvPr/>
        </p:nvSpPr>
        <p:spPr>
          <a:xfrm>
            <a:off x="7630134" y="1102342"/>
            <a:ext cx="2660240"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INTRODUCTION</a:t>
            </a:r>
            <a:endParaRPr lang="en-IN" dirty="0">
              <a:solidFill>
                <a:schemeClr val="bg1"/>
              </a:solidFill>
            </a:endParaRPr>
          </a:p>
        </p:txBody>
      </p:sp>
      <p:sp>
        <p:nvSpPr>
          <p:cNvPr id="16" name="TextBox 15">
            <a:extLst>
              <a:ext uri="{FF2B5EF4-FFF2-40B4-BE49-F238E27FC236}">
                <a16:creationId xmlns="" xmlns:a16="http://schemas.microsoft.com/office/drawing/2014/main" id="{0D460B14-B74F-4F9A-9FA4-1AA80506FB3C}"/>
              </a:ext>
            </a:extLst>
          </p:cNvPr>
          <p:cNvSpPr txBox="1"/>
          <p:nvPr/>
        </p:nvSpPr>
        <p:spPr>
          <a:xfrm>
            <a:off x="7630134" y="1107054"/>
            <a:ext cx="2660240"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chemeClr val="bg1"/>
                </a:solidFill>
                <a:cs typeface="Arial" pitchFamily="34" charset="0"/>
              </a:rPr>
              <a:t>INTRODUCTION</a:t>
            </a:r>
            <a:endParaRPr lang="en-IN" dirty="0">
              <a:solidFill>
                <a:schemeClr val="bg1"/>
              </a:solidFill>
            </a:endParaRPr>
          </a:p>
        </p:txBody>
      </p:sp>
      <p:sp>
        <p:nvSpPr>
          <p:cNvPr id="17" name="TextBox 16">
            <a:extLst>
              <a:ext uri="{FF2B5EF4-FFF2-40B4-BE49-F238E27FC236}">
                <a16:creationId xmlns="" xmlns:a16="http://schemas.microsoft.com/office/drawing/2014/main" id="{0D460B14-B74F-4F9A-9FA4-1AA80506FB3C}"/>
              </a:ext>
            </a:extLst>
          </p:cNvPr>
          <p:cNvSpPr txBox="1"/>
          <p:nvPr/>
        </p:nvSpPr>
        <p:spPr>
          <a:xfrm>
            <a:off x="7630133" y="5598579"/>
            <a:ext cx="2660240" cy="369332"/>
          </a:xfrm>
          <a:prstGeom prst="rect">
            <a:avLst/>
          </a:prstGeom>
          <a:noFill/>
        </p:spPr>
        <p:txBody>
          <a:bodyPr wrap="square">
            <a:spAutoFit/>
          </a:bodyPr>
          <a:lstStyle/>
          <a:p>
            <a:pPr marL="285750" indent="-285750">
              <a:buFont typeface="Arial" panose="020B0604020202020204" pitchFamily="34" charset="0"/>
              <a:buChar char="•"/>
            </a:pPr>
            <a:r>
              <a:rPr lang="en-US" dirty="0" smtClean="0">
                <a:solidFill>
                  <a:schemeClr val="bg1"/>
                </a:solidFill>
                <a:cs typeface="Arial" pitchFamily="34" charset="0"/>
              </a:rPr>
              <a:t>REFERENCES</a:t>
            </a:r>
            <a:endParaRPr lang="en-IN" dirty="0">
              <a:solidFill>
                <a:schemeClr val="bg1"/>
              </a:solidFill>
            </a:endParaRPr>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A123E52-B7DA-4000-BE04-51A09999B833}"/>
              </a:ext>
            </a:extLst>
          </p:cNvPr>
          <p:cNvSpPr/>
          <p:nvPr/>
        </p:nvSpPr>
        <p:spPr>
          <a:xfrm>
            <a:off x="165" y="9237"/>
            <a:ext cx="12191835" cy="3115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 name="Rectangle 2">
            <a:extLst>
              <a:ext uri="{FF2B5EF4-FFF2-40B4-BE49-F238E27FC236}">
                <a16:creationId xmlns="" xmlns:a16="http://schemas.microsoft.com/office/drawing/2014/main" id="{08AFB129-9C79-4DF1-B622-A14CE8519B6A}"/>
              </a:ext>
            </a:extLst>
          </p:cNvPr>
          <p:cNvSpPr/>
          <p:nvPr/>
        </p:nvSpPr>
        <p:spPr>
          <a:xfrm>
            <a:off x="0" y="2133600"/>
            <a:ext cx="12191835" cy="4724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 xmlns:a16="http://schemas.microsoft.com/office/drawing/2014/main" id="{948A2979-A456-4286-B8FC-8FF4C0C58EFD}"/>
              </a:ext>
            </a:extLst>
          </p:cNvPr>
          <p:cNvSpPr txBox="1"/>
          <p:nvPr/>
        </p:nvSpPr>
        <p:spPr>
          <a:xfrm>
            <a:off x="1572405" y="578424"/>
            <a:ext cx="7959521" cy="584775"/>
          </a:xfrm>
          <a:prstGeom prst="rect">
            <a:avLst/>
          </a:prstGeom>
          <a:noFill/>
        </p:spPr>
        <p:txBody>
          <a:bodyPr wrap="square" rtlCol="0" anchor="ctr">
            <a:spAutoFit/>
          </a:bodyPr>
          <a:lstStyle/>
          <a:p>
            <a:pPr algn="ctr"/>
            <a:r>
              <a:rPr lang="en-US" altLang="ko-KR" sz="3200" dirty="0">
                <a:solidFill>
                  <a:srgbClr val="002060"/>
                </a:solidFill>
                <a:cs typeface="Arial" pitchFamily="34" charset="0"/>
              </a:rPr>
              <a:t>INTRODUCTION</a:t>
            </a:r>
            <a:endParaRPr lang="ko-KR" altLang="en-US" sz="3200" dirty="0">
              <a:solidFill>
                <a:srgbClr val="002060"/>
              </a:solidFill>
              <a:cs typeface="Arial" pitchFamily="34" charset="0"/>
            </a:endParaRPr>
          </a:p>
        </p:txBody>
      </p:sp>
      <p:pic>
        <p:nvPicPr>
          <p:cNvPr id="2" name="Graphic 1">
            <a:extLst>
              <a:ext uri="{FF2B5EF4-FFF2-40B4-BE49-F238E27FC236}">
                <a16:creationId xmlns="" xmlns:a16="http://schemas.microsoft.com/office/drawing/2014/main" id="{905C69D5-98AF-4D8D-8470-32495F93C7A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656393" y="1406441"/>
            <a:ext cx="7959521" cy="1055255"/>
          </a:xfrm>
          <a:prstGeom prst="rect">
            <a:avLst/>
          </a:prstGeom>
        </p:spPr>
      </p:pic>
      <p:sp>
        <p:nvSpPr>
          <p:cNvPr id="8" name="TextBox 7">
            <a:extLst>
              <a:ext uri="{FF2B5EF4-FFF2-40B4-BE49-F238E27FC236}">
                <a16:creationId xmlns="" xmlns:a16="http://schemas.microsoft.com/office/drawing/2014/main" id="{C84F3E17-490F-43CC-9AA8-B2AE8BE0DB2C}"/>
              </a:ext>
            </a:extLst>
          </p:cNvPr>
          <p:cNvSpPr txBox="1"/>
          <p:nvPr/>
        </p:nvSpPr>
        <p:spPr>
          <a:xfrm>
            <a:off x="390150" y="3136882"/>
            <a:ext cx="11275377" cy="2893100"/>
          </a:xfrm>
          <a:prstGeom prst="rect">
            <a:avLst/>
          </a:prstGeom>
          <a:noFill/>
        </p:spPr>
        <p:txBody>
          <a:bodyPr wrap="square" rtlCol="0" anchor="ctr">
            <a:spAutoFit/>
          </a:bodyPr>
          <a:lstStyle/>
          <a:p>
            <a:pPr algn="just"/>
            <a:r>
              <a:rPr lang="en-US" sz="2200" dirty="0">
                <a:solidFill>
                  <a:schemeClr val="tx1"/>
                </a:solidFill>
              </a:rPr>
              <a:t> At </a:t>
            </a:r>
            <a:r>
              <a:rPr lang="en-US" sz="2000" dirty="0">
                <a:solidFill>
                  <a:schemeClr val="tx1"/>
                </a:solidFill>
              </a:rPr>
              <a:t>present, when one suffers from particular disease, then the person has to visit to doctor which is time consuming and costly too. Also if the user is out of reach of doctor and hospitals it may be difficult for the user as the disease can not be identified. So, if the above process can be completed using a automated program which can save time as well as money, it could be easier to the patient which can make the process easier. As the use of internet is growing every day, people are always curious to know new things. They always try to refer to the internet if any problem arises. People have access to internet than hospitals and doctors. People do not have immediate option when they suffer with particular disease. So, this system can be helpful to the people as they have access to internet 24 hours. </a:t>
            </a: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3E68F4-9231-46E5-8F91-DDC322278475}"/>
              </a:ext>
            </a:extLst>
          </p:cNvPr>
          <p:cNvSpPr txBox="1"/>
          <p:nvPr/>
        </p:nvSpPr>
        <p:spPr>
          <a:xfrm>
            <a:off x="674255" y="218543"/>
            <a:ext cx="6775225" cy="769441"/>
          </a:xfrm>
          <a:prstGeom prst="rect">
            <a:avLst/>
          </a:prstGeom>
          <a:noFill/>
        </p:spPr>
        <p:txBody>
          <a:bodyPr wrap="square" rtlCol="0">
            <a:spAutoFit/>
          </a:bodyPr>
          <a:lstStyle/>
          <a:p>
            <a:pPr marL="0" indent="0" algn="ctr">
              <a:buNone/>
            </a:pPr>
            <a:r>
              <a:rPr lang="en-US" sz="4400" u="sng" dirty="0" smtClean="0">
                <a:solidFill>
                  <a:srgbClr val="002060"/>
                </a:solidFill>
              </a:rPr>
              <a:t>Problem definition</a:t>
            </a:r>
            <a:endParaRPr lang="en-US" sz="4400" u="sng" dirty="0">
              <a:solidFill>
                <a:srgbClr val="002060"/>
              </a:solidFill>
            </a:endParaRPr>
          </a:p>
        </p:txBody>
      </p:sp>
      <p:sp>
        <p:nvSpPr>
          <p:cNvPr id="3" name="Rectangle 2">
            <a:extLst>
              <a:ext uri="{FF2B5EF4-FFF2-40B4-BE49-F238E27FC236}">
                <a16:creationId xmlns="" xmlns:a16="http://schemas.microsoft.com/office/drawing/2014/main" id="{08AFB129-9C79-4DF1-B622-A14CE8519B6A}"/>
              </a:ext>
            </a:extLst>
          </p:cNvPr>
          <p:cNvSpPr/>
          <p:nvPr/>
        </p:nvSpPr>
        <p:spPr>
          <a:xfrm>
            <a:off x="-2" y="1537379"/>
            <a:ext cx="12191835" cy="5291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v"/>
            </a:pPr>
            <a:r>
              <a:rPr lang="en-US" dirty="0" smtClean="0"/>
              <a:t>Predict disease based on symptoms in order to improve medical attention given to patients.</a:t>
            </a:r>
          </a:p>
          <a:p>
            <a:endParaRPr lang="en-US" dirty="0" smtClean="0"/>
          </a:p>
          <a:p>
            <a:pPr marL="285750" indent="-285750">
              <a:lnSpc>
                <a:spcPct val="150000"/>
              </a:lnSpc>
              <a:buFont typeface="Wingdings" pitchFamily="2" charset="2"/>
              <a:buChar char="v"/>
            </a:pPr>
            <a:r>
              <a:rPr lang="en-US" dirty="0"/>
              <a:t>Disease </a:t>
            </a:r>
            <a:r>
              <a:rPr lang="en-US" dirty="0" smtClean="0"/>
              <a:t>Prediction </a:t>
            </a:r>
            <a:r>
              <a:rPr lang="en-US" dirty="0"/>
              <a:t>system </a:t>
            </a:r>
            <a:r>
              <a:rPr lang="en-US" dirty="0" smtClean="0"/>
              <a:t>predicts </a:t>
            </a:r>
            <a:r>
              <a:rPr lang="en-US" dirty="0"/>
              <a:t>the disease of the user on the basis of the symptoms that user provides as an input to the system. </a:t>
            </a:r>
            <a:endParaRPr lang="en-US" dirty="0" smtClean="0"/>
          </a:p>
          <a:p>
            <a:endParaRPr lang="en-US" dirty="0" smtClean="0"/>
          </a:p>
          <a:p>
            <a:pPr marL="285750" indent="-285750">
              <a:buFont typeface="Wingdings" pitchFamily="2" charset="2"/>
              <a:buChar char="v"/>
            </a:pPr>
            <a:endParaRPr lang="en-US" dirty="0" smtClean="0"/>
          </a:p>
        </p:txBody>
      </p:sp>
      <p:sp>
        <p:nvSpPr>
          <p:cNvPr id="4" name="Rectangle 3">
            <a:extLst>
              <a:ext uri="{FF2B5EF4-FFF2-40B4-BE49-F238E27FC236}">
                <a16:creationId xmlns="" xmlns:a16="http://schemas.microsoft.com/office/drawing/2014/main" id="{0A123E52-B7DA-4000-BE04-51A09999B833}"/>
              </a:ext>
            </a:extLst>
          </p:cNvPr>
          <p:cNvSpPr/>
          <p:nvPr/>
        </p:nvSpPr>
        <p:spPr>
          <a:xfrm>
            <a:off x="165" y="9237"/>
            <a:ext cx="12191835" cy="2340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5" name="TextBox 4">
            <a:extLst>
              <a:ext uri="{FF2B5EF4-FFF2-40B4-BE49-F238E27FC236}">
                <a16:creationId xmlns="" xmlns:a16="http://schemas.microsoft.com/office/drawing/2014/main" id="{D93E68F4-9231-46E5-8F91-DDC322278475}"/>
              </a:ext>
            </a:extLst>
          </p:cNvPr>
          <p:cNvSpPr txBox="1"/>
          <p:nvPr/>
        </p:nvSpPr>
        <p:spPr>
          <a:xfrm>
            <a:off x="1436255" y="613347"/>
            <a:ext cx="6775225" cy="769441"/>
          </a:xfrm>
          <a:prstGeom prst="rect">
            <a:avLst/>
          </a:prstGeom>
          <a:noFill/>
        </p:spPr>
        <p:txBody>
          <a:bodyPr wrap="square" rtlCol="0">
            <a:spAutoFit/>
          </a:bodyPr>
          <a:lstStyle/>
          <a:p>
            <a:pPr marL="0" indent="0" algn="ctr">
              <a:buNone/>
            </a:pPr>
            <a:r>
              <a:rPr lang="en-US" sz="4400" u="sng" dirty="0" smtClean="0">
                <a:solidFill>
                  <a:srgbClr val="002060"/>
                </a:solidFill>
              </a:rPr>
              <a:t>Problem Definition</a:t>
            </a:r>
            <a:endParaRPr lang="en-US" sz="4400" u="sng" dirty="0">
              <a:solidFill>
                <a:srgbClr val="002060"/>
              </a:solidFill>
            </a:endParaRPr>
          </a:p>
        </p:txBody>
      </p:sp>
    </p:spTree>
    <p:extLst>
      <p:ext uri="{BB962C8B-B14F-4D97-AF65-F5344CB8AC3E}">
        <p14:creationId xmlns:p14="http://schemas.microsoft.com/office/powerpoint/2010/main" val="34267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 xmlns:a16="http://schemas.microsoft.com/office/drawing/2014/main" id="{D93E68F4-9231-46E5-8F91-DDC322278475}"/>
              </a:ext>
            </a:extLst>
          </p:cNvPr>
          <p:cNvSpPr txBox="1"/>
          <p:nvPr/>
        </p:nvSpPr>
        <p:spPr>
          <a:xfrm>
            <a:off x="674255" y="218543"/>
            <a:ext cx="6775225" cy="769441"/>
          </a:xfrm>
          <a:prstGeom prst="rect">
            <a:avLst/>
          </a:prstGeom>
          <a:noFill/>
        </p:spPr>
        <p:txBody>
          <a:bodyPr wrap="square" rtlCol="0">
            <a:spAutoFit/>
          </a:bodyPr>
          <a:lstStyle/>
          <a:p>
            <a:pPr marL="0" indent="0" algn="ctr">
              <a:buNone/>
            </a:pPr>
            <a:r>
              <a:rPr lang="en-US" sz="4400" u="sng" dirty="0">
                <a:solidFill>
                  <a:srgbClr val="002060"/>
                </a:solidFill>
              </a:rPr>
              <a:t>Overview</a:t>
            </a:r>
          </a:p>
        </p:txBody>
      </p:sp>
      <p:sp>
        <p:nvSpPr>
          <p:cNvPr id="47" name="Oval 6">
            <a:extLst>
              <a:ext uri="{FF2B5EF4-FFF2-40B4-BE49-F238E27FC236}">
                <a16:creationId xmlns="" xmlns:a16="http://schemas.microsoft.com/office/drawing/2014/main" id="{755D3A07-BE70-448E-A530-6A8AB7207309}"/>
              </a:ext>
            </a:extLst>
          </p:cNvPr>
          <p:cNvSpPr/>
          <p:nvPr/>
        </p:nvSpPr>
        <p:spPr>
          <a:xfrm>
            <a:off x="844398" y="1343764"/>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9" name="Group 15">
            <a:extLst>
              <a:ext uri="{FF2B5EF4-FFF2-40B4-BE49-F238E27FC236}">
                <a16:creationId xmlns="" xmlns:a16="http://schemas.microsoft.com/office/drawing/2014/main" id="{FCCDCEE6-E0BD-4F75-9B28-C0715454BBCE}"/>
              </a:ext>
            </a:extLst>
          </p:cNvPr>
          <p:cNvGrpSpPr/>
          <p:nvPr/>
        </p:nvGrpSpPr>
        <p:grpSpPr>
          <a:xfrm>
            <a:off x="7897909" y="3984111"/>
            <a:ext cx="3853132" cy="514790"/>
            <a:chOff x="270024" y="1671303"/>
            <a:chExt cx="3812301" cy="519937"/>
          </a:xfrm>
        </p:grpSpPr>
        <p:sp>
          <p:nvSpPr>
            <p:cNvPr id="50" name="TextBox 49">
              <a:extLst>
                <a:ext uri="{FF2B5EF4-FFF2-40B4-BE49-F238E27FC236}">
                  <a16:creationId xmlns="" xmlns:a16="http://schemas.microsoft.com/office/drawing/2014/main" id="{26549A3D-7A65-435F-AAC8-1249432A9EF8}"/>
                </a:ext>
              </a:extLst>
            </p:cNvPr>
            <p:cNvSpPr txBox="1"/>
            <p:nvPr/>
          </p:nvSpPr>
          <p:spPr>
            <a:xfrm>
              <a:off x="270025" y="1911471"/>
              <a:ext cx="3812300" cy="27976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 xmlns:a16="http://schemas.microsoft.com/office/drawing/2014/main" id="{60DC7862-242A-439F-9274-72ED0635D277}"/>
                </a:ext>
              </a:extLst>
            </p:cNvPr>
            <p:cNvSpPr txBox="1"/>
            <p:nvPr/>
          </p:nvSpPr>
          <p:spPr>
            <a:xfrm>
              <a:off x="270024" y="1671303"/>
              <a:ext cx="3812301" cy="27976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52" name="Group 18">
            <a:extLst>
              <a:ext uri="{FF2B5EF4-FFF2-40B4-BE49-F238E27FC236}">
                <a16:creationId xmlns="" xmlns:a16="http://schemas.microsoft.com/office/drawing/2014/main" id="{21F5C816-6312-4F26-A350-676588FAF174}"/>
              </a:ext>
            </a:extLst>
          </p:cNvPr>
          <p:cNvGrpSpPr/>
          <p:nvPr/>
        </p:nvGrpSpPr>
        <p:grpSpPr>
          <a:xfrm>
            <a:off x="7897909" y="5439840"/>
            <a:ext cx="3853132" cy="514790"/>
            <a:chOff x="270024" y="1671303"/>
            <a:chExt cx="3812301" cy="519937"/>
          </a:xfrm>
        </p:grpSpPr>
        <p:sp>
          <p:nvSpPr>
            <p:cNvPr id="53" name="TextBox 52">
              <a:extLst>
                <a:ext uri="{FF2B5EF4-FFF2-40B4-BE49-F238E27FC236}">
                  <a16:creationId xmlns="" xmlns:a16="http://schemas.microsoft.com/office/drawing/2014/main" id="{4C4F6644-902F-445E-9C72-87DA2B7C8D82}"/>
                </a:ext>
              </a:extLst>
            </p:cNvPr>
            <p:cNvSpPr txBox="1"/>
            <p:nvPr/>
          </p:nvSpPr>
          <p:spPr>
            <a:xfrm>
              <a:off x="270025" y="1911471"/>
              <a:ext cx="3812300" cy="27976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4" name="TextBox 53">
              <a:extLst>
                <a:ext uri="{FF2B5EF4-FFF2-40B4-BE49-F238E27FC236}">
                  <a16:creationId xmlns="" xmlns:a16="http://schemas.microsoft.com/office/drawing/2014/main" id="{D77830B6-9DE3-48F1-A743-A6D057B6DA55}"/>
                </a:ext>
              </a:extLst>
            </p:cNvPr>
            <p:cNvSpPr txBox="1"/>
            <p:nvPr/>
          </p:nvSpPr>
          <p:spPr>
            <a:xfrm>
              <a:off x="270024" y="1671303"/>
              <a:ext cx="3812301" cy="27976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55" name="Rounded Rectangle 6">
            <a:extLst>
              <a:ext uri="{FF2B5EF4-FFF2-40B4-BE49-F238E27FC236}">
                <a16:creationId xmlns="" xmlns:a16="http://schemas.microsoft.com/office/drawing/2014/main" id="{77B8EE66-728B-46DD-A444-4C723FF2D565}"/>
              </a:ext>
            </a:extLst>
          </p:cNvPr>
          <p:cNvSpPr/>
          <p:nvPr/>
        </p:nvSpPr>
        <p:spPr>
          <a:xfrm>
            <a:off x="8032397" y="4915520"/>
            <a:ext cx="307087" cy="312211"/>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Rectangle 9">
            <a:extLst>
              <a:ext uri="{FF2B5EF4-FFF2-40B4-BE49-F238E27FC236}">
                <a16:creationId xmlns="" xmlns:a16="http://schemas.microsoft.com/office/drawing/2014/main" id="{2EB29737-88B9-423E-801B-A48B14F732B1}"/>
              </a:ext>
            </a:extLst>
          </p:cNvPr>
          <p:cNvSpPr/>
          <p:nvPr/>
        </p:nvSpPr>
        <p:spPr>
          <a:xfrm>
            <a:off x="999004" y="1496526"/>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 xmlns:a16="http://schemas.microsoft.com/office/drawing/2014/main" id="{414CC462-1F19-406C-89CE-FC09CCFAA94C}"/>
              </a:ext>
            </a:extLst>
          </p:cNvPr>
          <p:cNvSpPr txBox="1"/>
          <p:nvPr/>
        </p:nvSpPr>
        <p:spPr>
          <a:xfrm>
            <a:off x="1653309" y="1308631"/>
            <a:ext cx="9402617" cy="4093428"/>
          </a:xfrm>
          <a:prstGeom prst="rect">
            <a:avLst/>
          </a:prstGeom>
          <a:noFill/>
        </p:spPr>
        <p:txBody>
          <a:bodyPr wrap="square">
            <a:spAutoFit/>
          </a:bodyPr>
          <a:lstStyle/>
          <a:p>
            <a:pPr algn="just"/>
            <a:r>
              <a:rPr lang="en-US" sz="2000" dirty="0"/>
              <a:t>The main aim of this system is to develop a prediction model that takes  the symptoms from the user and predicts the disease he/she is more likely to have</a:t>
            </a:r>
            <a:r>
              <a:rPr lang="en-US" sz="2000" dirty="0" smtClean="0"/>
              <a:t>.</a:t>
            </a:r>
            <a:endParaRPr lang="en-US" sz="2000" dirty="0"/>
          </a:p>
          <a:p>
            <a:pPr algn="just"/>
            <a:endParaRPr lang="en-US" sz="2000" dirty="0"/>
          </a:p>
          <a:p>
            <a:pPr algn="just"/>
            <a:endParaRPr lang="en-US" sz="2000" dirty="0"/>
          </a:p>
          <a:p>
            <a:pPr algn="just"/>
            <a:endParaRPr lang="en-US" sz="2000" dirty="0"/>
          </a:p>
          <a:p>
            <a:pPr algn="just"/>
            <a:r>
              <a:rPr lang="en-US" sz="2000" dirty="0" smtClean="0"/>
              <a:t>With </a:t>
            </a:r>
            <a:r>
              <a:rPr lang="en-US" sz="2000" dirty="0"/>
              <a:t>the help of Disease Prediction the user will be able to know the probability of the disease with the given symptoms.</a:t>
            </a:r>
          </a:p>
          <a:p>
            <a:pPr marL="0" indent="0" algn="just">
              <a:buNone/>
            </a:pPr>
            <a:endParaRPr lang="en-US" sz="2000" dirty="0"/>
          </a:p>
          <a:p>
            <a:endParaRPr lang="en-US" sz="2000" dirty="0"/>
          </a:p>
          <a:p>
            <a:endParaRPr lang="en-US" sz="2000" dirty="0"/>
          </a:p>
          <a:p>
            <a:endParaRPr lang="en-US" sz="2000" dirty="0"/>
          </a:p>
          <a:p>
            <a:r>
              <a:rPr lang="en-US" sz="2000" dirty="0"/>
              <a:t>System </a:t>
            </a:r>
            <a:r>
              <a:rPr lang="en-US" sz="2000" dirty="0" smtClean="0"/>
              <a:t>uses SMO and </a:t>
            </a:r>
            <a:r>
              <a:rPr lang="en-US" sz="2000" dirty="0"/>
              <a:t>Naïve Bayes Classifier</a:t>
            </a:r>
            <a:r>
              <a:rPr lang="en-US" sz="2000" dirty="0" smtClean="0"/>
              <a:t>.</a:t>
            </a:r>
            <a:endParaRPr lang="en-US" sz="2000" dirty="0"/>
          </a:p>
          <a:p>
            <a:endParaRPr lang="en-IN" sz="2000" dirty="0">
              <a:solidFill>
                <a:schemeClr val="accent5">
                  <a:lumMod val="75000"/>
                </a:schemeClr>
              </a:solidFill>
            </a:endParaRPr>
          </a:p>
        </p:txBody>
      </p:sp>
      <p:sp>
        <p:nvSpPr>
          <p:cNvPr id="5" name="Rectangle 9">
            <a:extLst>
              <a:ext uri="{FF2B5EF4-FFF2-40B4-BE49-F238E27FC236}">
                <a16:creationId xmlns="" xmlns:a16="http://schemas.microsoft.com/office/drawing/2014/main" id="{A0C6FED1-6EE7-4DFA-987A-2AD4754C6103}"/>
              </a:ext>
            </a:extLst>
          </p:cNvPr>
          <p:cNvSpPr/>
          <p:nvPr/>
        </p:nvSpPr>
        <p:spPr>
          <a:xfrm>
            <a:off x="1019462" y="4257606"/>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6">
            <a:extLst>
              <a:ext uri="{FF2B5EF4-FFF2-40B4-BE49-F238E27FC236}">
                <a16:creationId xmlns="" xmlns:a16="http://schemas.microsoft.com/office/drawing/2014/main" id="{CC4C3B89-E64F-40C8-A960-1C5550156E70}"/>
              </a:ext>
            </a:extLst>
          </p:cNvPr>
          <p:cNvSpPr/>
          <p:nvPr/>
        </p:nvSpPr>
        <p:spPr>
          <a:xfrm>
            <a:off x="832069" y="2933169"/>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9">
            <a:extLst>
              <a:ext uri="{FF2B5EF4-FFF2-40B4-BE49-F238E27FC236}">
                <a16:creationId xmlns="" xmlns:a16="http://schemas.microsoft.com/office/drawing/2014/main" id="{5EE78A68-B9F3-495C-83D8-86F19F3FD2FF}"/>
              </a:ext>
            </a:extLst>
          </p:cNvPr>
          <p:cNvSpPr/>
          <p:nvPr/>
        </p:nvSpPr>
        <p:spPr>
          <a:xfrm>
            <a:off x="976747" y="3071675"/>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9">
            <a:extLst>
              <a:ext uri="{FF2B5EF4-FFF2-40B4-BE49-F238E27FC236}">
                <a16:creationId xmlns="" xmlns:a16="http://schemas.microsoft.com/office/drawing/2014/main" id="{7512FF57-FAB3-41B5-9954-FE2CACC7B5F9}"/>
              </a:ext>
            </a:extLst>
          </p:cNvPr>
          <p:cNvSpPr/>
          <p:nvPr/>
        </p:nvSpPr>
        <p:spPr>
          <a:xfrm>
            <a:off x="898605" y="4094700"/>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v</a:t>
            </a:r>
            <a:endParaRPr lang="ko-KR" altLang="en-US" sz="2700" dirty="0"/>
          </a:p>
        </p:txBody>
      </p:sp>
      <p:sp>
        <p:nvSpPr>
          <p:cNvPr id="16" name="Oval 6">
            <a:extLst>
              <a:ext uri="{FF2B5EF4-FFF2-40B4-BE49-F238E27FC236}">
                <a16:creationId xmlns="" xmlns:a16="http://schemas.microsoft.com/office/drawing/2014/main" id="{C8DA2AE0-01E1-4688-B01A-16E150972772}"/>
              </a:ext>
            </a:extLst>
          </p:cNvPr>
          <p:cNvSpPr/>
          <p:nvPr/>
        </p:nvSpPr>
        <p:spPr>
          <a:xfrm>
            <a:off x="833220" y="4651667"/>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ectangle 9">
            <a:extLst>
              <a:ext uri="{FF2B5EF4-FFF2-40B4-BE49-F238E27FC236}">
                <a16:creationId xmlns="" xmlns:a16="http://schemas.microsoft.com/office/drawing/2014/main" id="{E0D9A8D5-5E9D-4A5B-A3AE-A7DDC6CDC966}"/>
              </a:ext>
            </a:extLst>
          </p:cNvPr>
          <p:cNvSpPr/>
          <p:nvPr/>
        </p:nvSpPr>
        <p:spPr>
          <a:xfrm>
            <a:off x="986947" y="4805306"/>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9">
            <a:extLst>
              <a:ext uri="{FF2B5EF4-FFF2-40B4-BE49-F238E27FC236}">
                <a16:creationId xmlns="" xmlns:a16="http://schemas.microsoft.com/office/drawing/2014/main" id="{3507E7DF-A736-4883-86E4-3A8FC5A1B548}"/>
              </a:ext>
            </a:extLst>
          </p:cNvPr>
          <p:cNvSpPr/>
          <p:nvPr/>
        </p:nvSpPr>
        <p:spPr>
          <a:xfrm>
            <a:off x="905162" y="6001037"/>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9">
            <a:extLst>
              <a:ext uri="{FF2B5EF4-FFF2-40B4-BE49-F238E27FC236}">
                <a16:creationId xmlns="" xmlns:a16="http://schemas.microsoft.com/office/drawing/2014/main" id="{5EE78A68-B9F3-495C-83D8-86F19F3FD2FF}"/>
              </a:ext>
            </a:extLst>
          </p:cNvPr>
          <p:cNvSpPr/>
          <p:nvPr/>
        </p:nvSpPr>
        <p:spPr>
          <a:xfrm>
            <a:off x="1043109" y="4229969"/>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Rectangle 9">
            <a:extLst>
              <a:ext uri="{FF2B5EF4-FFF2-40B4-BE49-F238E27FC236}">
                <a16:creationId xmlns="" xmlns:a16="http://schemas.microsoft.com/office/drawing/2014/main" id="{5EE78A68-B9F3-495C-83D8-86F19F3FD2FF}"/>
              </a:ext>
            </a:extLst>
          </p:cNvPr>
          <p:cNvSpPr/>
          <p:nvPr/>
        </p:nvSpPr>
        <p:spPr>
          <a:xfrm>
            <a:off x="1408133" y="4148807"/>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73780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BD9EB2-2B25-4D61-9608-973266F37BEC}"/>
              </a:ext>
            </a:extLst>
          </p:cNvPr>
          <p:cNvSpPr txBox="1"/>
          <p:nvPr/>
        </p:nvSpPr>
        <p:spPr>
          <a:xfrm>
            <a:off x="3664459" y="571383"/>
            <a:ext cx="7414777" cy="821122"/>
          </a:xfrm>
          <a:prstGeom prst="rect">
            <a:avLst/>
          </a:prstGeom>
          <a:noFill/>
        </p:spPr>
        <p:txBody>
          <a:bodyPr wrap="square" rtlCol="0" anchor="ctr">
            <a:spAutoFit/>
          </a:bodyPr>
          <a:lstStyle/>
          <a:p>
            <a:pPr marR="340995" algn="ctr">
              <a:lnSpc>
                <a:spcPct val="148000"/>
              </a:lnSpc>
              <a:spcAft>
                <a:spcPts val="785"/>
              </a:spcAft>
            </a:pPr>
            <a:r>
              <a:rPr lang="en-IN" sz="3200" u="sng"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Working</a:t>
            </a:r>
            <a:endParaRPr lang="en-IN" sz="32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E7280BC6-51D6-449A-8CD4-1BD40CA0CACA}"/>
              </a:ext>
            </a:extLst>
          </p:cNvPr>
          <p:cNvGrpSpPr/>
          <p:nvPr/>
        </p:nvGrpSpPr>
        <p:grpSpPr>
          <a:xfrm>
            <a:off x="4940427" y="4035242"/>
            <a:ext cx="1869058" cy="574555"/>
            <a:chOff x="-475010" y="1042170"/>
            <a:chExt cx="3859356" cy="574555"/>
          </a:xfrm>
        </p:grpSpPr>
        <p:sp>
          <p:nvSpPr>
            <p:cNvPr id="8" name="TextBox 7">
              <a:extLst>
                <a:ext uri="{FF2B5EF4-FFF2-40B4-BE49-F238E27FC236}">
                  <a16:creationId xmlns="" xmlns:a16="http://schemas.microsoft.com/office/drawing/2014/main" id="{C3D5C124-4B5F-419B-BDEA-E345E3BD2003}"/>
                </a:ext>
              </a:extLst>
            </p:cNvPr>
            <p:cNvSpPr txBox="1"/>
            <p:nvPr/>
          </p:nvSpPr>
          <p:spPr>
            <a:xfrm>
              <a:off x="-475010" y="1042170"/>
              <a:ext cx="3859356" cy="307777"/>
            </a:xfrm>
            <a:prstGeom prst="rect">
              <a:avLst/>
            </a:prstGeom>
            <a:noFill/>
          </p:spPr>
          <p:txBody>
            <a:bodyPr wrap="square" rtlCol="0" anchor="ctr">
              <a:spAutoFit/>
            </a:bodyPr>
            <a:lstStyle/>
            <a:p>
              <a:endParaRPr lang="ko-KR" altLang="en-US" sz="1400" b="1" dirty="0">
                <a:solidFill>
                  <a:schemeClr val="accent1"/>
                </a:solidFill>
                <a:cs typeface="Arial" pitchFamily="34" charset="0"/>
              </a:endParaRPr>
            </a:p>
          </p:txBody>
        </p:sp>
        <p:sp>
          <p:nvSpPr>
            <p:cNvPr id="9" name="TextBox 8">
              <a:extLst>
                <a:ext uri="{FF2B5EF4-FFF2-40B4-BE49-F238E27FC236}">
                  <a16:creationId xmlns="" xmlns:a16="http://schemas.microsoft.com/office/drawing/2014/main" id="{C4F2B26D-53BC-4D0B-89DE-4AB3FA0C1EC9}"/>
                </a:ext>
              </a:extLst>
            </p:cNvPr>
            <p:cNvSpPr txBox="1"/>
            <p:nvPr/>
          </p:nvSpPr>
          <p:spPr>
            <a:xfrm>
              <a:off x="-460973" y="1339726"/>
              <a:ext cx="3845319"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grpSp>
        <p:nvGrpSpPr>
          <p:cNvPr id="10" name="Group 9">
            <a:extLst>
              <a:ext uri="{FF2B5EF4-FFF2-40B4-BE49-F238E27FC236}">
                <a16:creationId xmlns="" xmlns:a16="http://schemas.microsoft.com/office/drawing/2014/main" id="{7A30E1CA-D81F-44CD-B85C-13097B434C3E}"/>
              </a:ext>
            </a:extLst>
          </p:cNvPr>
          <p:cNvGrpSpPr/>
          <p:nvPr/>
        </p:nvGrpSpPr>
        <p:grpSpPr>
          <a:xfrm>
            <a:off x="7239059" y="4035242"/>
            <a:ext cx="1869058" cy="574555"/>
            <a:chOff x="-475010" y="1042170"/>
            <a:chExt cx="3859356" cy="574555"/>
          </a:xfrm>
        </p:grpSpPr>
        <p:sp>
          <p:nvSpPr>
            <p:cNvPr id="11" name="TextBox 10">
              <a:extLst>
                <a:ext uri="{FF2B5EF4-FFF2-40B4-BE49-F238E27FC236}">
                  <a16:creationId xmlns="" xmlns:a16="http://schemas.microsoft.com/office/drawing/2014/main" id="{3AB70A08-E16F-49DD-A729-EA040A65DCE5}"/>
                </a:ext>
              </a:extLst>
            </p:cNvPr>
            <p:cNvSpPr txBox="1"/>
            <p:nvPr/>
          </p:nvSpPr>
          <p:spPr>
            <a:xfrm>
              <a:off x="-475010" y="1042170"/>
              <a:ext cx="3859356" cy="307777"/>
            </a:xfrm>
            <a:prstGeom prst="rect">
              <a:avLst/>
            </a:prstGeom>
            <a:noFill/>
          </p:spPr>
          <p:txBody>
            <a:bodyPr wrap="square" rtlCol="0" anchor="ctr">
              <a:spAutoFit/>
            </a:bodyPr>
            <a:lstStyle/>
            <a:p>
              <a:endParaRPr lang="ko-KR" altLang="en-US" sz="1400" b="1" dirty="0">
                <a:solidFill>
                  <a:schemeClr val="accent2"/>
                </a:solidFill>
                <a:cs typeface="Arial" pitchFamily="34" charset="0"/>
              </a:endParaRPr>
            </a:p>
          </p:txBody>
        </p:sp>
        <p:sp>
          <p:nvSpPr>
            <p:cNvPr id="12" name="TextBox 11">
              <a:extLst>
                <a:ext uri="{FF2B5EF4-FFF2-40B4-BE49-F238E27FC236}">
                  <a16:creationId xmlns="" xmlns:a16="http://schemas.microsoft.com/office/drawing/2014/main" id="{E5FB7700-7F0A-4DA4-8D35-350A7740B49E}"/>
                </a:ext>
              </a:extLst>
            </p:cNvPr>
            <p:cNvSpPr txBox="1"/>
            <p:nvPr/>
          </p:nvSpPr>
          <p:spPr>
            <a:xfrm>
              <a:off x="-460973" y="1339726"/>
              <a:ext cx="3845319"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grpSp>
        <p:nvGrpSpPr>
          <p:cNvPr id="13" name="Group 12">
            <a:extLst>
              <a:ext uri="{FF2B5EF4-FFF2-40B4-BE49-F238E27FC236}">
                <a16:creationId xmlns="" xmlns:a16="http://schemas.microsoft.com/office/drawing/2014/main" id="{62829290-269A-4B89-B3A4-F70B263ABA9A}"/>
              </a:ext>
            </a:extLst>
          </p:cNvPr>
          <p:cNvGrpSpPr/>
          <p:nvPr/>
        </p:nvGrpSpPr>
        <p:grpSpPr>
          <a:xfrm>
            <a:off x="9537690" y="4035242"/>
            <a:ext cx="1869058" cy="574555"/>
            <a:chOff x="-475010" y="1042170"/>
            <a:chExt cx="3859356" cy="574555"/>
          </a:xfrm>
        </p:grpSpPr>
        <p:sp>
          <p:nvSpPr>
            <p:cNvPr id="14" name="TextBox 13">
              <a:extLst>
                <a:ext uri="{FF2B5EF4-FFF2-40B4-BE49-F238E27FC236}">
                  <a16:creationId xmlns="" xmlns:a16="http://schemas.microsoft.com/office/drawing/2014/main" id="{2E551BEA-3D91-493B-B393-7481199A4FEB}"/>
                </a:ext>
              </a:extLst>
            </p:cNvPr>
            <p:cNvSpPr txBox="1"/>
            <p:nvPr/>
          </p:nvSpPr>
          <p:spPr>
            <a:xfrm>
              <a:off x="-475010" y="1042170"/>
              <a:ext cx="3859356" cy="307777"/>
            </a:xfrm>
            <a:prstGeom prst="rect">
              <a:avLst/>
            </a:prstGeom>
            <a:noFill/>
          </p:spPr>
          <p:txBody>
            <a:bodyPr wrap="square" rtlCol="0" anchor="ctr">
              <a:spAutoFit/>
            </a:bodyPr>
            <a:lstStyle/>
            <a:p>
              <a:endParaRPr lang="ko-KR" altLang="en-US" sz="1400" b="1" dirty="0">
                <a:solidFill>
                  <a:schemeClr val="accent3"/>
                </a:solidFill>
                <a:cs typeface="Arial" pitchFamily="34" charset="0"/>
              </a:endParaRPr>
            </a:p>
          </p:txBody>
        </p:sp>
        <p:sp>
          <p:nvSpPr>
            <p:cNvPr id="15" name="TextBox 14">
              <a:extLst>
                <a:ext uri="{FF2B5EF4-FFF2-40B4-BE49-F238E27FC236}">
                  <a16:creationId xmlns="" xmlns:a16="http://schemas.microsoft.com/office/drawing/2014/main" id="{70F34091-A934-4C08-B7B7-BBF7228E14F4}"/>
                </a:ext>
              </a:extLst>
            </p:cNvPr>
            <p:cNvSpPr txBox="1"/>
            <p:nvPr/>
          </p:nvSpPr>
          <p:spPr>
            <a:xfrm>
              <a:off x="-460973" y="1339726"/>
              <a:ext cx="3845319"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 xmlns:a16="http://schemas.microsoft.com/office/drawing/2014/main" id="{2D5537EC-5D77-4D74-AF61-C8C126C2F857}"/>
              </a:ext>
            </a:extLst>
          </p:cNvPr>
          <p:cNvGrpSpPr/>
          <p:nvPr/>
        </p:nvGrpSpPr>
        <p:grpSpPr>
          <a:xfrm>
            <a:off x="384518" y="727592"/>
            <a:ext cx="4279063" cy="3235226"/>
            <a:chOff x="384518" y="800016"/>
            <a:chExt cx="4279063" cy="3235226"/>
          </a:xfrm>
        </p:grpSpPr>
        <p:sp>
          <p:nvSpPr>
            <p:cNvPr id="18" name="Oval 17">
              <a:extLst>
                <a:ext uri="{FF2B5EF4-FFF2-40B4-BE49-F238E27FC236}">
                  <a16:creationId xmlns="" xmlns:a16="http://schemas.microsoft.com/office/drawing/2014/main" id="{4F205428-5FE5-4B1E-84A3-9360703AFF5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 xmlns:a16="http://schemas.microsoft.com/office/drawing/2014/main" id="{4AF32FCC-1CA2-42D4-9C8D-6C4348E0C507}"/>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 xmlns:a16="http://schemas.microsoft.com/office/drawing/2014/main" id="{E752F688-0075-4437-9409-D0F402B6D283}"/>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 xmlns:a16="http://schemas.microsoft.com/office/drawing/2014/main" id="{625255C1-B01F-483B-BEC8-B583FCEDFFFC}"/>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 xmlns:a16="http://schemas.microsoft.com/office/drawing/2014/main" id="{45D286A5-D72C-4240-A34A-3CAC795B320A}"/>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 xmlns:a16="http://schemas.microsoft.com/office/drawing/2014/main" id="{C0548426-4436-45A1-941E-0FB55BC13C59}"/>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4" name="Oval 23">
              <a:extLst>
                <a:ext uri="{FF2B5EF4-FFF2-40B4-BE49-F238E27FC236}">
                  <a16:creationId xmlns="" xmlns:a16="http://schemas.microsoft.com/office/drawing/2014/main" id="{9FD43626-8B70-48EA-A3B7-0B0D0640EE9E}"/>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 xmlns:a16="http://schemas.microsoft.com/office/drawing/2014/main" id="{975FF6DE-1E5F-4956-820B-36D96285446B}"/>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 xmlns:a16="http://schemas.microsoft.com/office/drawing/2014/main" id="{059B3866-7F10-4D7A-9397-944431D6EA8F}"/>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 xmlns:a16="http://schemas.microsoft.com/office/drawing/2014/main" id="{2799CDAA-B9DE-4C16-9260-836B50BB5A88}"/>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 xmlns:a16="http://schemas.microsoft.com/office/drawing/2014/main" id="{1D800EAE-EA2D-4C5F-8064-2242DAC3CFF4}"/>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 xmlns:a16="http://schemas.microsoft.com/office/drawing/2014/main" id="{3AA8E355-8E77-44DA-85FE-3B0C8D30BA2C}"/>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 xmlns:a16="http://schemas.microsoft.com/office/drawing/2014/main" id="{22E0B850-A1E4-460A-A08E-A597CF6EBF58}"/>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30">
              <a:extLst>
                <a:ext uri="{FF2B5EF4-FFF2-40B4-BE49-F238E27FC236}">
                  <a16:creationId xmlns="" xmlns:a16="http://schemas.microsoft.com/office/drawing/2014/main" id="{FC4B8B52-225C-4991-8D6F-5EEC7045163F}"/>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1">
              <a:extLst>
                <a:ext uri="{FF2B5EF4-FFF2-40B4-BE49-F238E27FC236}">
                  <a16:creationId xmlns="" xmlns:a16="http://schemas.microsoft.com/office/drawing/2014/main" id="{DA83EC91-9582-48C1-93E5-3FC518BDDF86}"/>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 xmlns:a16="http://schemas.microsoft.com/office/drawing/2014/main" id="{DEE8F757-BCE0-4FAE-B85B-CE8A4F15B0BA}"/>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 xmlns:a16="http://schemas.microsoft.com/office/drawing/2014/main" id="{52744658-FBA6-43EC-B952-BAE61C1174D2}"/>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 xmlns:a16="http://schemas.microsoft.com/office/drawing/2014/main" id="{871D616A-A271-4EC2-9BE5-39A7A96A5FE5}"/>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 xmlns:a16="http://schemas.microsoft.com/office/drawing/2014/main" id="{26715CD0-AB5A-4F7C-9762-D6BB2521CC5A}"/>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Oval 36">
              <a:extLst>
                <a:ext uri="{FF2B5EF4-FFF2-40B4-BE49-F238E27FC236}">
                  <a16:creationId xmlns="" xmlns:a16="http://schemas.microsoft.com/office/drawing/2014/main" id="{55F334BE-D274-4A14-B49B-0BE036995BF1}"/>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37">
              <a:extLst>
                <a:ext uri="{FF2B5EF4-FFF2-40B4-BE49-F238E27FC236}">
                  <a16:creationId xmlns="" xmlns:a16="http://schemas.microsoft.com/office/drawing/2014/main" id="{FBF60255-AAF5-4E94-82D1-37C83611EAEB}"/>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38">
              <a:extLst>
                <a:ext uri="{FF2B5EF4-FFF2-40B4-BE49-F238E27FC236}">
                  <a16:creationId xmlns="" xmlns:a16="http://schemas.microsoft.com/office/drawing/2014/main" id="{A99C61B1-4191-44B8-AB81-4673D17B724E}"/>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 xmlns:a16="http://schemas.microsoft.com/office/drawing/2014/main" id="{E7EB78F5-C019-405A-A21C-5DCC28362171}"/>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 xmlns:a16="http://schemas.microsoft.com/office/drawing/2014/main" id="{3F068AFF-7F33-4860-84AA-DACD5CADE17A}"/>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Oval 41">
              <a:extLst>
                <a:ext uri="{FF2B5EF4-FFF2-40B4-BE49-F238E27FC236}">
                  <a16:creationId xmlns="" xmlns:a16="http://schemas.microsoft.com/office/drawing/2014/main" id="{321D33F1-C23F-4BC0-8BD4-1DDEF42CA802}"/>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42">
              <a:extLst>
                <a:ext uri="{FF2B5EF4-FFF2-40B4-BE49-F238E27FC236}">
                  <a16:creationId xmlns="" xmlns:a16="http://schemas.microsoft.com/office/drawing/2014/main" id="{ADF2C080-ACA7-4014-AB83-3D248843404E}"/>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43">
              <a:extLst>
                <a:ext uri="{FF2B5EF4-FFF2-40B4-BE49-F238E27FC236}">
                  <a16:creationId xmlns="" xmlns:a16="http://schemas.microsoft.com/office/drawing/2014/main" id="{1406D147-F77C-4B7C-B741-E6D38F5C6836}"/>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44">
              <a:extLst>
                <a:ext uri="{FF2B5EF4-FFF2-40B4-BE49-F238E27FC236}">
                  <a16:creationId xmlns="" xmlns:a16="http://schemas.microsoft.com/office/drawing/2014/main" id="{A17A43FD-0C67-4BBF-A0B8-E797DDB5E53E}"/>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Oval 45">
              <a:extLst>
                <a:ext uri="{FF2B5EF4-FFF2-40B4-BE49-F238E27FC236}">
                  <a16:creationId xmlns="" xmlns:a16="http://schemas.microsoft.com/office/drawing/2014/main" id="{019A9D71-400A-42CE-8909-97FF7D39BA7E}"/>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46">
              <a:extLst>
                <a:ext uri="{FF2B5EF4-FFF2-40B4-BE49-F238E27FC236}">
                  <a16:creationId xmlns="" xmlns:a16="http://schemas.microsoft.com/office/drawing/2014/main" id="{D3C84302-A85B-4288-9B35-583A185E3C41}"/>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47">
              <a:extLst>
                <a:ext uri="{FF2B5EF4-FFF2-40B4-BE49-F238E27FC236}">
                  <a16:creationId xmlns="" xmlns:a16="http://schemas.microsoft.com/office/drawing/2014/main" id="{09A8F552-4B57-4FDA-8A18-F391F84FB779}"/>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Oval 48">
              <a:extLst>
                <a:ext uri="{FF2B5EF4-FFF2-40B4-BE49-F238E27FC236}">
                  <a16:creationId xmlns="" xmlns:a16="http://schemas.microsoft.com/office/drawing/2014/main" id="{49F64584-DD6C-421E-8F90-9AE9681AEB0C}"/>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49">
              <a:extLst>
                <a:ext uri="{FF2B5EF4-FFF2-40B4-BE49-F238E27FC236}">
                  <a16:creationId xmlns="" xmlns:a16="http://schemas.microsoft.com/office/drawing/2014/main" id="{6E18134F-45E0-4D4E-B3FD-EE327D6985A8}"/>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50">
              <a:extLst>
                <a:ext uri="{FF2B5EF4-FFF2-40B4-BE49-F238E27FC236}">
                  <a16:creationId xmlns="" xmlns:a16="http://schemas.microsoft.com/office/drawing/2014/main" id="{0119DE2D-6040-4D14-9C86-C7D01BB2B9BA}"/>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51">
              <a:extLst>
                <a:ext uri="{FF2B5EF4-FFF2-40B4-BE49-F238E27FC236}">
                  <a16:creationId xmlns="" xmlns:a16="http://schemas.microsoft.com/office/drawing/2014/main" id="{8928B9AE-B4B0-4814-B786-3FBAA3FD464C}"/>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Oval 52">
              <a:extLst>
                <a:ext uri="{FF2B5EF4-FFF2-40B4-BE49-F238E27FC236}">
                  <a16:creationId xmlns="" xmlns:a16="http://schemas.microsoft.com/office/drawing/2014/main" id="{E77A84DF-3E9F-4B8A-BB69-5068500F3BE4}"/>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53">
              <a:extLst>
                <a:ext uri="{FF2B5EF4-FFF2-40B4-BE49-F238E27FC236}">
                  <a16:creationId xmlns="" xmlns:a16="http://schemas.microsoft.com/office/drawing/2014/main" id="{CCE5CFC6-A2BB-4AC2-91DC-C401B8E7BAC3}"/>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Oval 54">
              <a:extLst>
                <a:ext uri="{FF2B5EF4-FFF2-40B4-BE49-F238E27FC236}">
                  <a16:creationId xmlns="" xmlns:a16="http://schemas.microsoft.com/office/drawing/2014/main" id="{01A0F55B-ED18-4833-8D38-FDF4AF6B9866}"/>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55">
              <a:extLst>
                <a:ext uri="{FF2B5EF4-FFF2-40B4-BE49-F238E27FC236}">
                  <a16:creationId xmlns="" xmlns:a16="http://schemas.microsoft.com/office/drawing/2014/main" id="{CFCD0AA8-10CE-4433-8895-DD7D11C30156}"/>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56">
              <a:extLst>
                <a:ext uri="{FF2B5EF4-FFF2-40B4-BE49-F238E27FC236}">
                  <a16:creationId xmlns="" xmlns:a16="http://schemas.microsoft.com/office/drawing/2014/main" id="{EEC44904-7480-4BE6-96C3-BDB8279CD695}"/>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Oval 57">
              <a:extLst>
                <a:ext uri="{FF2B5EF4-FFF2-40B4-BE49-F238E27FC236}">
                  <a16:creationId xmlns="" xmlns:a16="http://schemas.microsoft.com/office/drawing/2014/main" id="{8DF504D5-2576-48D2-BCEE-B167BB46F1EB}"/>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Oval 58">
              <a:extLst>
                <a:ext uri="{FF2B5EF4-FFF2-40B4-BE49-F238E27FC236}">
                  <a16:creationId xmlns="" xmlns:a16="http://schemas.microsoft.com/office/drawing/2014/main" id="{5F948E9E-0C9D-4685-A0DE-E5677BF86897}"/>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59">
              <a:extLst>
                <a:ext uri="{FF2B5EF4-FFF2-40B4-BE49-F238E27FC236}">
                  <a16:creationId xmlns="" xmlns:a16="http://schemas.microsoft.com/office/drawing/2014/main" id="{1951FE57-BCBE-474E-AD1E-5FE4A9760A53}"/>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Oval 60">
              <a:extLst>
                <a:ext uri="{FF2B5EF4-FFF2-40B4-BE49-F238E27FC236}">
                  <a16:creationId xmlns="" xmlns:a16="http://schemas.microsoft.com/office/drawing/2014/main" id="{66B92BA4-2045-43AA-92E4-1557057F1724}"/>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61">
              <a:extLst>
                <a:ext uri="{FF2B5EF4-FFF2-40B4-BE49-F238E27FC236}">
                  <a16:creationId xmlns="" xmlns:a16="http://schemas.microsoft.com/office/drawing/2014/main" id="{E3CAB9B8-327E-4474-B639-4044EF94B638}"/>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Oval 62">
              <a:extLst>
                <a:ext uri="{FF2B5EF4-FFF2-40B4-BE49-F238E27FC236}">
                  <a16:creationId xmlns="" xmlns:a16="http://schemas.microsoft.com/office/drawing/2014/main" id="{698197F6-E444-45B2-B773-F75C53FF773E}"/>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63">
              <a:extLst>
                <a:ext uri="{FF2B5EF4-FFF2-40B4-BE49-F238E27FC236}">
                  <a16:creationId xmlns="" xmlns:a16="http://schemas.microsoft.com/office/drawing/2014/main" id="{9916886D-1DB0-42FA-9482-5E0B973BF566}"/>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Oval 64">
              <a:extLst>
                <a:ext uri="{FF2B5EF4-FFF2-40B4-BE49-F238E27FC236}">
                  <a16:creationId xmlns="" xmlns:a16="http://schemas.microsoft.com/office/drawing/2014/main" id="{2BEB7A89-4E2A-47F4-B6F9-C82F41EFBFE6}"/>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65">
              <a:extLst>
                <a:ext uri="{FF2B5EF4-FFF2-40B4-BE49-F238E27FC236}">
                  <a16:creationId xmlns="" xmlns:a16="http://schemas.microsoft.com/office/drawing/2014/main" id="{130568D8-D768-4BA5-973A-1C59D340BEC5}"/>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Oval 66">
              <a:extLst>
                <a:ext uri="{FF2B5EF4-FFF2-40B4-BE49-F238E27FC236}">
                  <a16:creationId xmlns="" xmlns:a16="http://schemas.microsoft.com/office/drawing/2014/main" id="{52B436D6-D85F-44D1-A350-360B5A1579EB}"/>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 xmlns:a16="http://schemas.microsoft.com/office/drawing/2014/main" id="{EE078611-5008-4D69-8EC8-1B01A85FB1D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 xmlns:a16="http://schemas.microsoft.com/office/drawing/2014/main" id="{8BBF5BEC-1F52-4D6F-9BD3-BEA865C54C78}"/>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 xmlns:a16="http://schemas.microsoft.com/office/drawing/2014/main" id="{68F33F8A-E1F6-463A-A46E-EA5D7EBA62F7}"/>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Oval 70">
              <a:extLst>
                <a:ext uri="{FF2B5EF4-FFF2-40B4-BE49-F238E27FC236}">
                  <a16:creationId xmlns="" xmlns:a16="http://schemas.microsoft.com/office/drawing/2014/main" id="{FD6750C0-2F30-4EE8-A930-2EA966ACF938}"/>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71">
              <a:extLst>
                <a:ext uri="{FF2B5EF4-FFF2-40B4-BE49-F238E27FC236}">
                  <a16:creationId xmlns="" xmlns:a16="http://schemas.microsoft.com/office/drawing/2014/main" id="{EC3B1137-2B81-45D2-8D3C-C9BCC7DA69BC}"/>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Oval 72">
              <a:extLst>
                <a:ext uri="{FF2B5EF4-FFF2-40B4-BE49-F238E27FC236}">
                  <a16:creationId xmlns="" xmlns:a16="http://schemas.microsoft.com/office/drawing/2014/main" id="{17972748-9E4A-472B-8D39-2C9EAA8C51ED}"/>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 xmlns:a16="http://schemas.microsoft.com/office/drawing/2014/main" id="{86AEE4D0-C03E-4B30-9F52-13936A215E2C}"/>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Oval 74">
              <a:extLst>
                <a:ext uri="{FF2B5EF4-FFF2-40B4-BE49-F238E27FC236}">
                  <a16:creationId xmlns="" xmlns:a16="http://schemas.microsoft.com/office/drawing/2014/main" id="{4D9ADDCB-4086-40C4-8360-6A649A003A6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Oval 75">
              <a:extLst>
                <a:ext uri="{FF2B5EF4-FFF2-40B4-BE49-F238E27FC236}">
                  <a16:creationId xmlns="" xmlns:a16="http://schemas.microsoft.com/office/drawing/2014/main" id="{2C1CF2CC-24BA-414A-B223-5EECCE05FA67}"/>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 xmlns:a16="http://schemas.microsoft.com/office/drawing/2014/main" id="{54CD9A82-BB6C-4544-A1F4-87DFB9D6489B}"/>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8" name="Oval 77">
              <a:extLst>
                <a:ext uri="{FF2B5EF4-FFF2-40B4-BE49-F238E27FC236}">
                  <a16:creationId xmlns="" xmlns:a16="http://schemas.microsoft.com/office/drawing/2014/main" id="{508B9073-D614-400F-A2F1-8B0B24A0066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Oval 78">
              <a:extLst>
                <a:ext uri="{FF2B5EF4-FFF2-40B4-BE49-F238E27FC236}">
                  <a16:creationId xmlns="" xmlns:a16="http://schemas.microsoft.com/office/drawing/2014/main" id="{C7AE661C-A302-4725-9103-97C5E1EA340D}"/>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 xmlns:a16="http://schemas.microsoft.com/office/drawing/2014/main" id="{0D060864-F4D2-4F75-84BC-8AB2679C8B46}"/>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80">
              <a:extLst>
                <a:ext uri="{FF2B5EF4-FFF2-40B4-BE49-F238E27FC236}">
                  <a16:creationId xmlns="" xmlns:a16="http://schemas.microsoft.com/office/drawing/2014/main" id="{8A629C6E-6B12-4C8D-BB20-1B521AB6B516}"/>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81">
              <a:extLst>
                <a:ext uri="{FF2B5EF4-FFF2-40B4-BE49-F238E27FC236}">
                  <a16:creationId xmlns="" xmlns:a16="http://schemas.microsoft.com/office/drawing/2014/main" id="{CB9125EE-CC57-4EAE-A46A-C798FB0D540E}"/>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Oval 82">
              <a:extLst>
                <a:ext uri="{FF2B5EF4-FFF2-40B4-BE49-F238E27FC236}">
                  <a16:creationId xmlns="" xmlns:a16="http://schemas.microsoft.com/office/drawing/2014/main" id="{4BAD3714-43A2-4E5C-A4D7-82AACB511A2A}"/>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 name="Oval 83">
              <a:extLst>
                <a:ext uri="{FF2B5EF4-FFF2-40B4-BE49-F238E27FC236}">
                  <a16:creationId xmlns="" xmlns:a16="http://schemas.microsoft.com/office/drawing/2014/main" id="{49FB0262-0F74-4ECF-9B8A-D64ECDD908A6}"/>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Oval 84">
              <a:extLst>
                <a:ext uri="{FF2B5EF4-FFF2-40B4-BE49-F238E27FC236}">
                  <a16:creationId xmlns="" xmlns:a16="http://schemas.microsoft.com/office/drawing/2014/main" id="{DE5F8ECC-E2A6-4360-8FF8-1BA20F03B1A2}"/>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Oval 85">
              <a:extLst>
                <a:ext uri="{FF2B5EF4-FFF2-40B4-BE49-F238E27FC236}">
                  <a16:creationId xmlns="" xmlns:a16="http://schemas.microsoft.com/office/drawing/2014/main" id="{3B616779-BC32-43D0-AE42-C2F0DD7C633B}"/>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86">
              <a:extLst>
                <a:ext uri="{FF2B5EF4-FFF2-40B4-BE49-F238E27FC236}">
                  <a16:creationId xmlns="" xmlns:a16="http://schemas.microsoft.com/office/drawing/2014/main" id="{70EC2DBF-2667-4761-8E28-DCC962E4C3A2}"/>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87">
              <a:extLst>
                <a:ext uri="{FF2B5EF4-FFF2-40B4-BE49-F238E27FC236}">
                  <a16:creationId xmlns="" xmlns:a16="http://schemas.microsoft.com/office/drawing/2014/main" id="{F2E13308-6D57-457F-BCDA-E2F14983338D}"/>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Oval 88">
              <a:extLst>
                <a:ext uri="{FF2B5EF4-FFF2-40B4-BE49-F238E27FC236}">
                  <a16:creationId xmlns="" xmlns:a16="http://schemas.microsoft.com/office/drawing/2014/main" id="{47EEAA6F-A1FD-41F5-BF01-F1919A4926B4}"/>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89">
              <a:extLst>
                <a:ext uri="{FF2B5EF4-FFF2-40B4-BE49-F238E27FC236}">
                  <a16:creationId xmlns="" xmlns:a16="http://schemas.microsoft.com/office/drawing/2014/main" id="{3D24B710-0264-46A8-BC3F-115CA4DA87B6}"/>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Oval 90">
              <a:extLst>
                <a:ext uri="{FF2B5EF4-FFF2-40B4-BE49-F238E27FC236}">
                  <a16:creationId xmlns="" xmlns:a16="http://schemas.microsoft.com/office/drawing/2014/main" id="{F9A4B044-9B8D-4D6D-8A36-A55DC8749FF5}"/>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91">
              <a:extLst>
                <a:ext uri="{FF2B5EF4-FFF2-40B4-BE49-F238E27FC236}">
                  <a16:creationId xmlns="" xmlns:a16="http://schemas.microsoft.com/office/drawing/2014/main" id="{9E4988A2-6CF9-494B-859F-8D0FDA5CEB32}"/>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Oval 92">
              <a:extLst>
                <a:ext uri="{FF2B5EF4-FFF2-40B4-BE49-F238E27FC236}">
                  <a16:creationId xmlns="" xmlns:a16="http://schemas.microsoft.com/office/drawing/2014/main" id="{A75DF984-C690-4719-AF46-2213B0315E8D}"/>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4" name="Oval 93">
              <a:extLst>
                <a:ext uri="{FF2B5EF4-FFF2-40B4-BE49-F238E27FC236}">
                  <a16:creationId xmlns="" xmlns:a16="http://schemas.microsoft.com/office/drawing/2014/main" id="{689109B0-E319-4EF5-A94E-DA7119F22BFF}"/>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94">
              <a:extLst>
                <a:ext uri="{FF2B5EF4-FFF2-40B4-BE49-F238E27FC236}">
                  <a16:creationId xmlns="" xmlns:a16="http://schemas.microsoft.com/office/drawing/2014/main" id="{47AA2BE5-C6CF-4ABD-AF66-B56740E7CD77}"/>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95">
              <a:extLst>
                <a:ext uri="{FF2B5EF4-FFF2-40B4-BE49-F238E27FC236}">
                  <a16:creationId xmlns="" xmlns:a16="http://schemas.microsoft.com/office/drawing/2014/main" id="{4838E660-4DEC-44F0-A65A-B3167DA4F938}"/>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7" name="Oval 96">
              <a:extLst>
                <a:ext uri="{FF2B5EF4-FFF2-40B4-BE49-F238E27FC236}">
                  <a16:creationId xmlns="" xmlns:a16="http://schemas.microsoft.com/office/drawing/2014/main" id="{9FB6479D-96BA-4AFB-AC3D-8CB1804E23F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97">
              <a:extLst>
                <a:ext uri="{FF2B5EF4-FFF2-40B4-BE49-F238E27FC236}">
                  <a16:creationId xmlns="" xmlns:a16="http://schemas.microsoft.com/office/drawing/2014/main" id="{9907F886-484C-40FC-B5DC-462B8712E79C}"/>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Oval 98">
              <a:extLst>
                <a:ext uri="{FF2B5EF4-FFF2-40B4-BE49-F238E27FC236}">
                  <a16:creationId xmlns="" xmlns:a16="http://schemas.microsoft.com/office/drawing/2014/main" id="{1CCD9113-9170-45A8-81D4-623FB318AC9F}"/>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99">
              <a:extLst>
                <a:ext uri="{FF2B5EF4-FFF2-40B4-BE49-F238E27FC236}">
                  <a16:creationId xmlns="" xmlns:a16="http://schemas.microsoft.com/office/drawing/2014/main" id="{ED74F00E-04AE-4545-A35C-9786C74FEEBC}"/>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1" name="Oval 100">
              <a:extLst>
                <a:ext uri="{FF2B5EF4-FFF2-40B4-BE49-F238E27FC236}">
                  <a16:creationId xmlns="" xmlns:a16="http://schemas.microsoft.com/office/drawing/2014/main" id="{07555368-4FD9-4B13-87EB-A55C3447428E}"/>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2" name="Oval 101">
              <a:extLst>
                <a:ext uri="{FF2B5EF4-FFF2-40B4-BE49-F238E27FC236}">
                  <a16:creationId xmlns="" xmlns:a16="http://schemas.microsoft.com/office/drawing/2014/main" id="{9A933A0F-6C24-495A-9EF4-C0F8EBF9A8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 xmlns:a16="http://schemas.microsoft.com/office/drawing/2014/main" id="{2790B9BF-FF9E-487F-A4FA-583EB4FC6D85}"/>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 name="Oval 103">
              <a:extLst>
                <a:ext uri="{FF2B5EF4-FFF2-40B4-BE49-F238E27FC236}">
                  <a16:creationId xmlns="" xmlns:a16="http://schemas.microsoft.com/office/drawing/2014/main" id="{7D76E880-D4A3-4E0D-90AB-098D0789C21D}"/>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5" name="Oval 104">
              <a:extLst>
                <a:ext uri="{FF2B5EF4-FFF2-40B4-BE49-F238E27FC236}">
                  <a16:creationId xmlns="" xmlns:a16="http://schemas.microsoft.com/office/drawing/2014/main" id="{00B0D57F-8058-4955-86C7-9768AE1B0711}"/>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Oval 105">
              <a:extLst>
                <a:ext uri="{FF2B5EF4-FFF2-40B4-BE49-F238E27FC236}">
                  <a16:creationId xmlns="" xmlns:a16="http://schemas.microsoft.com/office/drawing/2014/main" id="{8FD258FE-A470-4C22-BEEA-F6D2C11CC9CD}"/>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Oval 106">
              <a:extLst>
                <a:ext uri="{FF2B5EF4-FFF2-40B4-BE49-F238E27FC236}">
                  <a16:creationId xmlns="" xmlns:a16="http://schemas.microsoft.com/office/drawing/2014/main" id="{F752CA8B-EED3-41D7-89B7-ACD17E5EBA8D}"/>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Oval 107">
              <a:extLst>
                <a:ext uri="{FF2B5EF4-FFF2-40B4-BE49-F238E27FC236}">
                  <a16:creationId xmlns="" xmlns:a16="http://schemas.microsoft.com/office/drawing/2014/main" id="{202E927B-E4CC-4C78-8A9D-EAADE6329C3F}"/>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Oval 108">
              <a:extLst>
                <a:ext uri="{FF2B5EF4-FFF2-40B4-BE49-F238E27FC236}">
                  <a16:creationId xmlns="" xmlns:a16="http://schemas.microsoft.com/office/drawing/2014/main" id="{61A51D9B-EF0D-4780-8E60-8023C3A132F7}"/>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Oval 109">
              <a:extLst>
                <a:ext uri="{FF2B5EF4-FFF2-40B4-BE49-F238E27FC236}">
                  <a16:creationId xmlns="" xmlns:a16="http://schemas.microsoft.com/office/drawing/2014/main" id="{99F3A0F7-E05B-4D62-8267-7E8C433EBDD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Oval 110">
              <a:extLst>
                <a:ext uri="{FF2B5EF4-FFF2-40B4-BE49-F238E27FC236}">
                  <a16:creationId xmlns="" xmlns:a16="http://schemas.microsoft.com/office/drawing/2014/main" id="{A9AF8140-7F6E-4B51-8C46-584E572132F1}"/>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 xmlns:a16="http://schemas.microsoft.com/office/drawing/2014/main" id="{928F244B-824E-4354-96E2-F26A330E5C88}"/>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 xmlns:a16="http://schemas.microsoft.com/office/drawing/2014/main" id="{EB714198-81DA-47CD-88F6-7554154BC364}"/>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Oval 113">
              <a:extLst>
                <a:ext uri="{FF2B5EF4-FFF2-40B4-BE49-F238E27FC236}">
                  <a16:creationId xmlns="" xmlns:a16="http://schemas.microsoft.com/office/drawing/2014/main" id="{E7568B69-FDB5-4A6C-9B37-7D822506A33D}"/>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Oval 114">
              <a:extLst>
                <a:ext uri="{FF2B5EF4-FFF2-40B4-BE49-F238E27FC236}">
                  <a16:creationId xmlns="" xmlns:a16="http://schemas.microsoft.com/office/drawing/2014/main" id="{A75BA01C-545C-4AC2-AEB7-79ADE5DF2F7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6" name="Oval 115">
              <a:extLst>
                <a:ext uri="{FF2B5EF4-FFF2-40B4-BE49-F238E27FC236}">
                  <a16:creationId xmlns="" xmlns:a16="http://schemas.microsoft.com/office/drawing/2014/main" id="{1996D065-1B61-4657-A6E0-95BC5E45E416}"/>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Oval 116">
              <a:extLst>
                <a:ext uri="{FF2B5EF4-FFF2-40B4-BE49-F238E27FC236}">
                  <a16:creationId xmlns="" xmlns:a16="http://schemas.microsoft.com/office/drawing/2014/main" id="{87565C1B-D523-4BE8-A438-B566CAF8D36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Oval 117">
              <a:extLst>
                <a:ext uri="{FF2B5EF4-FFF2-40B4-BE49-F238E27FC236}">
                  <a16:creationId xmlns="" xmlns:a16="http://schemas.microsoft.com/office/drawing/2014/main" id="{85563AD3-BDEC-455B-8CBB-708C5D3AD34E}"/>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 xmlns:a16="http://schemas.microsoft.com/office/drawing/2014/main" id="{500EE567-C811-4AD9-ACD2-8DEE2D063C71}"/>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Oval 119">
              <a:extLst>
                <a:ext uri="{FF2B5EF4-FFF2-40B4-BE49-F238E27FC236}">
                  <a16:creationId xmlns="" xmlns:a16="http://schemas.microsoft.com/office/drawing/2014/main" id="{745A1DAA-D8F8-4851-A4B6-A84D65CFE0F1}"/>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Oval 120">
              <a:extLst>
                <a:ext uri="{FF2B5EF4-FFF2-40B4-BE49-F238E27FC236}">
                  <a16:creationId xmlns="" xmlns:a16="http://schemas.microsoft.com/office/drawing/2014/main" id="{39AB012F-A289-4120-BA94-215699BF9CFC}"/>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 xmlns:a16="http://schemas.microsoft.com/office/drawing/2014/main" id="{6BDC6BDC-1275-42F7-BDFE-839ED4C0B44A}"/>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Oval 122">
              <a:extLst>
                <a:ext uri="{FF2B5EF4-FFF2-40B4-BE49-F238E27FC236}">
                  <a16:creationId xmlns="" xmlns:a16="http://schemas.microsoft.com/office/drawing/2014/main" id="{C77D1433-C007-4D08-A910-326CA7C5C60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 xmlns:a16="http://schemas.microsoft.com/office/drawing/2014/main" id="{F00A520D-801F-4CEC-BD3E-F3FF44204F8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Oval 124">
              <a:extLst>
                <a:ext uri="{FF2B5EF4-FFF2-40B4-BE49-F238E27FC236}">
                  <a16:creationId xmlns="" xmlns:a16="http://schemas.microsoft.com/office/drawing/2014/main" id="{451D230E-6FA6-481A-A6B8-9470729EA795}"/>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 xmlns:a16="http://schemas.microsoft.com/office/drawing/2014/main" id="{5351D2A5-502D-4D6C-842D-AC3559CDAA55}"/>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Oval 126">
              <a:extLst>
                <a:ext uri="{FF2B5EF4-FFF2-40B4-BE49-F238E27FC236}">
                  <a16:creationId xmlns="" xmlns:a16="http://schemas.microsoft.com/office/drawing/2014/main" id="{93C300C6-6A8D-4F11-A897-55BB95793AA3}"/>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 xmlns:a16="http://schemas.microsoft.com/office/drawing/2014/main" id="{528EBFFD-F0F5-4109-91D2-C05D6662E59E}"/>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Oval 128">
              <a:extLst>
                <a:ext uri="{FF2B5EF4-FFF2-40B4-BE49-F238E27FC236}">
                  <a16:creationId xmlns="" xmlns:a16="http://schemas.microsoft.com/office/drawing/2014/main" id="{E3A960E1-1E1A-4508-9704-C50D372F7A36}"/>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Oval 129">
              <a:extLst>
                <a:ext uri="{FF2B5EF4-FFF2-40B4-BE49-F238E27FC236}">
                  <a16:creationId xmlns="" xmlns:a16="http://schemas.microsoft.com/office/drawing/2014/main" id="{00125BFD-F7C6-4380-A858-BD84CAB5E441}"/>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 xmlns:a16="http://schemas.microsoft.com/office/drawing/2014/main" id="{0B0D8F77-A65E-4467-80E1-AC65B48EDF2F}"/>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31">
              <a:extLst>
                <a:ext uri="{FF2B5EF4-FFF2-40B4-BE49-F238E27FC236}">
                  <a16:creationId xmlns="" xmlns:a16="http://schemas.microsoft.com/office/drawing/2014/main" id="{D979B5CB-01CC-4812-9D4E-CC3D01A1204A}"/>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32">
              <a:extLst>
                <a:ext uri="{FF2B5EF4-FFF2-40B4-BE49-F238E27FC236}">
                  <a16:creationId xmlns="" xmlns:a16="http://schemas.microsoft.com/office/drawing/2014/main" id="{9FBAD116-BC50-4173-BC81-2A2C60F3551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4" name="Oval 133">
              <a:extLst>
                <a:ext uri="{FF2B5EF4-FFF2-40B4-BE49-F238E27FC236}">
                  <a16:creationId xmlns="" xmlns:a16="http://schemas.microsoft.com/office/drawing/2014/main" id="{16AC5B29-75DA-4A49-A559-5729524138E4}"/>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34">
              <a:extLst>
                <a:ext uri="{FF2B5EF4-FFF2-40B4-BE49-F238E27FC236}">
                  <a16:creationId xmlns="" xmlns:a16="http://schemas.microsoft.com/office/drawing/2014/main" id="{D276095F-4F97-4407-97F1-FC4DE8DCB969}"/>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35">
              <a:extLst>
                <a:ext uri="{FF2B5EF4-FFF2-40B4-BE49-F238E27FC236}">
                  <a16:creationId xmlns="" xmlns:a16="http://schemas.microsoft.com/office/drawing/2014/main" id="{68B8965B-893E-42F6-BBE5-DC26E809A571}"/>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7" name="Oval 136">
              <a:extLst>
                <a:ext uri="{FF2B5EF4-FFF2-40B4-BE49-F238E27FC236}">
                  <a16:creationId xmlns="" xmlns:a16="http://schemas.microsoft.com/office/drawing/2014/main" id="{EDA014BC-B0E6-444E-9880-5125742F999C}"/>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37">
              <a:extLst>
                <a:ext uri="{FF2B5EF4-FFF2-40B4-BE49-F238E27FC236}">
                  <a16:creationId xmlns="" xmlns:a16="http://schemas.microsoft.com/office/drawing/2014/main" id="{E681B157-13FC-48E8-A96C-58C9D080F0D3}"/>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38">
              <a:extLst>
                <a:ext uri="{FF2B5EF4-FFF2-40B4-BE49-F238E27FC236}">
                  <a16:creationId xmlns="" xmlns:a16="http://schemas.microsoft.com/office/drawing/2014/main" id="{E88D0548-9C84-4214-AFF7-2551501C91E5}"/>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39">
              <a:extLst>
                <a:ext uri="{FF2B5EF4-FFF2-40B4-BE49-F238E27FC236}">
                  <a16:creationId xmlns="" xmlns:a16="http://schemas.microsoft.com/office/drawing/2014/main" id="{7191A19C-50C7-4026-A099-DBF49615293C}"/>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 xmlns:a16="http://schemas.microsoft.com/office/drawing/2014/main" id="{8408AE32-162E-48A9-ACD5-BFD04257FB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41">
              <a:extLst>
                <a:ext uri="{FF2B5EF4-FFF2-40B4-BE49-F238E27FC236}">
                  <a16:creationId xmlns="" xmlns:a16="http://schemas.microsoft.com/office/drawing/2014/main" id="{995F914D-0A32-4494-92D9-C8C66B732CBC}"/>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42">
              <a:extLst>
                <a:ext uri="{FF2B5EF4-FFF2-40B4-BE49-F238E27FC236}">
                  <a16:creationId xmlns="" xmlns:a16="http://schemas.microsoft.com/office/drawing/2014/main" id="{7B43CC49-1431-44B7-B11E-C70622827711}"/>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Oval 143">
              <a:extLst>
                <a:ext uri="{FF2B5EF4-FFF2-40B4-BE49-F238E27FC236}">
                  <a16:creationId xmlns="" xmlns:a16="http://schemas.microsoft.com/office/drawing/2014/main" id="{CB0B5664-3653-41D1-9639-A4B205C7F8A2}"/>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44">
              <a:extLst>
                <a:ext uri="{FF2B5EF4-FFF2-40B4-BE49-F238E27FC236}">
                  <a16:creationId xmlns="" xmlns:a16="http://schemas.microsoft.com/office/drawing/2014/main" id="{8CFCA00B-3E06-47A9-93EB-9E39E61FAB75}"/>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 xmlns:a16="http://schemas.microsoft.com/office/drawing/2014/main" id="{60216A36-BC1A-426D-890F-B751A8F2B8C8}"/>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 xmlns:a16="http://schemas.microsoft.com/office/drawing/2014/main" id="{28B403AB-C0FD-4096-A199-56967FCE404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Oval 147">
              <a:extLst>
                <a:ext uri="{FF2B5EF4-FFF2-40B4-BE49-F238E27FC236}">
                  <a16:creationId xmlns="" xmlns:a16="http://schemas.microsoft.com/office/drawing/2014/main" id="{B39262FA-AE82-473B-A0C6-F2C635ECC718}"/>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 xmlns:a16="http://schemas.microsoft.com/office/drawing/2014/main" id="{A967B5E7-F4DB-4B49-B56F-5962D3FBE27A}"/>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49">
              <a:extLst>
                <a:ext uri="{FF2B5EF4-FFF2-40B4-BE49-F238E27FC236}">
                  <a16:creationId xmlns="" xmlns:a16="http://schemas.microsoft.com/office/drawing/2014/main" id="{9DD5CBAE-013A-479F-B10E-7A29258896C3}"/>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1" name="Oval 150">
              <a:extLst>
                <a:ext uri="{FF2B5EF4-FFF2-40B4-BE49-F238E27FC236}">
                  <a16:creationId xmlns="" xmlns:a16="http://schemas.microsoft.com/office/drawing/2014/main" id="{89A62CBE-77B8-4877-9A30-D4EC5D3272B8}"/>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51">
              <a:extLst>
                <a:ext uri="{FF2B5EF4-FFF2-40B4-BE49-F238E27FC236}">
                  <a16:creationId xmlns="" xmlns:a16="http://schemas.microsoft.com/office/drawing/2014/main" id="{28815C43-B90C-4134-A96C-3F0FAB4A0DF1}"/>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52">
              <a:extLst>
                <a:ext uri="{FF2B5EF4-FFF2-40B4-BE49-F238E27FC236}">
                  <a16:creationId xmlns="" xmlns:a16="http://schemas.microsoft.com/office/drawing/2014/main" id="{A3A24382-73C0-4DB6-9979-E171B63A36D6}"/>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53">
              <a:extLst>
                <a:ext uri="{FF2B5EF4-FFF2-40B4-BE49-F238E27FC236}">
                  <a16:creationId xmlns="" xmlns:a16="http://schemas.microsoft.com/office/drawing/2014/main" id="{D5B3FC35-FFAB-40F3-B36D-C0C920EB4F96}"/>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Oval 154">
              <a:extLst>
                <a:ext uri="{FF2B5EF4-FFF2-40B4-BE49-F238E27FC236}">
                  <a16:creationId xmlns="" xmlns:a16="http://schemas.microsoft.com/office/drawing/2014/main" id="{D2907BAA-9140-4B42-8C13-06CE3A063314}"/>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55">
              <a:extLst>
                <a:ext uri="{FF2B5EF4-FFF2-40B4-BE49-F238E27FC236}">
                  <a16:creationId xmlns="" xmlns:a16="http://schemas.microsoft.com/office/drawing/2014/main" id="{3E06B653-418C-4A16-97F9-94586042FC62}"/>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56">
              <a:extLst>
                <a:ext uri="{FF2B5EF4-FFF2-40B4-BE49-F238E27FC236}">
                  <a16:creationId xmlns="" xmlns:a16="http://schemas.microsoft.com/office/drawing/2014/main" id="{06A0F175-8AC5-4F9B-9C9A-DD69E797F974}"/>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 xmlns:a16="http://schemas.microsoft.com/office/drawing/2014/main" id="{6185BCF5-AD12-459F-90F2-0B894CCF7190}"/>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58">
              <a:extLst>
                <a:ext uri="{FF2B5EF4-FFF2-40B4-BE49-F238E27FC236}">
                  <a16:creationId xmlns="" xmlns:a16="http://schemas.microsoft.com/office/drawing/2014/main" id="{17BA20D9-5F20-4E9D-99C9-FE99763359C9}"/>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59">
              <a:extLst>
                <a:ext uri="{FF2B5EF4-FFF2-40B4-BE49-F238E27FC236}">
                  <a16:creationId xmlns="" xmlns:a16="http://schemas.microsoft.com/office/drawing/2014/main" id="{B878C4B5-C1ED-490E-A48E-2AA930149FA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60">
              <a:extLst>
                <a:ext uri="{FF2B5EF4-FFF2-40B4-BE49-F238E27FC236}">
                  <a16:creationId xmlns="" xmlns:a16="http://schemas.microsoft.com/office/drawing/2014/main" id="{2CF94ABA-6539-4C59-9430-C83BA004B214}"/>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61">
              <a:extLst>
                <a:ext uri="{FF2B5EF4-FFF2-40B4-BE49-F238E27FC236}">
                  <a16:creationId xmlns="" xmlns:a16="http://schemas.microsoft.com/office/drawing/2014/main" id="{978CA232-38A1-4AE5-ABF4-176753599C35}"/>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62">
              <a:extLst>
                <a:ext uri="{FF2B5EF4-FFF2-40B4-BE49-F238E27FC236}">
                  <a16:creationId xmlns="" xmlns:a16="http://schemas.microsoft.com/office/drawing/2014/main" id="{830E67F4-6D4C-4A58-A8D4-4869FAF5F1B5}"/>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Oval 163">
              <a:extLst>
                <a:ext uri="{FF2B5EF4-FFF2-40B4-BE49-F238E27FC236}">
                  <a16:creationId xmlns="" xmlns:a16="http://schemas.microsoft.com/office/drawing/2014/main" id="{D310236F-5263-473F-B5F9-0C0D57A101B7}"/>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5" name="Oval 164">
              <a:extLst>
                <a:ext uri="{FF2B5EF4-FFF2-40B4-BE49-F238E27FC236}">
                  <a16:creationId xmlns="" xmlns:a16="http://schemas.microsoft.com/office/drawing/2014/main" id="{64555353-D048-4A0E-9B63-3E85305E0DED}"/>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 xmlns:a16="http://schemas.microsoft.com/office/drawing/2014/main" id="{15507311-B2B5-4110-9E30-5BB177E91349}"/>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67" name="Oval 166">
              <a:extLst>
                <a:ext uri="{FF2B5EF4-FFF2-40B4-BE49-F238E27FC236}">
                  <a16:creationId xmlns="" xmlns:a16="http://schemas.microsoft.com/office/drawing/2014/main" id="{9E756E6E-3B63-4DA2-8566-021A46773D33}"/>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67">
              <a:extLst>
                <a:ext uri="{FF2B5EF4-FFF2-40B4-BE49-F238E27FC236}">
                  <a16:creationId xmlns="" xmlns:a16="http://schemas.microsoft.com/office/drawing/2014/main" id="{400FD530-3F13-4611-87BE-05F92E38C0CF}"/>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68">
              <a:extLst>
                <a:ext uri="{FF2B5EF4-FFF2-40B4-BE49-F238E27FC236}">
                  <a16:creationId xmlns="" xmlns:a16="http://schemas.microsoft.com/office/drawing/2014/main" id="{E7E6E111-C2AF-472D-80F4-697C2182312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69">
              <a:extLst>
                <a:ext uri="{FF2B5EF4-FFF2-40B4-BE49-F238E27FC236}">
                  <a16:creationId xmlns="" xmlns:a16="http://schemas.microsoft.com/office/drawing/2014/main" id="{AF2A40FA-D41E-421F-A886-965B43EE6412}"/>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70">
              <a:extLst>
                <a:ext uri="{FF2B5EF4-FFF2-40B4-BE49-F238E27FC236}">
                  <a16:creationId xmlns="" xmlns:a16="http://schemas.microsoft.com/office/drawing/2014/main" id="{D12EA67A-00A9-451B-B1D4-EC062CAE2CA0}"/>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2" name="Oval 171">
              <a:extLst>
                <a:ext uri="{FF2B5EF4-FFF2-40B4-BE49-F238E27FC236}">
                  <a16:creationId xmlns="" xmlns:a16="http://schemas.microsoft.com/office/drawing/2014/main" id="{9D7F654C-ED96-4402-B07F-9E83CF45BFC8}"/>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3" name="Oval 172">
              <a:extLst>
                <a:ext uri="{FF2B5EF4-FFF2-40B4-BE49-F238E27FC236}">
                  <a16:creationId xmlns="" xmlns:a16="http://schemas.microsoft.com/office/drawing/2014/main" id="{87DEEE6B-A8D4-4D4C-BC57-4C63CB6087ED}"/>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73">
              <a:extLst>
                <a:ext uri="{FF2B5EF4-FFF2-40B4-BE49-F238E27FC236}">
                  <a16:creationId xmlns="" xmlns:a16="http://schemas.microsoft.com/office/drawing/2014/main" id="{A86A913D-B291-465A-97A0-C084FA014DF3}"/>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Oval 174">
              <a:extLst>
                <a:ext uri="{FF2B5EF4-FFF2-40B4-BE49-F238E27FC236}">
                  <a16:creationId xmlns="" xmlns:a16="http://schemas.microsoft.com/office/drawing/2014/main" id="{95FE61CC-B3D5-4F34-9EB5-5BCD4AE17E5A}"/>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75">
              <a:extLst>
                <a:ext uri="{FF2B5EF4-FFF2-40B4-BE49-F238E27FC236}">
                  <a16:creationId xmlns="" xmlns:a16="http://schemas.microsoft.com/office/drawing/2014/main" id="{8AC5EF0A-AD30-47FD-B333-0D652A265A11}"/>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Oval 176">
              <a:extLst>
                <a:ext uri="{FF2B5EF4-FFF2-40B4-BE49-F238E27FC236}">
                  <a16:creationId xmlns="" xmlns:a16="http://schemas.microsoft.com/office/drawing/2014/main" id="{E31B178D-6553-4C26-AB02-AF8A6CAE29F7}"/>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77">
              <a:extLst>
                <a:ext uri="{FF2B5EF4-FFF2-40B4-BE49-F238E27FC236}">
                  <a16:creationId xmlns="" xmlns:a16="http://schemas.microsoft.com/office/drawing/2014/main" id="{935746C1-D483-4027-B0E4-C29DFF84B328}"/>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9" name="Oval 178">
              <a:extLst>
                <a:ext uri="{FF2B5EF4-FFF2-40B4-BE49-F238E27FC236}">
                  <a16:creationId xmlns="" xmlns:a16="http://schemas.microsoft.com/office/drawing/2014/main" id="{3F674CE8-1D5F-4335-8CEE-8EADE8297D1E}"/>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79">
              <a:extLst>
                <a:ext uri="{FF2B5EF4-FFF2-40B4-BE49-F238E27FC236}">
                  <a16:creationId xmlns="" xmlns:a16="http://schemas.microsoft.com/office/drawing/2014/main" id="{1DD0A054-EE91-447A-8420-4FA0CB0684D8}"/>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Oval 180">
              <a:extLst>
                <a:ext uri="{FF2B5EF4-FFF2-40B4-BE49-F238E27FC236}">
                  <a16:creationId xmlns="" xmlns:a16="http://schemas.microsoft.com/office/drawing/2014/main" id="{20AF8943-D281-4F13-8FAE-BFDB3997CD6E}"/>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81">
              <a:extLst>
                <a:ext uri="{FF2B5EF4-FFF2-40B4-BE49-F238E27FC236}">
                  <a16:creationId xmlns="" xmlns:a16="http://schemas.microsoft.com/office/drawing/2014/main" id="{D0ACC4B1-C649-4400-8135-44D2EA32F695}"/>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3" name="Oval 182">
              <a:extLst>
                <a:ext uri="{FF2B5EF4-FFF2-40B4-BE49-F238E27FC236}">
                  <a16:creationId xmlns="" xmlns:a16="http://schemas.microsoft.com/office/drawing/2014/main" id="{5429A704-996C-4E79-81F6-9A559310CFC2}"/>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4" name="Oval 183">
              <a:extLst>
                <a:ext uri="{FF2B5EF4-FFF2-40B4-BE49-F238E27FC236}">
                  <a16:creationId xmlns="" xmlns:a16="http://schemas.microsoft.com/office/drawing/2014/main" id="{59619053-E0D1-4908-B034-01B1D5D21285}"/>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5" name="Oval 184">
              <a:extLst>
                <a:ext uri="{FF2B5EF4-FFF2-40B4-BE49-F238E27FC236}">
                  <a16:creationId xmlns="" xmlns:a16="http://schemas.microsoft.com/office/drawing/2014/main" id="{0AB0F683-CBB8-4ACF-B73A-77E6D54BF76E}"/>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6" name="Oval 185">
              <a:extLst>
                <a:ext uri="{FF2B5EF4-FFF2-40B4-BE49-F238E27FC236}">
                  <a16:creationId xmlns="" xmlns:a16="http://schemas.microsoft.com/office/drawing/2014/main" id="{5890F570-4913-43B0-B60B-990436074CFF}"/>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7" name="Oval 186">
              <a:extLst>
                <a:ext uri="{FF2B5EF4-FFF2-40B4-BE49-F238E27FC236}">
                  <a16:creationId xmlns="" xmlns:a16="http://schemas.microsoft.com/office/drawing/2014/main" id="{1B5ABD58-7959-4C8B-8927-7E84096A1707}"/>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8" name="Oval 187">
              <a:extLst>
                <a:ext uri="{FF2B5EF4-FFF2-40B4-BE49-F238E27FC236}">
                  <a16:creationId xmlns="" xmlns:a16="http://schemas.microsoft.com/office/drawing/2014/main" id="{BB09CB06-6CE0-4201-A340-D4C911B1898D}"/>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9" name="Oval 188">
              <a:extLst>
                <a:ext uri="{FF2B5EF4-FFF2-40B4-BE49-F238E27FC236}">
                  <a16:creationId xmlns="" xmlns:a16="http://schemas.microsoft.com/office/drawing/2014/main" id="{F26F3DD9-03B2-4F3E-8DF8-ECCFA426E3B0}"/>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0" name="Oval 189">
              <a:extLst>
                <a:ext uri="{FF2B5EF4-FFF2-40B4-BE49-F238E27FC236}">
                  <a16:creationId xmlns="" xmlns:a16="http://schemas.microsoft.com/office/drawing/2014/main" id="{50065D1E-F27E-4135-A803-F3D9500B5C1E}"/>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1" name="Oval 190">
              <a:extLst>
                <a:ext uri="{FF2B5EF4-FFF2-40B4-BE49-F238E27FC236}">
                  <a16:creationId xmlns="" xmlns:a16="http://schemas.microsoft.com/office/drawing/2014/main" id="{EAAECACA-5A71-42A9-82C1-9D1A1D3E859F}"/>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91">
              <a:extLst>
                <a:ext uri="{FF2B5EF4-FFF2-40B4-BE49-F238E27FC236}">
                  <a16:creationId xmlns="" xmlns:a16="http://schemas.microsoft.com/office/drawing/2014/main" id="{22EBFCD9-0DC7-4572-B272-C170B7001EA9}"/>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3" name="Oval 192">
              <a:extLst>
                <a:ext uri="{FF2B5EF4-FFF2-40B4-BE49-F238E27FC236}">
                  <a16:creationId xmlns="" xmlns:a16="http://schemas.microsoft.com/office/drawing/2014/main" id="{ECC39852-EAFC-4E2F-915B-A47D0E205B72}"/>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Oval 193">
              <a:extLst>
                <a:ext uri="{FF2B5EF4-FFF2-40B4-BE49-F238E27FC236}">
                  <a16:creationId xmlns="" xmlns:a16="http://schemas.microsoft.com/office/drawing/2014/main" id="{AF410C73-D9AD-406A-A311-F719F9ECC273}"/>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94">
              <a:extLst>
                <a:ext uri="{FF2B5EF4-FFF2-40B4-BE49-F238E27FC236}">
                  <a16:creationId xmlns="" xmlns:a16="http://schemas.microsoft.com/office/drawing/2014/main" id="{FF7B1476-2617-40C6-8B09-131C1E908E1C}"/>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Oval 195">
              <a:extLst>
                <a:ext uri="{FF2B5EF4-FFF2-40B4-BE49-F238E27FC236}">
                  <a16:creationId xmlns="" xmlns:a16="http://schemas.microsoft.com/office/drawing/2014/main" id="{DB89CF20-9B4F-4453-9D36-C800FFE76520}"/>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7" name="Oval 196">
              <a:extLst>
                <a:ext uri="{FF2B5EF4-FFF2-40B4-BE49-F238E27FC236}">
                  <a16:creationId xmlns="" xmlns:a16="http://schemas.microsoft.com/office/drawing/2014/main" id="{9DF32266-D03B-40E1-A230-B29495E108B9}"/>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8" name="Oval 197">
              <a:extLst>
                <a:ext uri="{FF2B5EF4-FFF2-40B4-BE49-F238E27FC236}">
                  <a16:creationId xmlns="" xmlns:a16="http://schemas.microsoft.com/office/drawing/2014/main" id="{E64A9440-3BAC-47FC-B805-E0D6C5E17F3D}"/>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9" name="Oval 198">
              <a:extLst>
                <a:ext uri="{FF2B5EF4-FFF2-40B4-BE49-F238E27FC236}">
                  <a16:creationId xmlns="" xmlns:a16="http://schemas.microsoft.com/office/drawing/2014/main" id="{F9E453A1-AD06-46B8-8ECC-D6AAB0998D5E}"/>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0" name="Oval 199">
              <a:extLst>
                <a:ext uri="{FF2B5EF4-FFF2-40B4-BE49-F238E27FC236}">
                  <a16:creationId xmlns="" xmlns:a16="http://schemas.microsoft.com/office/drawing/2014/main" id="{5299B19A-7757-4C2E-95B4-EF288973AB34}"/>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1" name="Oval 200">
              <a:extLst>
                <a:ext uri="{FF2B5EF4-FFF2-40B4-BE49-F238E27FC236}">
                  <a16:creationId xmlns="" xmlns:a16="http://schemas.microsoft.com/office/drawing/2014/main" id="{FE85570D-5F5D-48A3-8347-A8FF87A2549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Oval 201">
              <a:extLst>
                <a:ext uri="{FF2B5EF4-FFF2-40B4-BE49-F238E27FC236}">
                  <a16:creationId xmlns="" xmlns:a16="http://schemas.microsoft.com/office/drawing/2014/main" id="{EFF498C6-822D-43AC-AAA1-BBB9C088B003}"/>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202">
              <a:extLst>
                <a:ext uri="{FF2B5EF4-FFF2-40B4-BE49-F238E27FC236}">
                  <a16:creationId xmlns="" xmlns:a16="http://schemas.microsoft.com/office/drawing/2014/main" id="{0B0CD930-69BA-4AF3-8360-41286C18FC79}"/>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Oval 203">
              <a:extLst>
                <a:ext uri="{FF2B5EF4-FFF2-40B4-BE49-F238E27FC236}">
                  <a16:creationId xmlns="" xmlns:a16="http://schemas.microsoft.com/office/drawing/2014/main" id="{63CFB003-27E4-4FDF-9028-A0C3E9B3B2F4}"/>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05" name="Oval 204">
              <a:extLst>
                <a:ext uri="{FF2B5EF4-FFF2-40B4-BE49-F238E27FC236}">
                  <a16:creationId xmlns="" xmlns:a16="http://schemas.microsoft.com/office/drawing/2014/main" id="{AA63A50B-3E72-4302-84B6-9DE008A1DBD5}"/>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Oval 205">
              <a:extLst>
                <a:ext uri="{FF2B5EF4-FFF2-40B4-BE49-F238E27FC236}">
                  <a16:creationId xmlns="" xmlns:a16="http://schemas.microsoft.com/office/drawing/2014/main" id="{50FCCEEF-5CA4-4ED6-A883-8B54854C1716}"/>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7" name="Oval 206">
              <a:extLst>
                <a:ext uri="{FF2B5EF4-FFF2-40B4-BE49-F238E27FC236}">
                  <a16:creationId xmlns="" xmlns:a16="http://schemas.microsoft.com/office/drawing/2014/main" id="{54F6E0F7-F4FD-456D-BEB8-B9171AA67D2F}"/>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Oval 207">
              <a:extLst>
                <a:ext uri="{FF2B5EF4-FFF2-40B4-BE49-F238E27FC236}">
                  <a16:creationId xmlns="" xmlns:a16="http://schemas.microsoft.com/office/drawing/2014/main" id="{89BD14A4-2E5E-4B83-A5E2-D517BD4299A2}"/>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9" name="Oval 208">
              <a:extLst>
                <a:ext uri="{FF2B5EF4-FFF2-40B4-BE49-F238E27FC236}">
                  <a16:creationId xmlns="" xmlns:a16="http://schemas.microsoft.com/office/drawing/2014/main" id="{DD26FB60-77FC-471A-A0FF-9319297684B8}"/>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209">
              <a:extLst>
                <a:ext uri="{FF2B5EF4-FFF2-40B4-BE49-F238E27FC236}">
                  <a16:creationId xmlns="" xmlns:a16="http://schemas.microsoft.com/office/drawing/2014/main" id="{7ABF10D6-67AF-47D6-ADEE-1BA3A4805F65}"/>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210">
              <a:extLst>
                <a:ext uri="{FF2B5EF4-FFF2-40B4-BE49-F238E27FC236}">
                  <a16:creationId xmlns="" xmlns:a16="http://schemas.microsoft.com/office/drawing/2014/main" id="{207CF5B7-2905-4565-856F-005F32B6CA63}"/>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Oval 211">
              <a:extLst>
                <a:ext uri="{FF2B5EF4-FFF2-40B4-BE49-F238E27FC236}">
                  <a16:creationId xmlns="" xmlns:a16="http://schemas.microsoft.com/office/drawing/2014/main" id="{D8D8419C-D5E5-463D-B0CA-E4DF96995E86}"/>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212">
              <a:extLst>
                <a:ext uri="{FF2B5EF4-FFF2-40B4-BE49-F238E27FC236}">
                  <a16:creationId xmlns="" xmlns:a16="http://schemas.microsoft.com/office/drawing/2014/main" id="{9EB61336-9F8E-4F16-BE66-2B713B12FF38}"/>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4" name="Oval 213">
              <a:extLst>
                <a:ext uri="{FF2B5EF4-FFF2-40B4-BE49-F238E27FC236}">
                  <a16:creationId xmlns="" xmlns:a16="http://schemas.microsoft.com/office/drawing/2014/main" id="{1588454F-AA73-4181-906F-656B7453D38F}"/>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5" name="Oval 214">
              <a:extLst>
                <a:ext uri="{FF2B5EF4-FFF2-40B4-BE49-F238E27FC236}">
                  <a16:creationId xmlns="" xmlns:a16="http://schemas.microsoft.com/office/drawing/2014/main" id="{6FCB90B1-233E-4E04-8508-60177E7F7488}"/>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Oval 215">
              <a:extLst>
                <a:ext uri="{FF2B5EF4-FFF2-40B4-BE49-F238E27FC236}">
                  <a16:creationId xmlns="" xmlns:a16="http://schemas.microsoft.com/office/drawing/2014/main" id="{1F9899B4-0EEC-480B-9353-5AA450C7A2CB}"/>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216">
              <a:extLst>
                <a:ext uri="{FF2B5EF4-FFF2-40B4-BE49-F238E27FC236}">
                  <a16:creationId xmlns="" xmlns:a16="http://schemas.microsoft.com/office/drawing/2014/main" id="{A8F98CC9-D526-439E-9659-8CAB6D630D84}"/>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Oval 217">
              <a:extLst>
                <a:ext uri="{FF2B5EF4-FFF2-40B4-BE49-F238E27FC236}">
                  <a16:creationId xmlns="" xmlns:a16="http://schemas.microsoft.com/office/drawing/2014/main" id="{00009019-FF30-4F38-8397-E84AD5A57126}"/>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9" name="Oval 218">
              <a:extLst>
                <a:ext uri="{FF2B5EF4-FFF2-40B4-BE49-F238E27FC236}">
                  <a16:creationId xmlns="" xmlns:a16="http://schemas.microsoft.com/office/drawing/2014/main" id="{36484785-E23F-4A56-9936-2362E6548E69}"/>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Oval 219">
              <a:extLst>
                <a:ext uri="{FF2B5EF4-FFF2-40B4-BE49-F238E27FC236}">
                  <a16:creationId xmlns="" xmlns:a16="http://schemas.microsoft.com/office/drawing/2014/main" id="{2994902B-BAFA-4E0D-B8CA-F7942679BBCF}"/>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220">
              <a:extLst>
                <a:ext uri="{FF2B5EF4-FFF2-40B4-BE49-F238E27FC236}">
                  <a16:creationId xmlns="" xmlns:a16="http://schemas.microsoft.com/office/drawing/2014/main" id="{FCFDF5E2-A2AD-4BDF-B459-1330B68A770F}"/>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2" name="Oval 221">
              <a:extLst>
                <a:ext uri="{FF2B5EF4-FFF2-40B4-BE49-F238E27FC236}">
                  <a16:creationId xmlns="" xmlns:a16="http://schemas.microsoft.com/office/drawing/2014/main" id="{6FE550D9-CB78-449B-8D44-3E0603B3C447}"/>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3" name="Oval 222">
              <a:extLst>
                <a:ext uri="{FF2B5EF4-FFF2-40B4-BE49-F238E27FC236}">
                  <a16:creationId xmlns="" xmlns:a16="http://schemas.microsoft.com/office/drawing/2014/main" id="{BB072E5F-4D09-4890-9E36-279C408C431B}"/>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4" name="Oval 223">
              <a:extLst>
                <a:ext uri="{FF2B5EF4-FFF2-40B4-BE49-F238E27FC236}">
                  <a16:creationId xmlns="" xmlns:a16="http://schemas.microsoft.com/office/drawing/2014/main" id="{02BA160C-CE41-4ADE-B6D0-6FCD4D276CF4}"/>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5" name="Oval 224">
              <a:extLst>
                <a:ext uri="{FF2B5EF4-FFF2-40B4-BE49-F238E27FC236}">
                  <a16:creationId xmlns="" xmlns:a16="http://schemas.microsoft.com/office/drawing/2014/main" id="{F89A9C87-A9AB-4ADC-B97B-029AA7AB7A2B}"/>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6" name="Oval 225">
              <a:extLst>
                <a:ext uri="{FF2B5EF4-FFF2-40B4-BE49-F238E27FC236}">
                  <a16:creationId xmlns="" xmlns:a16="http://schemas.microsoft.com/office/drawing/2014/main" id="{E7249992-31BB-438E-8818-4C938476AC1A}"/>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7" name="Oval 226">
              <a:extLst>
                <a:ext uri="{FF2B5EF4-FFF2-40B4-BE49-F238E27FC236}">
                  <a16:creationId xmlns="" xmlns:a16="http://schemas.microsoft.com/office/drawing/2014/main" id="{C747B20C-2645-461B-B246-67E593ECA07D}"/>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8" name="Oval 227">
              <a:extLst>
                <a:ext uri="{FF2B5EF4-FFF2-40B4-BE49-F238E27FC236}">
                  <a16:creationId xmlns="" xmlns:a16="http://schemas.microsoft.com/office/drawing/2014/main" id="{CAEB5362-47B1-43C3-9245-47D44D21F04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9" name="Oval 228">
              <a:extLst>
                <a:ext uri="{FF2B5EF4-FFF2-40B4-BE49-F238E27FC236}">
                  <a16:creationId xmlns="" xmlns:a16="http://schemas.microsoft.com/office/drawing/2014/main" id="{7B70403F-7B6A-4BDD-809B-CF5A91EC1DC6}"/>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0" name="Oval 229">
              <a:extLst>
                <a:ext uri="{FF2B5EF4-FFF2-40B4-BE49-F238E27FC236}">
                  <a16:creationId xmlns="" xmlns:a16="http://schemas.microsoft.com/office/drawing/2014/main" id="{1B63746F-6899-47F2-826E-E38D287D9F88}"/>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1" name="Oval 230">
              <a:extLst>
                <a:ext uri="{FF2B5EF4-FFF2-40B4-BE49-F238E27FC236}">
                  <a16:creationId xmlns="" xmlns:a16="http://schemas.microsoft.com/office/drawing/2014/main" id="{205622E6-5EF5-4119-A793-0B70D2AACDBA}"/>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2" name="Oval 231">
              <a:extLst>
                <a:ext uri="{FF2B5EF4-FFF2-40B4-BE49-F238E27FC236}">
                  <a16:creationId xmlns="" xmlns:a16="http://schemas.microsoft.com/office/drawing/2014/main" id="{0E8303ED-DFF0-410E-91A8-55979212E2D2}"/>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3" name="Oval 232">
              <a:extLst>
                <a:ext uri="{FF2B5EF4-FFF2-40B4-BE49-F238E27FC236}">
                  <a16:creationId xmlns="" xmlns:a16="http://schemas.microsoft.com/office/drawing/2014/main" id="{0C428388-34B8-4CA6-860F-A57A7DA2C512}"/>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4" name="Oval 233">
              <a:extLst>
                <a:ext uri="{FF2B5EF4-FFF2-40B4-BE49-F238E27FC236}">
                  <a16:creationId xmlns="" xmlns:a16="http://schemas.microsoft.com/office/drawing/2014/main" id="{A8CD1CBE-1270-4192-ABFA-3C70D09FB64E}"/>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5" name="Oval 234">
              <a:extLst>
                <a:ext uri="{FF2B5EF4-FFF2-40B4-BE49-F238E27FC236}">
                  <a16:creationId xmlns="" xmlns:a16="http://schemas.microsoft.com/office/drawing/2014/main" id="{13309015-625F-424A-A783-057A423477CA}"/>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6" name="Oval 235">
              <a:extLst>
                <a:ext uri="{FF2B5EF4-FFF2-40B4-BE49-F238E27FC236}">
                  <a16:creationId xmlns="" xmlns:a16="http://schemas.microsoft.com/office/drawing/2014/main" id="{634BD233-EC0C-4495-AC49-A2D42004FDD7}"/>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Oval 236">
              <a:extLst>
                <a:ext uri="{FF2B5EF4-FFF2-40B4-BE49-F238E27FC236}">
                  <a16:creationId xmlns="" xmlns:a16="http://schemas.microsoft.com/office/drawing/2014/main" id="{A13E528C-AA7B-4561-B8CA-B58096016602}"/>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237">
              <a:extLst>
                <a:ext uri="{FF2B5EF4-FFF2-40B4-BE49-F238E27FC236}">
                  <a16:creationId xmlns="" xmlns:a16="http://schemas.microsoft.com/office/drawing/2014/main" id="{19BD84B4-7A4C-4E0F-B5CD-108E8C616819}"/>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Oval 238">
              <a:extLst>
                <a:ext uri="{FF2B5EF4-FFF2-40B4-BE49-F238E27FC236}">
                  <a16:creationId xmlns="" xmlns:a16="http://schemas.microsoft.com/office/drawing/2014/main" id="{4D82021D-09BE-4819-AD1D-BCA160960F6A}"/>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239">
              <a:extLst>
                <a:ext uri="{FF2B5EF4-FFF2-40B4-BE49-F238E27FC236}">
                  <a16:creationId xmlns="" xmlns:a16="http://schemas.microsoft.com/office/drawing/2014/main" id="{F50D9C39-6104-49E2-B657-68170F07C055}"/>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Oval 240">
              <a:extLst>
                <a:ext uri="{FF2B5EF4-FFF2-40B4-BE49-F238E27FC236}">
                  <a16:creationId xmlns="" xmlns:a16="http://schemas.microsoft.com/office/drawing/2014/main" id="{457B6C25-122C-4220-80EB-DBF19662485C}"/>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2" name="Oval 241">
              <a:extLst>
                <a:ext uri="{FF2B5EF4-FFF2-40B4-BE49-F238E27FC236}">
                  <a16:creationId xmlns="" xmlns:a16="http://schemas.microsoft.com/office/drawing/2014/main" id="{1711EC63-8E9E-48E6-8E63-00ED803F970D}"/>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43" name="Oval 242">
              <a:extLst>
                <a:ext uri="{FF2B5EF4-FFF2-40B4-BE49-F238E27FC236}">
                  <a16:creationId xmlns="" xmlns:a16="http://schemas.microsoft.com/office/drawing/2014/main" id="{66942CE3-4620-4AD1-AA86-E045115EBB50}"/>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4" name="Oval 243">
              <a:extLst>
                <a:ext uri="{FF2B5EF4-FFF2-40B4-BE49-F238E27FC236}">
                  <a16:creationId xmlns="" xmlns:a16="http://schemas.microsoft.com/office/drawing/2014/main" id="{4A4566E3-44DB-485C-B4B2-A94EBF721562}"/>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5" name="Oval 244">
              <a:extLst>
                <a:ext uri="{FF2B5EF4-FFF2-40B4-BE49-F238E27FC236}">
                  <a16:creationId xmlns="" xmlns:a16="http://schemas.microsoft.com/office/drawing/2014/main" id="{18DD1200-CE1E-4BFE-AB84-F2DBB3D98AC9}"/>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6" name="Oval 245">
              <a:extLst>
                <a:ext uri="{FF2B5EF4-FFF2-40B4-BE49-F238E27FC236}">
                  <a16:creationId xmlns="" xmlns:a16="http://schemas.microsoft.com/office/drawing/2014/main" id="{A33CA92A-0ACF-4981-8FF8-FA30249EB298}"/>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7" name="Oval 246">
              <a:extLst>
                <a:ext uri="{FF2B5EF4-FFF2-40B4-BE49-F238E27FC236}">
                  <a16:creationId xmlns="" xmlns:a16="http://schemas.microsoft.com/office/drawing/2014/main" id="{B52D9583-1FB4-41D2-83B0-15C4219A98F1}"/>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8" name="Oval 247">
              <a:extLst>
                <a:ext uri="{FF2B5EF4-FFF2-40B4-BE49-F238E27FC236}">
                  <a16:creationId xmlns="" xmlns:a16="http://schemas.microsoft.com/office/drawing/2014/main" id="{793E6D41-6CDF-44A2-BF72-998542FF7EC4}"/>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9" name="Oval 248">
              <a:extLst>
                <a:ext uri="{FF2B5EF4-FFF2-40B4-BE49-F238E27FC236}">
                  <a16:creationId xmlns="" xmlns:a16="http://schemas.microsoft.com/office/drawing/2014/main" id="{5A62356C-2EFB-4A40-97AE-DF360946705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0" name="Oval 249">
              <a:extLst>
                <a:ext uri="{FF2B5EF4-FFF2-40B4-BE49-F238E27FC236}">
                  <a16:creationId xmlns="" xmlns:a16="http://schemas.microsoft.com/office/drawing/2014/main" id="{F6B478F3-02CB-463D-8C2B-4ACAA7A13A04}"/>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1" name="Oval 250">
              <a:extLst>
                <a:ext uri="{FF2B5EF4-FFF2-40B4-BE49-F238E27FC236}">
                  <a16:creationId xmlns="" xmlns:a16="http://schemas.microsoft.com/office/drawing/2014/main" id="{EE553364-9976-4660-95C5-F40E9E6CE769}"/>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2" name="Oval 251">
              <a:extLst>
                <a:ext uri="{FF2B5EF4-FFF2-40B4-BE49-F238E27FC236}">
                  <a16:creationId xmlns="" xmlns:a16="http://schemas.microsoft.com/office/drawing/2014/main" id="{CC827D7F-A780-471F-B51D-278B4CF13C4A}"/>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3" name="Oval 252">
              <a:extLst>
                <a:ext uri="{FF2B5EF4-FFF2-40B4-BE49-F238E27FC236}">
                  <a16:creationId xmlns="" xmlns:a16="http://schemas.microsoft.com/office/drawing/2014/main" id="{941C6408-8D0C-4EB2-83D7-5B769A89A8AC}"/>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4" name="Oval 253">
              <a:extLst>
                <a:ext uri="{FF2B5EF4-FFF2-40B4-BE49-F238E27FC236}">
                  <a16:creationId xmlns="" xmlns:a16="http://schemas.microsoft.com/office/drawing/2014/main" id="{3E0ED187-87D5-43AD-975C-3987BC9B7D8A}"/>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5" name="Oval 254">
              <a:extLst>
                <a:ext uri="{FF2B5EF4-FFF2-40B4-BE49-F238E27FC236}">
                  <a16:creationId xmlns="" xmlns:a16="http://schemas.microsoft.com/office/drawing/2014/main" id="{2E3FCFB5-7AB2-4B0E-8FDC-7F45DEF93344}"/>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6" name="Oval 255">
              <a:extLst>
                <a:ext uri="{FF2B5EF4-FFF2-40B4-BE49-F238E27FC236}">
                  <a16:creationId xmlns="" xmlns:a16="http://schemas.microsoft.com/office/drawing/2014/main" id="{7E8C29B0-6B2C-410B-9A75-94AF1A014FE5}"/>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7" name="Oval 256">
              <a:extLst>
                <a:ext uri="{FF2B5EF4-FFF2-40B4-BE49-F238E27FC236}">
                  <a16:creationId xmlns="" xmlns:a16="http://schemas.microsoft.com/office/drawing/2014/main" id="{B1A973F7-ADCD-4161-A652-D49236C93748}"/>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8" name="Oval 257">
              <a:extLst>
                <a:ext uri="{FF2B5EF4-FFF2-40B4-BE49-F238E27FC236}">
                  <a16:creationId xmlns="" xmlns:a16="http://schemas.microsoft.com/office/drawing/2014/main" id="{B630E2CE-CDA3-4B74-AACD-12B76AB79972}"/>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9" name="Oval 258">
              <a:extLst>
                <a:ext uri="{FF2B5EF4-FFF2-40B4-BE49-F238E27FC236}">
                  <a16:creationId xmlns="" xmlns:a16="http://schemas.microsoft.com/office/drawing/2014/main" id="{36E95727-C1E8-4670-98AB-A8F8656D7D22}"/>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0" name="Oval 259">
              <a:extLst>
                <a:ext uri="{FF2B5EF4-FFF2-40B4-BE49-F238E27FC236}">
                  <a16:creationId xmlns="" xmlns:a16="http://schemas.microsoft.com/office/drawing/2014/main" id="{60C4434C-AD06-4DC5-9985-060B09440E02}"/>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1" name="Oval 260">
              <a:extLst>
                <a:ext uri="{FF2B5EF4-FFF2-40B4-BE49-F238E27FC236}">
                  <a16:creationId xmlns="" xmlns:a16="http://schemas.microsoft.com/office/drawing/2014/main" id="{9F5D8A2A-C213-446F-B487-91024E309479}"/>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2" name="Oval 261">
              <a:extLst>
                <a:ext uri="{FF2B5EF4-FFF2-40B4-BE49-F238E27FC236}">
                  <a16:creationId xmlns="" xmlns:a16="http://schemas.microsoft.com/office/drawing/2014/main" id="{07101AB9-181A-4F67-A95A-91547F10F866}"/>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3" name="Oval 262">
              <a:extLst>
                <a:ext uri="{FF2B5EF4-FFF2-40B4-BE49-F238E27FC236}">
                  <a16:creationId xmlns="" xmlns:a16="http://schemas.microsoft.com/office/drawing/2014/main" id="{378FEB31-310A-4A57-B1E1-920E10B9F04A}"/>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64" name="Oval 263">
              <a:extLst>
                <a:ext uri="{FF2B5EF4-FFF2-40B4-BE49-F238E27FC236}">
                  <a16:creationId xmlns="" xmlns:a16="http://schemas.microsoft.com/office/drawing/2014/main" id="{EAD48B54-96C2-4352-A1E6-A1F9BA800809}"/>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5" name="Oval 264">
              <a:extLst>
                <a:ext uri="{FF2B5EF4-FFF2-40B4-BE49-F238E27FC236}">
                  <a16:creationId xmlns="" xmlns:a16="http://schemas.microsoft.com/office/drawing/2014/main" id="{EC5939C6-C02B-439C-A0BC-B6C809DBFD64}"/>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6" name="Oval 265">
              <a:extLst>
                <a:ext uri="{FF2B5EF4-FFF2-40B4-BE49-F238E27FC236}">
                  <a16:creationId xmlns="" xmlns:a16="http://schemas.microsoft.com/office/drawing/2014/main" id="{DB15C31E-237F-4016-9CEF-CCD27791010D}"/>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7" name="Oval 266">
              <a:extLst>
                <a:ext uri="{FF2B5EF4-FFF2-40B4-BE49-F238E27FC236}">
                  <a16:creationId xmlns="" xmlns:a16="http://schemas.microsoft.com/office/drawing/2014/main" id="{D4A7B7FF-05B6-4784-B02E-A4094F62F45E}"/>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8" name="Oval 267">
              <a:extLst>
                <a:ext uri="{FF2B5EF4-FFF2-40B4-BE49-F238E27FC236}">
                  <a16:creationId xmlns="" xmlns:a16="http://schemas.microsoft.com/office/drawing/2014/main" id="{8BD32BA8-1BFB-4F18-92D5-6215FC5EEC3C}"/>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9" name="Oval 268">
              <a:extLst>
                <a:ext uri="{FF2B5EF4-FFF2-40B4-BE49-F238E27FC236}">
                  <a16:creationId xmlns="" xmlns:a16="http://schemas.microsoft.com/office/drawing/2014/main" id="{C400E7F6-827E-43DE-9067-F6138BF0305D}"/>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0" name="Oval 269">
              <a:extLst>
                <a:ext uri="{FF2B5EF4-FFF2-40B4-BE49-F238E27FC236}">
                  <a16:creationId xmlns="" xmlns:a16="http://schemas.microsoft.com/office/drawing/2014/main" id="{B9DF2773-9323-4E7F-9586-FFAA17E417C0}"/>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1" name="Oval 270">
              <a:extLst>
                <a:ext uri="{FF2B5EF4-FFF2-40B4-BE49-F238E27FC236}">
                  <a16:creationId xmlns="" xmlns:a16="http://schemas.microsoft.com/office/drawing/2014/main" id="{EA37A65A-ADE6-4C5B-9C9D-DCC7D0572D32}"/>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2" name="Oval 271">
              <a:extLst>
                <a:ext uri="{FF2B5EF4-FFF2-40B4-BE49-F238E27FC236}">
                  <a16:creationId xmlns="" xmlns:a16="http://schemas.microsoft.com/office/drawing/2014/main" id="{DAD93246-6ADB-4CAC-A14A-84B7712A2E34}"/>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3" name="Oval 272">
              <a:extLst>
                <a:ext uri="{FF2B5EF4-FFF2-40B4-BE49-F238E27FC236}">
                  <a16:creationId xmlns="" xmlns:a16="http://schemas.microsoft.com/office/drawing/2014/main" id="{BDE40237-308F-4996-94A4-3787216EE884}"/>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4" name="Oval 273">
              <a:extLst>
                <a:ext uri="{FF2B5EF4-FFF2-40B4-BE49-F238E27FC236}">
                  <a16:creationId xmlns="" xmlns:a16="http://schemas.microsoft.com/office/drawing/2014/main" id="{C01AF9DC-2A70-4AF7-9F12-E8E693E38FC0}"/>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5" name="Oval 274">
              <a:extLst>
                <a:ext uri="{FF2B5EF4-FFF2-40B4-BE49-F238E27FC236}">
                  <a16:creationId xmlns="" xmlns:a16="http://schemas.microsoft.com/office/drawing/2014/main" id="{036ECD73-09FB-4068-A38F-E3E42677C7CF}"/>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6" name="Oval 275">
              <a:extLst>
                <a:ext uri="{FF2B5EF4-FFF2-40B4-BE49-F238E27FC236}">
                  <a16:creationId xmlns="" xmlns:a16="http://schemas.microsoft.com/office/drawing/2014/main" id="{568BCBC6-F08B-4660-A773-536D7312E0BE}"/>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7" name="Oval 276">
              <a:extLst>
                <a:ext uri="{FF2B5EF4-FFF2-40B4-BE49-F238E27FC236}">
                  <a16:creationId xmlns="" xmlns:a16="http://schemas.microsoft.com/office/drawing/2014/main" id="{6D08BCB6-348C-4CD3-A28D-9FB1DED28199}"/>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8" name="Oval 277">
              <a:extLst>
                <a:ext uri="{FF2B5EF4-FFF2-40B4-BE49-F238E27FC236}">
                  <a16:creationId xmlns="" xmlns:a16="http://schemas.microsoft.com/office/drawing/2014/main" id="{738C6FA6-6EB5-4686-9C14-989143E8CDE5}"/>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79" name="Oval 278">
              <a:extLst>
                <a:ext uri="{FF2B5EF4-FFF2-40B4-BE49-F238E27FC236}">
                  <a16:creationId xmlns="" xmlns:a16="http://schemas.microsoft.com/office/drawing/2014/main" id="{71891768-284D-4583-A06A-8FD215954854}"/>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0" name="Oval 279">
              <a:extLst>
                <a:ext uri="{FF2B5EF4-FFF2-40B4-BE49-F238E27FC236}">
                  <a16:creationId xmlns="" xmlns:a16="http://schemas.microsoft.com/office/drawing/2014/main" id="{812169E2-3AE9-47AF-A0DB-C25D8FDFE766}"/>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1" name="Oval 280">
              <a:extLst>
                <a:ext uri="{FF2B5EF4-FFF2-40B4-BE49-F238E27FC236}">
                  <a16:creationId xmlns="" xmlns:a16="http://schemas.microsoft.com/office/drawing/2014/main" id="{DA26D66D-C8A1-4FB9-9392-43B1189C301B}"/>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2" name="Oval 281">
              <a:extLst>
                <a:ext uri="{FF2B5EF4-FFF2-40B4-BE49-F238E27FC236}">
                  <a16:creationId xmlns="" xmlns:a16="http://schemas.microsoft.com/office/drawing/2014/main" id="{6E432FD0-85D6-4EEE-8984-06D45FD3EB71}"/>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3" name="Oval 282">
              <a:extLst>
                <a:ext uri="{FF2B5EF4-FFF2-40B4-BE49-F238E27FC236}">
                  <a16:creationId xmlns="" xmlns:a16="http://schemas.microsoft.com/office/drawing/2014/main" id="{2D7D224B-C277-4469-80B4-54EBBBECA483}"/>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4" name="Oval 283">
              <a:extLst>
                <a:ext uri="{FF2B5EF4-FFF2-40B4-BE49-F238E27FC236}">
                  <a16:creationId xmlns="" xmlns:a16="http://schemas.microsoft.com/office/drawing/2014/main" id="{6794C83D-37D8-4561-AE7F-F24C7EA4C9C0}"/>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5" name="Oval 284">
              <a:extLst>
                <a:ext uri="{FF2B5EF4-FFF2-40B4-BE49-F238E27FC236}">
                  <a16:creationId xmlns="" xmlns:a16="http://schemas.microsoft.com/office/drawing/2014/main" id="{09C48E32-AC6D-42BF-9697-51A01A6BCCE4}"/>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6" name="Oval 285">
              <a:extLst>
                <a:ext uri="{FF2B5EF4-FFF2-40B4-BE49-F238E27FC236}">
                  <a16:creationId xmlns="" xmlns:a16="http://schemas.microsoft.com/office/drawing/2014/main" id="{64974545-3A6D-401F-A7CD-FC31A7FD339E}"/>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7" name="Oval 286">
              <a:extLst>
                <a:ext uri="{FF2B5EF4-FFF2-40B4-BE49-F238E27FC236}">
                  <a16:creationId xmlns="" xmlns:a16="http://schemas.microsoft.com/office/drawing/2014/main" id="{7FB41AC8-1095-44EF-8A0F-07ECCFF98E54}"/>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8" name="Oval 287">
              <a:extLst>
                <a:ext uri="{FF2B5EF4-FFF2-40B4-BE49-F238E27FC236}">
                  <a16:creationId xmlns="" xmlns:a16="http://schemas.microsoft.com/office/drawing/2014/main" id="{8A15765C-CF5D-4C9D-89C2-5D7A5D7D80D0}"/>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9" name="Oval 288">
              <a:extLst>
                <a:ext uri="{FF2B5EF4-FFF2-40B4-BE49-F238E27FC236}">
                  <a16:creationId xmlns="" xmlns:a16="http://schemas.microsoft.com/office/drawing/2014/main" id="{2263D67F-C092-4DB9-A5BE-8A86F681CCC7}"/>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0" name="Oval 289">
              <a:extLst>
                <a:ext uri="{FF2B5EF4-FFF2-40B4-BE49-F238E27FC236}">
                  <a16:creationId xmlns="" xmlns:a16="http://schemas.microsoft.com/office/drawing/2014/main" id="{5FC0A66A-3745-41D3-A85D-870D6C829EB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1" name="Oval 290">
              <a:extLst>
                <a:ext uri="{FF2B5EF4-FFF2-40B4-BE49-F238E27FC236}">
                  <a16:creationId xmlns="" xmlns:a16="http://schemas.microsoft.com/office/drawing/2014/main" id="{03906AEF-749E-4902-AA74-F6DA0EE977A5}"/>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2" name="Oval 291">
              <a:extLst>
                <a:ext uri="{FF2B5EF4-FFF2-40B4-BE49-F238E27FC236}">
                  <a16:creationId xmlns="" xmlns:a16="http://schemas.microsoft.com/office/drawing/2014/main" id="{7ABFFC6F-9029-4400-83E0-AB369C3D9F11}"/>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3" name="Oval 292">
              <a:extLst>
                <a:ext uri="{FF2B5EF4-FFF2-40B4-BE49-F238E27FC236}">
                  <a16:creationId xmlns="" xmlns:a16="http://schemas.microsoft.com/office/drawing/2014/main" id="{63090FDA-54D9-4B68-A185-BAE431DDC426}"/>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94" name="Oval 293">
              <a:extLst>
                <a:ext uri="{FF2B5EF4-FFF2-40B4-BE49-F238E27FC236}">
                  <a16:creationId xmlns="" xmlns:a16="http://schemas.microsoft.com/office/drawing/2014/main" id="{7AE3BA6E-F43E-42E2-BE25-3A0303FD2284}"/>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5" name="Oval 294">
              <a:extLst>
                <a:ext uri="{FF2B5EF4-FFF2-40B4-BE49-F238E27FC236}">
                  <a16:creationId xmlns="" xmlns:a16="http://schemas.microsoft.com/office/drawing/2014/main" id="{CC1E5721-4743-4345-B42A-0D63EE362906}"/>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6" name="Oval 295">
              <a:extLst>
                <a:ext uri="{FF2B5EF4-FFF2-40B4-BE49-F238E27FC236}">
                  <a16:creationId xmlns="" xmlns:a16="http://schemas.microsoft.com/office/drawing/2014/main" id="{2B4A4987-0FC6-46B8-99A8-5980466291F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7" name="Oval 296">
              <a:extLst>
                <a:ext uri="{FF2B5EF4-FFF2-40B4-BE49-F238E27FC236}">
                  <a16:creationId xmlns="" xmlns:a16="http://schemas.microsoft.com/office/drawing/2014/main" id="{FDF30EC7-2A73-4609-8B63-9FA8382CFD63}"/>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8" name="Oval 297">
              <a:extLst>
                <a:ext uri="{FF2B5EF4-FFF2-40B4-BE49-F238E27FC236}">
                  <a16:creationId xmlns="" xmlns:a16="http://schemas.microsoft.com/office/drawing/2014/main" id="{F2D38B12-143B-4F17-9675-4A6DFCF8D72F}"/>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9" name="Oval 298">
              <a:extLst>
                <a:ext uri="{FF2B5EF4-FFF2-40B4-BE49-F238E27FC236}">
                  <a16:creationId xmlns="" xmlns:a16="http://schemas.microsoft.com/office/drawing/2014/main" id="{AF437C7A-4AC5-4F91-910B-1A24F2A2E46D}"/>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0" name="Oval 299">
              <a:extLst>
                <a:ext uri="{FF2B5EF4-FFF2-40B4-BE49-F238E27FC236}">
                  <a16:creationId xmlns="" xmlns:a16="http://schemas.microsoft.com/office/drawing/2014/main" id="{38ADF543-0BA3-494F-8FF1-2651B908C5F7}"/>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1" name="Oval 300">
              <a:extLst>
                <a:ext uri="{FF2B5EF4-FFF2-40B4-BE49-F238E27FC236}">
                  <a16:creationId xmlns="" xmlns:a16="http://schemas.microsoft.com/office/drawing/2014/main" id="{7323BF16-30F4-4954-8A6D-E58449F9E30C}"/>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2" name="Oval 301">
              <a:extLst>
                <a:ext uri="{FF2B5EF4-FFF2-40B4-BE49-F238E27FC236}">
                  <a16:creationId xmlns="" xmlns:a16="http://schemas.microsoft.com/office/drawing/2014/main" id="{3D3F5E4E-4AB0-4837-9A04-417B99713249}"/>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3" name="Oval 302">
              <a:extLst>
                <a:ext uri="{FF2B5EF4-FFF2-40B4-BE49-F238E27FC236}">
                  <a16:creationId xmlns="" xmlns:a16="http://schemas.microsoft.com/office/drawing/2014/main" id="{F895465D-99F8-4649-AA83-95AC40E9DF04}"/>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4" name="Oval 303">
              <a:extLst>
                <a:ext uri="{FF2B5EF4-FFF2-40B4-BE49-F238E27FC236}">
                  <a16:creationId xmlns="" xmlns:a16="http://schemas.microsoft.com/office/drawing/2014/main" id="{31582727-5D04-4B27-AFEA-A59557AC411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5" name="Oval 304">
              <a:extLst>
                <a:ext uri="{FF2B5EF4-FFF2-40B4-BE49-F238E27FC236}">
                  <a16:creationId xmlns="" xmlns:a16="http://schemas.microsoft.com/office/drawing/2014/main" id="{4B40F87F-96F7-4569-A1B6-9E6EBB2067E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6" name="Oval 305">
              <a:extLst>
                <a:ext uri="{FF2B5EF4-FFF2-40B4-BE49-F238E27FC236}">
                  <a16:creationId xmlns="" xmlns:a16="http://schemas.microsoft.com/office/drawing/2014/main" id="{C5591D69-AA56-46ED-B6D5-B9281416C59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7" name="Oval 306">
              <a:extLst>
                <a:ext uri="{FF2B5EF4-FFF2-40B4-BE49-F238E27FC236}">
                  <a16:creationId xmlns="" xmlns:a16="http://schemas.microsoft.com/office/drawing/2014/main" id="{B241A695-528F-4DF9-B9C6-73C1329424E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8" name="Oval 307">
              <a:extLst>
                <a:ext uri="{FF2B5EF4-FFF2-40B4-BE49-F238E27FC236}">
                  <a16:creationId xmlns="" xmlns:a16="http://schemas.microsoft.com/office/drawing/2014/main" id="{E05BC002-A4B6-4FD6-8A92-1C8B190DDF7F}"/>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9" name="Oval 308">
              <a:extLst>
                <a:ext uri="{FF2B5EF4-FFF2-40B4-BE49-F238E27FC236}">
                  <a16:creationId xmlns="" xmlns:a16="http://schemas.microsoft.com/office/drawing/2014/main" id="{FF9C2FDE-6055-45FB-A17D-A7A647728176}"/>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0" name="Oval 309">
              <a:extLst>
                <a:ext uri="{FF2B5EF4-FFF2-40B4-BE49-F238E27FC236}">
                  <a16:creationId xmlns="" xmlns:a16="http://schemas.microsoft.com/office/drawing/2014/main" id="{2B448E57-ABAD-45F6-B34D-517F5323DD91}"/>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1" name="Oval 310">
              <a:extLst>
                <a:ext uri="{FF2B5EF4-FFF2-40B4-BE49-F238E27FC236}">
                  <a16:creationId xmlns="" xmlns:a16="http://schemas.microsoft.com/office/drawing/2014/main" id="{6B859588-CEF3-49A4-8F38-BB3C05FD6A41}"/>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2" name="Oval 311">
              <a:extLst>
                <a:ext uri="{FF2B5EF4-FFF2-40B4-BE49-F238E27FC236}">
                  <a16:creationId xmlns="" xmlns:a16="http://schemas.microsoft.com/office/drawing/2014/main" id="{1428927B-F908-48A3-A74F-13A229C93006}"/>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3" name="Oval 312">
              <a:extLst>
                <a:ext uri="{FF2B5EF4-FFF2-40B4-BE49-F238E27FC236}">
                  <a16:creationId xmlns="" xmlns:a16="http://schemas.microsoft.com/office/drawing/2014/main" id="{D7A3F387-FCE9-4527-B25F-9CE93B241485}"/>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4" name="Oval 313">
              <a:extLst>
                <a:ext uri="{FF2B5EF4-FFF2-40B4-BE49-F238E27FC236}">
                  <a16:creationId xmlns="" xmlns:a16="http://schemas.microsoft.com/office/drawing/2014/main" id="{8E7ED53F-DA85-45DD-A8FF-688BFC547616}"/>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5" name="Oval 314">
              <a:extLst>
                <a:ext uri="{FF2B5EF4-FFF2-40B4-BE49-F238E27FC236}">
                  <a16:creationId xmlns="" xmlns:a16="http://schemas.microsoft.com/office/drawing/2014/main" id="{91FB5304-AD3A-430E-9A5E-F3D98E7DCA48}"/>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6" name="Oval 315">
              <a:extLst>
                <a:ext uri="{FF2B5EF4-FFF2-40B4-BE49-F238E27FC236}">
                  <a16:creationId xmlns="" xmlns:a16="http://schemas.microsoft.com/office/drawing/2014/main" id="{12EE2796-DB00-4F19-A2DE-21C256E3307D}"/>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7" name="Oval 316">
              <a:extLst>
                <a:ext uri="{FF2B5EF4-FFF2-40B4-BE49-F238E27FC236}">
                  <a16:creationId xmlns="" xmlns:a16="http://schemas.microsoft.com/office/drawing/2014/main" id="{96552708-5DE3-4EEE-8D2E-05B68CDCED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8" name="Oval 317">
              <a:extLst>
                <a:ext uri="{FF2B5EF4-FFF2-40B4-BE49-F238E27FC236}">
                  <a16:creationId xmlns="" xmlns:a16="http://schemas.microsoft.com/office/drawing/2014/main" id="{03DE5DBB-A655-4DF1-BD98-43A4D3AF3A6F}"/>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9" name="Oval 318">
              <a:extLst>
                <a:ext uri="{FF2B5EF4-FFF2-40B4-BE49-F238E27FC236}">
                  <a16:creationId xmlns="" xmlns:a16="http://schemas.microsoft.com/office/drawing/2014/main" id="{475BE0B5-96E4-42AB-9E49-2C2A91C5D003}"/>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0" name="Oval 319">
              <a:extLst>
                <a:ext uri="{FF2B5EF4-FFF2-40B4-BE49-F238E27FC236}">
                  <a16:creationId xmlns="" xmlns:a16="http://schemas.microsoft.com/office/drawing/2014/main" id="{194D0ABC-BBA2-4972-AAE7-63C4EA2210FE}"/>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1" name="Oval 320">
              <a:extLst>
                <a:ext uri="{FF2B5EF4-FFF2-40B4-BE49-F238E27FC236}">
                  <a16:creationId xmlns="" xmlns:a16="http://schemas.microsoft.com/office/drawing/2014/main" id="{FD537B25-5F9C-4A07-898A-7995EE82D78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2" name="Oval 321">
              <a:extLst>
                <a:ext uri="{FF2B5EF4-FFF2-40B4-BE49-F238E27FC236}">
                  <a16:creationId xmlns="" xmlns:a16="http://schemas.microsoft.com/office/drawing/2014/main" id="{FAF8A2DB-DD4D-4F90-BB0F-8E188BF79A3C}"/>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3" name="Oval 322">
              <a:extLst>
                <a:ext uri="{FF2B5EF4-FFF2-40B4-BE49-F238E27FC236}">
                  <a16:creationId xmlns="" xmlns:a16="http://schemas.microsoft.com/office/drawing/2014/main" id="{E94F6890-1861-4976-8735-24645F8560AF}"/>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4" name="Oval 323">
              <a:extLst>
                <a:ext uri="{FF2B5EF4-FFF2-40B4-BE49-F238E27FC236}">
                  <a16:creationId xmlns="" xmlns:a16="http://schemas.microsoft.com/office/drawing/2014/main" id="{CA12830C-5287-4747-B5AE-FEFE3A8F332B}"/>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5" name="Oval 324">
              <a:extLst>
                <a:ext uri="{FF2B5EF4-FFF2-40B4-BE49-F238E27FC236}">
                  <a16:creationId xmlns="" xmlns:a16="http://schemas.microsoft.com/office/drawing/2014/main" id="{5C0DC78D-43C3-4B59-BBA7-610B75454A8D}"/>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6" name="Oval 325">
              <a:extLst>
                <a:ext uri="{FF2B5EF4-FFF2-40B4-BE49-F238E27FC236}">
                  <a16:creationId xmlns="" xmlns:a16="http://schemas.microsoft.com/office/drawing/2014/main" id="{C8565A34-ED22-49E4-B137-6216CD265544}"/>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7" name="Oval 326">
              <a:extLst>
                <a:ext uri="{FF2B5EF4-FFF2-40B4-BE49-F238E27FC236}">
                  <a16:creationId xmlns="" xmlns:a16="http://schemas.microsoft.com/office/drawing/2014/main" id="{2143E68F-12B1-439E-B219-3281518C73D7}"/>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8" name="Oval 327">
              <a:extLst>
                <a:ext uri="{FF2B5EF4-FFF2-40B4-BE49-F238E27FC236}">
                  <a16:creationId xmlns="" xmlns:a16="http://schemas.microsoft.com/office/drawing/2014/main" id="{F98F35E3-15EA-444E-8465-34DF50C2D554}"/>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9" name="Oval 328">
              <a:extLst>
                <a:ext uri="{FF2B5EF4-FFF2-40B4-BE49-F238E27FC236}">
                  <a16:creationId xmlns="" xmlns:a16="http://schemas.microsoft.com/office/drawing/2014/main" id="{6690EEE0-68B3-4F65-A092-0DB5E841AA27}"/>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0" name="Oval 329">
              <a:extLst>
                <a:ext uri="{FF2B5EF4-FFF2-40B4-BE49-F238E27FC236}">
                  <a16:creationId xmlns="" xmlns:a16="http://schemas.microsoft.com/office/drawing/2014/main" id="{88F0103E-EA19-4A5D-90C8-CD55FFAAC3D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1" name="Oval 330">
              <a:extLst>
                <a:ext uri="{FF2B5EF4-FFF2-40B4-BE49-F238E27FC236}">
                  <a16:creationId xmlns="" xmlns:a16="http://schemas.microsoft.com/office/drawing/2014/main" id="{43ABE0CF-BAB5-46E2-977C-BC59F9826472}"/>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2" name="Oval 331">
              <a:extLst>
                <a:ext uri="{FF2B5EF4-FFF2-40B4-BE49-F238E27FC236}">
                  <a16:creationId xmlns="" xmlns:a16="http://schemas.microsoft.com/office/drawing/2014/main" id="{4C5C5747-DA8B-4FE7-B4E1-D52FEEC58522}"/>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3" name="Oval 332">
              <a:extLst>
                <a:ext uri="{FF2B5EF4-FFF2-40B4-BE49-F238E27FC236}">
                  <a16:creationId xmlns="" xmlns:a16="http://schemas.microsoft.com/office/drawing/2014/main" id="{A75CA390-32E6-4510-B5F2-14CC88E80E21}"/>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4" name="Oval 333">
              <a:extLst>
                <a:ext uri="{FF2B5EF4-FFF2-40B4-BE49-F238E27FC236}">
                  <a16:creationId xmlns="" xmlns:a16="http://schemas.microsoft.com/office/drawing/2014/main" id="{79C902F4-C9EA-49D0-8178-3B0B8D166B98}"/>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5" name="Oval 334">
              <a:extLst>
                <a:ext uri="{FF2B5EF4-FFF2-40B4-BE49-F238E27FC236}">
                  <a16:creationId xmlns="" xmlns:a16="http://schemas.microsoft.com/office/drawing/2014/main" id="{82A18D4D-DDCD-4A82-8F66-A3FD728E1914}"/>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6" name="Oval 335">
              <a:extLst>
                <a:ext uri="{FF2B5EF4-FFF2-40B4-BE49-F238E27FC236}">
                  <a16:creationId xmlns="" xmlns:a16="http://schemas.microsoft.com/office/drawing/2014/main" id="{F478E7FC-60C7-4F7D-899F-1EA390CFCB66}"/>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7" name="Oval 336">
              <a:extLst>
                <a:ext uri="{FF2B5EF4-FFF2-40B4-BE49-F238E27FC236}">
                  <a16:creationId xmlns="" xmlns:a16="http://schemas.microsoft.com/office/drawing/2014/main" id="{FF26AB3E-4DF2-4A43-BC33-858418FD61F9}"/>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8" name="Oval 337">
              <a:extLst>
                <a:ext uri="{FF2B5EF4-FFF2-40B4-BE49-F238E27FC236}">
                  <a16:creationId xmlns="" xmlns:a16="http://schemas.microsoft.com/office/drawing/2014/main" id="{7D357AE8-BD7A-44DA-A6CA-7ABC8C0FB530}"/>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9" name="Oval 338">
              <a:extLst>
                <a:ext uri="{FF2B5EF4-FFF2-40B4-BE49-F238E27FC236}">
                  <a16:creationId xmlns="" xmlns:a16="http://schemas.microsoft.com/office/drawing/2014/main" id="{B1E27855-9F00-4F43-BF12-62C05AB1E989}"/>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0" name="Oval 339">
              <a:extLst>
                <a:ext uri="{FF2B5EF4-FFF2-40B4-BE49-F238E27FC236}">
                  <a16:creationId xmlns="" xmlns:a16="http://schemas.microsoft.com/office/drawing/2014/main" id="{4A6543A6-8894-4C64-B3C1-8ACBC9E62D55}"/>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1" name="Oval 340">
              <a:extLst>
                <a:ext uri="{FF2B5EF4-FFF2-40B4-BE49-F238E27FC236}">
                  <a16:creationId xmlns="" xmlns:a16="http://schemas.microsoft.com/office/drawing/2014/main" id="{F929598E-1202-42C2-9B14-ABE0D0910A43}"/>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 xmlns:a16="http://schemas.microsoft.com/office/drawing/2014/main" id="{9A6E48A0-761B-4487-990A-C574695FA7C1}"/>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 xmlns:a16="http://schemas.microsoft.com/office/drawing/2014/main" id="{217EBE01-872A-4724-B50D-6B5BB834DF2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 xmlns:a16="http://schemas.microsoft.com/office/drawing/2014/main" id="{A8B959D6-5D4E-40AA-8B0D-D9CF2A2E0D89}"/>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 xmlns:a16="http://schemas.microsoft.com/office/drawing/2014/main" id="{E3C6864A-23F2-4543-BDCB-C52AA6B6E884}"/>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 xmlns:a16="http://schemas.microsoft.com/office/drawing/2014/main" id="{D2C0A4B0-9776-4870-A455-C273FEE08DA2}"/>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 xmlns:a16="http://schemas.microsoft.com/office/drawing/2014/main" id="{3C7951F1-2048-455C-B375-7B9D162C62EA}"/>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 xmlns:a16="http://schemas.microsoft.com/office/drawing/2014/main" id="{ED71EC73-0D97-456E-9EE4-BA615E1BAF09}"/>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 xmlns:a16="http://schemas.microsoft.com/office/drawing/2014/main" id="{66DFC998-AF9C-40B5-934C-6790575EF6B4}"/>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 xmlns:a16="http://schemas.microsoft.com/office/drawing/2014/main" id="{00C46AE1-DBC1-426F-B6B5-4A7E902DDC81}"/>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 xmlns:a16="http://schemas.microsoft.com/office/drawing/2014/main" id="{E406962C-EE95-46C5-A3C6-412824A5CB47}"/>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 xmlns:a16="http://schemas.microsoft.com/office/drawing/2014/main" id="{8F31FDBE-552A-484A-A83C-AA4C397506CC}"/>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 xmlns:a16="http://schemas.microsoft.com/office/drawing/2014/main" id="{04343D7C-F1A3-4C70-9782-65D8C4C80E4E}"/>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 xmlns:a16="http://schemas.microsoft.com/office/drawing/2014/main" id="{CE8CD5A0-D321-46E9-8278-492160AFF2C8}"/>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 xmlns:a16="http://schemas.microsoft.com/office/drawing/2014/main" id="{7538248A-04C0-422A-A0FA-05CFCF9B3F7D}"/>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 xmlns:a16="http://schemas.microsoft.com/office/drawing/2014/main" id="{A28B3A19-E18B-4635-B48C-02FC88F83141}"/>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 xmlns:a16="http://schemas.microsoft.com/office/drawing/2014/main" id="{B3A6A755-C006-4E15-A0B5-AFFDC1EB4BA6}"/>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 xmlns:a16="http://schemas.microsoft.com/office/drawing/2014/main" id="{C1B8FE29-A70C-452F-AC01-F641B3516BED}"/>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 xmlns:a16="http://schemas.microsoft.com/office/drawing/2014/main" id="{1CCDDD0F-E443-42FB-9569-5FA369C88400}"/>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 xmlns:a16="http://schemas.microsoft.com/office/drawing/2014/main" id="{CC2D84AD-FC7F-4BBF-9410-74199AE8B139}"/>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 xmlns:a16="http://schemas.microsoft.com/office/drawing/2014/main" id="{A2878F0B-C1DA-49C1-9D9A-24A0E34CB8D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 xmlns:a16="http://schemas.microsoft.com/office/drawing/2014/main" id="{05ADBA3F-F2F9-4353-BFE4-0B33C206CAE2}"/>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 xmlns:a16="http://schemas.microsoft.com/office/drawing/2014/main" id="{E09889F3-F5D0-4127-BBF2-F27C670A1712}"/>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 xmlns:a16="http://schemas.microsoft.com/office/drawing/2014/main" id="{28B71561-1F5F-4DFC-91E6-D9F58B6D68BA}"/>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5" name="Oval 364">
              <a:extLst>
                <a:ext uri="{FF2B5EF4-FFF2-40B4-BE49-F238E27FC236}">
                  <a16:creationId xmlns="" xmlns:a16="http://schemas.microsoft.com/office/drawing/2014/main" id="{CABCCC4F-2AE1-4A31-8D0B-11B70C0B8AC3}"/>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 xmlns:a16="http://schemas.microsoft.com/office/drawing/2014/main" id="{9B97C64E-7EA5-445C-93B6-014A69F7EC28}"/>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7" name="Oval 366">
              <a:extLst>
                <a:ext uri="{FF2B5EF4-FFF2-40B4-BE49-F238E27FC236}">
                  <a16:creationId xmlns="" xmlns:a16="http://schemas.microsoft.com/office/drawing/2014/main" id="{36FC70A3-7262-4D0C-93B6-39065BA9C7CF}"/>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 xmlns:a16="http://schemas.microsoft.com/office/drawing/2014/main" id="{5569F710-AE9A-4B11-AAA9-07588D7B552E}"/>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 xmlns:a16="http://schemas.microsoft.com/office/drawing/2014/main" id="{0A2846A5-8C6D-4D5F-9B8C-73EB5867CB08}"/>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 xmlns:a16="http://schemas.microsoft.com/office/drawing/2014/main" id="{97408305-1FC4-482B-A2B9-83AB95276679}"/>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 xmlns:a16="http://schemas.microsoft.com/office/drawing/2014/main" id="{9095F79B-B52E-4D2A-A2BC-8FF301D40A46}"/>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 xmlns:a16="http://schemas.microsoft.com/office/drawing/2014/main" id="{4E91AD88-D70B-4E32-8DE6-BB45991687DC}"/>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 xmlns:a16="http://schemas.microsoft.com/office/drawing/2014/main" id="{097D1157-56F8-4EED-9D72-BC17F791DB66}"/>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 xmlns:a16="http://schemas.microsoft.com/office/drawing/2014/main" id="{6F6F78D3-FAEA-4F4A-9763-EAD4C69456AD}"/>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 xmlns:a16="http://schemas.microsoft.com/office/drawing/2014/main" id="{712E6C5B-B9BB-4636-B0EF-17CAB98C1FEB}"/>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 xmlns:a16="http://schemas.microsoft.com/office/drawing/2014/main" id="{5CA904D9-8352-48EA-B0C8-9F81ED44BC89}"/>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 xmlns:a16="http://schemas.microsoft.com/office/drawing/2014/main" id="{DE82E7F4-B524-41A0-B04F-FEDFB5B6826D}"/>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 xmlns:a16="http://schemas.microsoft.com/office/drawing/2014/main" id="{AE24D521-E992-43F9-862C-E2E87D49B9A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 xmlns:a16="http://schemas.microsoft.com/office/drawing/2014/main" id="{40A7D1B1-09EF-4B65-9BCC-C39BD80CB2B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0" name="Oval 379">
              <a:extLst>
                <a:ext uri="{FF2B5EF4-FFF2-40B4-BE49-F238E27FC236}">
                  <a16:creationId xmlns="" xmlns:a16="http://schemas.microsoft.com/office/drawing/2014/main" id="{7D976C32-FE6D-4991-B0D3-773EDA25D1EF}"/>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 xmlns:a16="http://schemas.microsoft.com/office/drawing/2014/main" id="{C1931CE1-8301-4D00-B731-992586E24274}"/>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2" name="Oval 381">
              <a:extLst>
                <a:ext uri="{FF2B5EF4-FFF2-40B4-BE49-F238E27FC236}">
                  <a16:creationId xmlns="" xmlns:a16="http://schemas.microsoft.com/office/drawing/2014/main" id="{C90566E1-7C4A-4CE5-879C-56C43C1F89D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 xmlns:a16="http://schemas.microsoft.com/office/drawing/2014/main" id="{1B9ECEE8-BB7E-436D-A644-7BE4D7E95C78}"/>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 xmlns:a16="http://schemas.microsoft.com/office/drawing/2014/main" id="{1D18FC7C-9BF8-4C59-A9E9-2E4A71E1F73C}"/>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 xmlns:a16="http://schemas.microsoft.com/office/drawing/2014/main" id="{50F4D804-678D-46B3-BC05-7983790DB3F2}"/>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 xmlns:a16="http://schemas.microsoft.com/office/drawing/2014/main" id="{8C4A3A2F-20CA-441F-BC2F-F3E46CE1121A}"/>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 xmlns:a16="http://schemas.microsoft.com/office/drawing/2014/main" id="{3B75F991-FE51-4292-9D1D-A145BD4DB811}"/>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 xmlns:a16="http://schemas.microsoft.com/office/drawing/2014/main" id="{7F5EFFA5-B8ED-47BF-9F9F-F71A4E0C1AB6}"/>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 xmlns:a16="http://schemas.microsoft.com/office/drawing/2014/main" id="{267B42E5-0067-4FC9-9DC8-A5C13063EE41}"/>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 xmlns:a16="http://schemas.microsoft.com/office/drawing/2014/main" id="{DCF9D95F-8A6F-4053-A8BD-38E35EE4EE75}"/>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 xmlns:a16="http://schemas.microsoft.com/office/drawing/2014/main" id="{9A6695A9-175C-4BDC-8E7A-DE93C5D79482}"/>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 xmlns:a16="http://schemas.microsoft.com/office/drawing/2014/main" id="{9CEBE98E-E0A9-4444-A752-7C535181956B}"/>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3" name="Oval 392">
              <a:extLst>
                <a:ext uri="{FF2B5EF4-FFF2-40B4-BE49-F238E27FC236}">
                  <a16:creationId xmlns="" xmlns:a16="http://schemas.microsoft.com/office/drawing/2014/main" id="{C125C9E2-8290-45C0-8CD9-5DFCBD5D1410}"/>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 xmlns:a16="http://schemas.microsoft.com/office/drawing/2014/main" id="{A6B01710-DB88-4C77-ACEC-994FE792EB68}"/>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 xmlns:a16="http://schemas.microsoft.com/office/drawing/2014/main" id="{944577CB-1D84-41CE-A439-8CB10B47CD05}"/>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 xmlns:a16="http://schemas.microsoft.com/office/drawing/2014/main" id="{8561AF82-ED09-4241-B607-E24B86B4331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 xmlns:a16="http://schemas.microsoft.com/office/drawing/2014/main" id="{7D8A772F-EEEA-48AD-BDFB-67D66E759C47}"/>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 xmlns:a16="http://schemas.microsoft.com/office/drawing/2014/main" id="{03C503AA-7A22-47B6-90D3-DF25CC680D16}"/>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 xmlns:a16="http://schemas.microsoft.com/office/drawing/2014/main" id="{E948092C-014E-4E4C-976D-FF13CEAF768D}"/>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 xmlns:a16="http://schemas.microsoft.com/office/drawing/2014/main" id="{EA9A53A8-8912-4376-918E-778DF52457F5}"/>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1" name="Oval 400">
              <a:extLst>
                <a:ext uri="{FF2B5EF4-FFF2-40B4-BE49-F238E27FC236}">
                  <a16:creationId xmlns="" xmlns:a16="http://schemas.microsoft.com/office/drawing/2014/main" id="{3C5B609C-B494-437A-8C62-B7E976A05BBA}"/>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 xmlns:a16="http://schemas.microsoft.com/office/drawing/2014/main" id="{0D6C657E-E336-48C3-92EC-5C8907257F5B}"/>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 xmlns:a16="http://schemas.microsoft.com/office/drawing/2014/main" id="{612B4C20-1310-47ED-8394-AE7590FF3FD3}"/>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4" name="Oval 403">
              <a:extLst>
                <a:ext uri="{FF2B5EF4-FFF2-40B4-BE49-F238E27FC236}">
                  <a16:creationId xmlns="" xmlns:a16="http://schemas.microsoft.com/office/drawing/2014/main" id="{19CA6C5C-437A-4808-B648-C3E9175141F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 xmlns:a16="http://schemas.microsoft.com/office/drawing/2014/main" id="{B2E48C1E-7A45-4802-BCDE-ECD929FC6C75}"/>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 xmlns:a16="http://schemas.microsoft.com/office/drawing/2014/main" id="{54641BAA-1F82-4153-9AE6-B9738744CFF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 xmlns:a16="http://schemas.microsoft.com/office/drawing/2014/main" id="{85D7AC51-E880-4EC6-93D6-9CD2A493C86D}"/>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 xmlns:a16="http://schemas.microsoft.com/office/drawing/2014/main" id="{2745EB78-6A73-492C-B947-C6470C4E2C6A}"/>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 xmlns:a16="http://schemas.microsoft.com/office/drawing/2014/main" id="{84E7C153-6885-4774-82F0-2AE2083CFBB5}"/>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 xmlns:a16="http://schemas.microsoft.com/office/drawing/2014/main" id="{3E148C68-06E5-412D-95E9-CFE19189DE73}"/>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 xmlns:a16="http://schemas.microsoft.com/office/drawing/2014/main" id="{4F57AEEF-2D45-44DD-8BA6-5AFD0AF4761B}"/>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 xmlns:a16="http://schemas.microsoft.com/office/drawing/2014/main" id="{F6190DAA-3E90-4501-8075-221F2E30FF82}"/>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 xmlns:a16="http://schemas.microsoft.com/office/drawing/2014/main" id="{61E35241-2C76-4D97-989A-0F3319BCC131}"/>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 xmlns:a16="http://schemas.microsoft.com/office/drawing/2014/main" id="{55BA3791-A5B5-4078-B579-A607EA4C1D4B}"/>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 xmlns:a16="http://schemas.microsoft.com/office/drawing/2014/main" id="{27987B0E-4C12-4D02-B668-B027E0B3720F}"/>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6" name="Oval 415">
              <a:extLst>
                <a:ext uri="{FF2B5EF4-FFF2-40B4-BE49-F238E27FC236}">
                  <a16:creationId xmlns="" xmlns:a16="http://schemas.microsoft.com/office/drawing/2014/main" id="{78E94289-50FD-42FB-A31D-B5EFB17648FC}"/>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 xmlns:a16="http://schemas.microsoft.com/office/drawing/2014/main" id="{091A766C-DDB4-409D-9DCE-F02DBCF873DF}"/>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 xmlns:a16="http://schemas.microsoft.com/office/drawing/2014/main" id="{DD1917F9-108A-449F-9774-839F8597DDA8}"/>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 xmlns:a16="http://schemas.microsoft.com/office/drawing/2014/main" id="{BAE710CE-2A8F-4EA6-A942-3E358ACF7011}"/>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0" name="Oval 419">
              <a:extLst>
                <a:ext uri="{FF2B5EF4-FFF2-40B4-BE49-F238E27FC236}">
                  <a16:creationId xmlns="" xmlns:a16="http://schemas.microsoft.com/office/drawing/2014/main" id="{42CB0213-F151-47CC-B39F-56FB6FC5040A}"/>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 xmlns:a16="http://schemas.microsoft.com/office/drawing/2014/main" id="{E61FB580-A96D-45C4-8C3C-B5764D3F5130}"/>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 xmlns:a16="http://schemas.microsoft.com/office/drawing/2014/main" id="{A4E77BAD-F789-46FE-8DC9-0E64F7B5963E}"/>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 xmlns:a16="http://schemas.microsoft.com/office/drawing/2014/main" id="{BED0CB5C-7774-4198-ADD5-CF345DD8F990}"/>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 xmlns:a16="http://schemas.microsoft.com/office/drawing/2014/main" id="{F2A0F6C2-0252-45C4-BD12-C12A20368E90}"/>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 xmlns:a16="http://schemas.microsoft.com/office/drawing/2014/main" id="{6A93D86F-742F-4271-BFD4-AC8A26399A62}"/>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 xmlns:a16="http://schemas.microsoft.com/office/drawing/2014/main" id="{11A57AEF-5FCB-42AB-B96B-24D5E1019421}"/>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 xmlns:a16="http://schemas.microsoft.com/office/drawing/2014/main" id="{8ECF41E5-077C-4185-8FB0-9183E50DAC30}"/>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8" name="Oval 427">
              <a:extLst>
                <a:ext uri="{FF2B5EF4-FFF2-40B4-BE49-F238E27FC236}">
                  <a16:creationId xmlns="" xmlns:a16="http://schemas.microsoft.com/office/drawing/2014/main" id="{662FD717-F009-49F0-8F0D-05D532C683F7}"/>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 xmlns:a16="http://schemas.microsoft.com/office/drawing/2014/main" id="{00020BA6-D2D8-4C95-A9B3-C5D80FA611B8}"/>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 xmlns:a16="http://schemas.microsoft.com/office/drawing/2014/main" id="{B2C86273-BD0E-4D17-8B1B-502EF54D90D9}"/>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 xmlns:a16="http://schemas.microsoft.com/office/drawing/2014/main" id="{2FF40590-AA33-4E18-BC98-FF7A5205132F}"/>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 xmlns:a16="http://schemas.microsoft.com/office/drawing/2014/main" id="{012AE65C-317F-4A10-BED4-71A5C6F75F36}"/>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 xmlns:a16="http://schemas.microsoft.com/office/drawing/2014/main" id="{AF6503D9-0CF0-4D3F-98A4-C3BDC195501A}"/>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 xmlns:a16="http://schemas.microsoft.com/office/drawing/2014/main" id="{9D150049-0419-4D0A-8427-692AB207AE13}"/>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 xmlns:a16="http://schemas.microsoft.com/office/drawing/2014/main" id="{724249C3-6510-43C2-A6D1-777BFF8D68D9}"/>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 xmlns:a16="http://schemas.microsoft.com/office/drawing/2014/main" id="{2612CC30-4FBF-49A8-AC97-CB031058334C}"/>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 xmlns:a16="http://schemas.microsoft.com/office/drawing/2014/main" id="{C7FD72CF-8F90-48FE-9AAC-AA3EDF6D3F6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 xmlns:a16="http://schemas.microsoft.com/office/drawing/2014/main" id="{A86F9557-3DAE-4064-A8F5-8C666C8B21E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9" name="Oval 438">
              <a:extLst>
                <a:ext uri="{FF2B5EF4-FFF2-40B4-BE49-F238E27FC236}">
                  <a16:creationId xmlns="" xmlns:a16="http://schemas.microsoft.com/office/drawing/2014/main" id="{40CE7C72-BB5B-4282-8B9F-44E5D3797BFD}"/>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 xmlns:a16="http://schemas.microsoft.com/office/drawing/2014/main" id="{1999CF3E-40DD-4775-B40D-F19D3447FDC0}"/>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 xmlns:a16="http://schemas.microsoft.com/office/drawing/2014/main" id="{5C1BE7A2-F7D0-4C3C-83EF-9C722FC1BF69}"/>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 xmlns:a16="http://schemas.microsoft.com/office/drawing/2014/main" id="{156FDF12-E18E-498C-ADD8-4F6708D6E9CC}"/>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43" name="Oval 442">
              <a:extLst>
                <a:ext uri="{FF2B5EF4-FFF2-40B4-BE49-F238E27FC236}">
                  <a16:creationId xmlns="" xmlns:a16="http://schemas.microsoft.com/office/drawing/2014/main" id="{48E9F175-973B-439A-9D84-63454AB36B55}"/>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 xmlns:a16="http://schemas.microsoft.com/office/drawing/2014/main" id="{F595DEE4-60A6-4647-8099-7C3066024EA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 xmlns:a16="http://schemas.microsoft.com/office/drawing/2014/main" id="{6832F75C-CE19-4767-AA27-D0D7E1C18015}"/>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 xmlns:a16="http://schemas.microsoft.com/office/drawing/2014/main" id="{205EAFB0-D45B-471C-8D92-848DFBAB15B7}"/>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 xmlns:a16="http://schemas.microsoft.com/office/drawing/2014/main" id="{D2D2B3BF-DF98-4FEF-9DE1-DC02F53B3F46}"/>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 xmlns:a16="http://schemas.microsoft.com/office/drawing/2014/main" id="{4C80FA54-A638-4330-970E-52D6FB80F8E9}"/>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 xmlns:a16="http://schemas.microsoft.com/office/drawing/2014/main" id="{6BC348FA-EBF7-4A5C-8295-600CA373EAD3}"/>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 xmlns:a16="http://schemas.microsoft.com/office/drawing/2014/main" id="{4212C186-52FA-4018-B491-25C6154EC032}"/>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 xmlns:a16="http://schemas.microsoft.com/office/drawing/2014/main" id="{7D8AB1BA-51E4-4EE5-9AB5-07CCDF91F0B1}"/>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 xmlns:a16="http://schemas.microsoft.com/office/drawing/2014/main" id="{AB62A547-9099-43E5-9A59-C9AAE95E5DC5}"/>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 xmlns:a16="http://schemas.microsoft.com/office/drawing/2014/main" id="{EB07E5D6-E982-4D98-A413-6D9810F0338A}"/>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 xmlns:a16="http://schemas.microsoft.com/office/drawing/2014/main" id="{2FD4E1D1-1F70-4000-8029-B79C804626BF}"/>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 xmlns:a16="http://schemas.microsoft.com/office/drawing/2014/main" id="{C19C11E0-A0F2-4397-B755-BCE354CB1A80}"/>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 xmlns:a16="http://schemas.microsoft.com/office/drawing/2014/main" id="{27D1B5BB-780D-4F30-A789-D3084E4B80DA}"/>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7" name="Oval 456">
              <a:extLst>
                <a:ext uri="{FF2B5EF4-FFF2-40B4-BE49-F238E27FC236}">
                  <a16:creationId xmlns="" xmlns:a16="http://schemas.microsoft.com/office/drawing/2014/main" id="{AD8B6115-9019-4292-AE0F-291DB778B2E2}"/>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 xmlns:a16="http://schemas.microsoft.com/office/drawing/2014/main" id="{EBC0C414-51A3-42BF-8013-91B6B302EA8E}"/>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 xmlns:a16="http://schemas.microsoft.com/office/drawing/2014/main" id="{C4A65EBD-F292-48E8-8300-31FFCF05AFB9}"/>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 xmlns:a16="http://schemas.microsoft.com/office/drawing/2014/main" id="{D5464E05-991D-4D04-9B22-9B76526F524E}"/>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 xmlns:a16="http://schemas.microsoft.com/office/drawing/2014/main" id="{6D76741A-37BC-434A-B713-BA5E5A96B862}"/>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 xmlns:a16="http://schemas.microsoft.com/office/drawing/2014/main" id="{AF2A4238-EBD6-44CF-8873-18BA1E832095}"/>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 xmlns:a16="http://schemas.microsoft.com/office/drawing/2014/main" id="{8596B041-3D05-4C4E-AEDC-430C10856125}"/>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 xmlns:a16="http://schemas.microsoft.com/office/drawing/2014/main" id="{7C3A91FF-0FCA-42F0-992C-F9293E683305}"/>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65" name="Group 464">
            <a:extLst>
              <a:ext uri="{FF2B5EF4-FFF2-40B4-BE49-F238E27FC236}">
                <a16:creationId xmlns="" xmlns:a16="http://schemas.microsoft.com/office/drawing/2014/main" id="{1441D4F0-CDA5-4B21-B0A1-BF1C239367CB}"/>
              </a:ext>
            </a:extLst>
          </p:cNvPr>
          <p:cNvGrpSpPr/>
          <p:nvPr/>
        </p:nvGrpSpPr>
        <p:grpSpPr>
          <a:xfrm>
            <a:off x="1892442" y="3627767"/>
            <a:ext cx="1206402" cy="3207331"/>
            <a:chOff x="9124747" y="3738224"/>
            <a:chExt cx="1206402" cy="3207331"/>
          </a:xfrm>
        </p:grpSpPr>
        <p:sp>
          <p:nvSpPr>
            <p:cNvPr id="466" name="Oval 465">
              <a:extLst>
                <a:ext uri="{FF2B5EF4-FFF2-40B4-BE49-F238E27FC236}">
                  <a16:creationId xmlns="" xmlns:a16="http://schemas.microsoft.com/office/drawing/2014/main" id="{28ED521B-5954-4252-9042-3062AF95DCD3}"/>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67" name="그룹 247">
              <a:extLst>
                <a:ext uri="{FF2B5EF4-FFF2-40B4-BE49-F238E27FC236}">
                  <a16:creationId xmlns="" xmlns:a16="http://schemas.microsoft.com/office/drawing/2014/main" id="{C0A1F610-897D-495F-9414-6DF945F8833C}"/>
                </a:ext>
              </a:extLst>
            </p:cNvPr>
            <p:cNvGrpSpPr/>
            <p:nvPr/>
          </p:nvGrpSpPr>
          <p:grpSpPr>
            <a:xfrm rot="5400000">
              <a:off x="9067426" y="3808730"/>
              <a:ext cx="719050" cy="604408"/>
              <a:chOff x="1835978" y="6129099"/>
              <a:chExt cx="539290" cy="453308"/>
            </a:xfrm>
            <a:solidFill>
              <a:schemeClr val="accent2"/>
            </a:solidFill>
          </p:grpSpPr>
          <p:sp>
            <p:nvSpPr>
              <p:cNvPr id="510" name="Oval 509">
                <a:extLst>
                  <a:ext uri="{FF2B5EF4-FFF2-40B4-BE49-F238E27FC236}">
                    <a16:creationId xmlns="" xmlns:a16="http://schemas.microsoft.com/office/drawing/2014/main" id="{81B45617-2F52-42CE-859E-B91E08651DE8}"/>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Rectangle 510">
                <a:extLst>
                  <a:ext uri="{FF2B5EF4-FFF2-40B4-BE49-F238E27FC236}">
                    <a16:creationId xmlns="" xmlns:a16="http://schemas.microsoft.com/office/drawing/2014/main" id="{1DAE6FDB-2587-4C6A-B4A3-62143E3613CD}"/>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 xmlns:a16="http://schemas.microsoft.com/office/drawing/2014/main" id="{39BF0B4A-9E8B-4EA5-A9FB-6311A1E12E17}"/>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Rectangle 512">
                <a:extLst>
                  <a:ext uri="{FF2B5EF4-FFF2-40B4-BE49-F238E27FC236}">
                    <a16:creationId xmlns="" xmlns:a16="http://schemas.microsoft.com/office/drawing/2014/main" id="{33962941-0E2D-4E09-A811-E824276B241A}"/>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 xmlns:a16="http://schemas.microsoft.com/office/drawing/2014/main" id="{03ECA3D9-4868-42C0-9F5D-08AF0FDC991F}"/>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Rectangle 514">
                <a:extLst>
                  <a:ext uri="{FF2B5EF4-FFF2-40B4-BE49-F238E27FC236}">
                    <a16:creationId xmlns="" xmlns:a16="http://schemas.microsoft.com/office/drawing/2014/main" id="{84440DC3-F00A-47D5-B61D-795CA922C0C6}"/>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68" name="그룹 246">
              <a:extLst>
                <a:ext uri="{FF2B5EF4-FFF2-40B4-BE49-F238E27FC236}">
                  <a16:creationId xmlns="" xmlns:a16="http://schemas.microsoft.com/office/drawing/2014/main" id="{E00728E7-4FD3-417C-A153-8F55163DF5B4}"/>
                </a:ext>
              </a:extLst>
            </p:cNvPr>
            <p:cNvGrpSpPr/>
            <p:nvPr/>
          </p:nvGrpSpPr>
          <p:grpSpPr>
            <a:xfrm rot="5400000">
              <a:off x="9310496" y="4784716"/>
              <a:ext cx="1293070" cy="748232"/>
              <a:chOff x="2406647" y="5677604"/>
              <a:chExt cx="969807" cy="561175"/>
            </a:xfrm>
            <a:solidFill>
              <a:schemeClr val="accent2"/>
            </a:solidFill>
          </p:grpSpPr>
          <p:sp>
            <p:nvSpPr>
              <p:cNvPr id="501" name="Oval 500">
                <a:extLst>
                  <a:ext uri="{FF2B5EF4-FFF2-40B4-BE49-F238E27FC236}">
                    <a16:creationId xmlns="" xmlns:a16="http://schemas.microsoft.com/office/drawing/2014/main" id="{1FAD8A41-93B4-496D-B580-369EC3725132}"/>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 xmlns:a16="http://schemas.microsoft.com/office/drawing/2014/main" id="{32E8848F-2F33-4EF1-9008-F6E118A35624}"/>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Rectangle 502">
                <a:extLst>
                  <a:ext uri="{FF2B5EF4-FFF2-40B4-BE49-F238E27FC236}">
                    <a16:creationId xmlns="" xmlns:a16="http://schemas.microsoft.com/office/drawing/2014/main" id="{052AC1C2-FA74-4479-A8E9-393969496B69}"/>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 xmlns:a16="http://schemas.microsoft.com/office/drawing/2014/main" id="{A3DF08A9-3015-4E85-804B-0CCD8793DA7A}"/>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Rectangle 504">
                <a:extLst>
                  <a:ext uri="{FF2B5EF4-FFF2-40B4-BE49-F238E27FC236}">
                    <a16:creationId xmlns="" xmlns:a16="http://schemas.microsoft.com/office/drawing/2014/main" id="{1971E8F3-E182-4F51-8F10-2135D95FEBD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 xmlns:a16="http://schemas.microsoft.com/office/drawing/2014/main" id="{8B5ABCD1-6D3C-4FBB-B49D-7693F2B3F702}"/>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Rectangle 506">
                <a:extLst>
                  <a:ext uri="{FF2B5EF4-FFF2-40B4-BE49-F238E27FC236}">
                    <a16:creationId xmlns="" xmlns:a16="http://schemas.microsoft.com/office/drawing/2014/main" id="{AC32B681-DDF1-4E96-A809-4C4782B36953}"/>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 xmlns:a16="http://schemas.microsoft.com/office/drawing/2014/main" id="{2A7E0BE9-E340-4EA2-BA8E-77585184E9E0}"/>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9" name="Rectangle 508">
                <a:extLst>
                  <a:ext uri="{FF2B5EF4-FFF2-40B4-BE49-F238E27FC236}">
                    <a16:creationId xmlns="" xmlns:a16="http://schemas.microsoft.com/office/drawing/2014/main" id="{CE0F27DD-343E-4860-9A40-598AAFDB73E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69" name="그룹 243">
              <a:extLst>
                <a:ext uri="{FF2B5EF4-FFF2-40B4-BE49-F238E27FC236}">
                  <a16:creationId xmlns="" xmlns:a16="http://schemas.microsoft.com/office/drawing/2014/main" id="{88A9F4B2-53A9-424A-B07C-9E42AA564560}"/>
                </a:ext>
              </a:extLst>
            </p:cNvPr>
            <p:cNvGrpSpPr/>
            <p:nvPr/>
          </p:nvGrpSpPr>
          <p:grpSpPr>
            <a:xfrm rot="5400000">
              <a:off x="9080612" y="6297011"/>
              <a:ext cx="692681" cy="604408"/>
              <a:chOff x="3712085" y="6129098"/>
              <a:chExt cx="519513" cy="453308"/>
            </a:xfrm>
            <a:solidFill>
              <a:schemeClr val="accent2"/>
            </a:solidFill>
          </p:grpSpPr>
          <p:sp>
            <p:nvSpPr>
              <p:cNvPr id="495" name="Oval 494">
                <a:extLst>
                  <a:ext uri="{FF2B5EF4-FFF2-40B4-BE49-F238E27FC236}">
                    <a16:creationId xmlns="" xmlns:a16="http://schemas.microsoft.com/office/drawing/2014/main" id="{058F5ED4-6A7C-4894-AD23-82F141629D5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Rectangle 495">
                <a:extLst>
                  <a:ext uri="{FF2B5EF4-FFF2-40B4-BE49-F238E27FC236}">
                    <a16:creationId xmlns="" xmlns:a16="http://schemas.microsoft.com/office/drawing/2014/main" id="{23A69DBF-6734-41E5-9E16-06018BEB4ED3}"/>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 xmlns:a16="http://schemas.microsoft.com/office/drawing/2014/main" id="{9B4CC0E6-4C63-4FEE-ADAE-EB87DB22EA09}"/>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Rectangle 497">
                <a:extLst>
                  <a:ext uri="{FF2B5EF4-FFF2-40B4-BE49-F238E27FC236}">
                    <a16:creationId xmlns="" xmlns:a16="http://schemas.microsoft.com/office/drawing/2014/main" id="{1CF928F1-C2A6-466E-B79C-C412EE30D4D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 xmlns:a16="http://schemas.microsoft.com/office/drawing/2014/main" id="{531D159D-73E4-421A-B2C9-59109365B6A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Rectangle 499">
                <a:extLst>
                  <a:ext uri="{FF2B5EF4-FFF2-40B4-BE49-F238E27FC236}">
                    <a16:creationId xmlns="" xmlns:a16="http://schemas.microsoft.com/office/drawing/2014/main" id="{6B5E7857-E3A4-451A-AD5A-0F53F5E710A3}"/>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0" name="그룹 259">
              <a:extLst>
                <a:ext uri="{FF2B5EF4-FFF2-40B4-BE49-F238E27FC236}">
                  <a16:creationId xmlns="" xmlns:a16="http://schemas.microsoft.com/office/drawing/2014/main" id="{3502FFE1-80F3-4302-BB25-1369DFDE5805}"/>
                </a:ext>
              </a:extLst>
            </p:cNvPr>
            <p:cNvGrpSpPr/>
            <p:nvPr/>
          </p:nvGrpSpPr>
          <p:grpSpPr>
            <a:xfrm rot="5400000">
              <a:off x="9680363" y="3780125"/>
              <a:ext cx="692682" cy="608880"/>
              <a:chOff x="1826089" y="5677604"/>
              <a:chExt cx="519514" cy="456661"/>
            </a:xfrm>
            <a:solidFill>
              <a:schemeClr val="accent5"/>
            </a:solidFill>
          </p:grpSpPr>
          <p:sp>
            <p:nvSpPr>
              <p:cNvPr id="489" name="Rectangle 488">
                <a:extLst>
                  <a:ext uri="{FF2B5EF4-FFF2-40B4-BE49-F238E27FC236}">
                    <a16:creationId xmlns="" xmlns:a16="http://schemas.microsoft.com/office/drawing/2014/main" id="{9B0E0B7D-9ECE-4593-9027-13AC04BB1624}"/>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0" name="Oval 489">
                <a:extLst>
                  <a:ext uri="{FF2B5EF4-FFF2-40B4-BE49-F238E27FC236}">
                    <a16:creationId xmlns="" xmlns:a16="http://schemas.microsoft.com/office/drawing/2014/main" id="{AA8C5563-A4E8-48D6-9C83-16B8914AA45E}"/>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 xmlns:a16="http://schemas.microsoft.com/office/drawing/2014/main" id="{00348CC1-DD5C-4DA7-B9AD-1366DFA5D0F8}"/>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Rectangle 491">
                <a:extLst>
                  <a:ext uri="{FF2B5EF4-FFF2-40B4-BE49-F238E27FC236}">
                    <a16:creationId xmlns="" xmlns:a16="http://schemas.microsoft.com/office/drawing/2014/main" id="{EC125F8D-F213-4A57-A56F-7E47D43B2A0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 xmlns:a16="http://schemas.microsoft.com/office/drawing/2014/main" id="{438A4CEF-EFEB-4130-8399-4EA1BD37351E}"/>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Rectangle 493">
                <a:extLst>
                  <a:ext uri="{FF2B5EF4-FFF2-40B4-BE49-F238E27FC236}">
                    <a16:creationId xmlns="" xmlns:a16="http://schemas.microsoft.com/office/drawing/2014/main" id="{EFC0CD9A-F279-417B-80F4-6DE0E3317951}"/>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1" name="그룹 245">
              <a:extLst>
                <a:ext uri="{FF2B5EF4-FFF2-40B4-BE49-F238E27FC236}">
                  <a16:creationId xmlns="" xmlns:a16="http://schemas.microsoft.com/office/drawing/2014/main" id="{C96A8C8A-99A8-4BB3-8283-38106D78006B}"/>
                </a:ext>
              </a:extLst>
            </p:cNvPr>
            <p:cNvGrpSpPr/>
            <p:nvPr/>
          </p:nvGrpSpPr>
          <p:grpSpPr>
            <a:xfrm rot="5400000">
              <a:off x="8945935" y="5057226"/>
              <a:ext cx="966505" cy="608880"/>
              <a:chOff x="2681237" y="6125745"/>
              <a:chExt cx="724882" cy="456662"/>
            </a:xfrm>
            <a:solidFill>
              <a:schemeClr val="accent5"/>
            </a:solidFill>
          </p:grpSpPr>
          <p:sp>
            <p:nvSpPr>
              <p:cNvPr id="481" name="Rectangle 480">
                <a:extLst>
                  <a:ext uri="{FF2B5EF4-FFF2-40B4-BE49-F238E27FC236}">
                    <a16:creationId xmlns="" xmlns:a16="http://schemas.microsoft.com/office/drawing/2014/main" id="{C2B933CC-E72F-4577-B9E8-875F6C595CAA}"/>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 xmlns:a16="http://schemas.microsoft.com/office/drawing/2014/main" id="{B6AAE4D9-9D9F-45A8-9D82-21C077F5AA07}"/>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 xmlns:a16="http://schemas.microsoft.com/office/drawing/2014/main" id="{60557375-D25A-4068-8E30-00B2970746FF}"/>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Rectangle 483">
                <a:extLst>
                  <a:ext uri="{FF2B5EF4-FFF2-40B4-BE49-F238E27FC236}">
                    <a16:creationId xmlns="" xmlns:a16="http://schemas.microsoft.com/office/drawing/2014/main" id="{A6497E5C-EDA5-472A-B887-7254F9266464}"/>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 xmlns:a16="http://schemas.microsoft.com/office/drawing/2014/main" id="{0FC1C477-8E10-4847-94D3-5A124BA60D71}"/>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Rectangle 485">
                <a:extLst>
                  <a:ext uri="{FF2B5EF4-FFF2-40B4-BE49-F238E27FC236}">
                    <a16:creationId xmlns="" xmlns:a16="http://schemas.microsoft.com/office/drawing/2014/main" id="{2390B5A7-3960-4634-88A8-766DBC95273D}"/>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 xmlns:a16="http://schemas.microsoft.com/office/drawing/2014/main" id="{807CCA49-1B5E-434F-AF27-ADEE587FCF7D}"/>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Rectangle 487">
                <a:extLst>
                  <a:ext uri="{FF2B5EF4-FFF2-40B4-BE49-F238E27FC236}">
                    <a16:creationId xmlns="" xmlns:a16="http://schemas.microsoft.com/office/drawing/2014/main" id="{A2FD222F-2A54-4D9A-ADF2-FC4EF51685EB}"/>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2" name="그룹 244">
              <a:extLst>
                <a:ext uri="{FF2B5EF4-FFF2-40B4-BE49-F238E27FC236}">
                  <a16:creationId xmlns="" xmlns:a16="http://schemas.microsoft.com/office/drawing/2014/main" id="{AEEC2808-EF12-4900-BC33-D7817B38C0E0}"/>
                </a:ext>
              </a:extLst>
            </p:cNvPr>
            <p:cNvGrpSpPr/>
            <p:nvPr/>
          </p:nvGrpSpPr>
          <p:grpSpPr>
            <a:xfrm rot="5400000">
              <a:off x="9431558" y="6032779"/>
              <a:ext cx="1050950" cy="748233"/>
              <a:chOff x="3433494" y="5677603"/>
              <a:chExt cx="788216" cy="561176"/>
            </a:xfrm>
            <a:solidFill>
              <a:schemeClr val="accent5"/>
            </a:solidFill>
          </p:grpSpPr>
          <p:sp>
            <p:nvSpPr>
              <p:cNvPr id="473" name="Oval 472">
                <a:extLst>
                  <a:ext uri="{FF2B5EF4-FFF2-40B4-BE49-F238E27FC236}">
                    <a16:creationId xmlns="" xmlns:a16="http://schemas.microsoft.com/office/drawing/2014/main" id="{798717E6-9C7B-4984-91E6-6A4130A6AA71}"/>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4" name="Oval 473">
                <a:extLst>
                  <a:ext uri="{FF2B5EF4-FFF2-40B4-BE49-F238E27FC236}">
                    <a16:creationId xmlns="" xmlns:a16="http://schemas.microsoft.com/office/drawing/2014/main" id="{AE36EC24-8564-4112-94EE-9E64F7B9767D}"/>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 xmlns:a16="http://schemas.microsoft.com/office/drawing/2014/main" id="{7D21A8DF-1128-4231-ABDB-7A8075A0742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Rectangle 475">
                <a:extLst>
                  <a:ext uri="{FF2B5EF4-FFF2-40B4-BE49-F238E27FC236}">
                    <a16:creationId xmlns="" xmlns:a16="http://schemas.microsoft.com/office/drawing/2014/main" id="{0E4B7885-DDF9-49E8-9F27-D165394AD96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 xmlns:a16="http://schemas.microsoft.com/office/drawing/2014/main" id="{64B9B014-8104-46FA-AA42-7C878D1B3E18}"/>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Rectangle 477">
                <a:extLst>
                  <a:ext uri="{FF2B5EF4-FFF2-40B4-BE49-F238E27FC236}">
                    <a16:creationId xmlns="" xmlns:a16="http://schemas.microsoft.com/office/drawing/2014/main" id="{E0C504E9-7685-4403-B13C-0E8F19BE67C1}"/>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 xmlns:a16="http://schemas.microsoft.com/office/drawing/2014/main" id="{D4979458-8341-4AF9-A3DF-C82AC201B8A9}"/>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Rectangle 479">
                <a:extLst>
                  <a:ext uri="{FF2B5EF4-FFF2-40B4-BE49-F238E27FC236}">
                    <a16:creationId xmlns="" xmlns:a16="http://schemas.microsoft.com/office/drawing/2014/main" id="{DC87F225-96DD-4485-9B0E-0D3B546D10BC}"/>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518" name="Rectangle 517"/>
          <p:cNvSpPr/>
          <p:nvPr/>
        </p:nvSpPr>
        <p:spPr>
          <a:xfrm>
            <a:off x="8244517" y="4505341"/>
            <a:ext cx="1727200" cy="85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a:t>
            </a:r>
            <a:endParaRPr lang="en-US" dirty="0"/>
          </a:p>
        </p:txBody>
      </p:sp>
      <p:sp>
        <p:nvSpPr>
          <p:cNvPr id="525" name="Rectangle 524"/>
          <p:cNvSpPr/>
          <p:nvPr/>
        </p:nvSpPr>
        <p:spPr>
          <a:xfrm>
            <a:off x="5219759" y="4528375"/>
            <a:ext cx="1727200" cy="85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Predicted disease</a:t>
            </a:r>
            <a:endParaRPr lang="en-US" dirty="0"/>
          </a:p>
        </p:txBody>
      </p:sp>
      <p:sp>
        <p:nvSpPr>
          <p:cNvPr id="526" name="Rectangle 525"/>
          <p:cNvSpPr/>
          <p:nvPr/>
        </p:nvSpPr>
        <p:spPr>
          <a:xfrm>
            <a:off x="5123684" y="2475023"/>
            <a:ext cx="1727200" cy="85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Symptoms</a:t>
            </a:r>
            <a:endParaRPr lang="en-US" dirty="0"/>
          </a:p>
        </p:txBody>
      </p:sp>
      <p:sp>
        <p:nvSpPr>
          <p:cNvPr id="527" name="Rectangle 526"/>
          <p:cNvSpPr/>
          <p:nvPr/>
        </p:nvSpPr>
        <p:spPr>
          <a:xfrm>
            <a:off x="8173588" y="2474568"/>
            <a:ext cx="1727200" cy="852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Disease with symptoms dataset</a:t>
            </a:r>
            <a:endParaRPr lang="en-US" dirty="0"/>
          </a:p>
        </p:txBody>
      </p:sp>
      <p:sp>
        <p:nvSpPr>
          <p:cNvPr id="528" name="Right Arrow 527"/>
          <p:cNvSpPr/>
          <p:nvPr/>
        </p:nvSpPr>
        <p:spPr>
          <a:xfrm flipV="1">
            <a:off x="6946959" y="2819910"/>
            <a:ext cx="1137124" cy="43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Down Arrow 528"/>
          <p:cNvSpPr/>
          <p:nvPr/>
        </p:nvSpPr>
        <p:spPr>
          <a:xfrm>
            <a:off x="8763000" y="338964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Left Arrow 529"/>
          <p:cNvSpPr/>
          <p:nvPr/>
        </p:nvSpPr>
        <p:spPr>
          <a:xfrm>
            <a:off x="7026316" y="4676178"/>
            <a:ext cx="1147271"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72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 xmlns:a16="http://schemas.microsoft.com/office/drawing/2014/main" id="{7B9075FC-85C8-42D3-A3F1-9EA18FD0A19D}"/>
              </a:ext>
            </a:extLst>
          </p:cNvPr>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l="25428" r="25428"/>
          <a:stretch>
            <a:fillRect/>
          </a:stretch>
        </p:blipFill>
        <p:spPr/>
      </p:pic>
      <p:pic>
        <p:nvPicPr>
          <p:cNvPr id="11" name="Picture Placeholder 10">
            <a:extLst>
              <a:ext uri="{FF2B5EF4-FFF2-40B4-BE49-F238E27FC236}">
                <a16:creationId xmlns="" xmlns:a16="http://schemas.microsoft.com/office/drawing/2014/main" id="{39E859AC-229E-4845-BD0E-59F4EB79AA50}"/>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l="32580" r="32580"/>
          <a:stretch>
            <a:fillRect/>
          </a:stretch>
        </p:blipFill>
        <p:spPr/>
      </p:pic>
      <p:sp>
        <p:nvSpPr>
          <p:cNvPr id="13" name="TextBox 12">
            <a:extLst>
              <a:ext uri="{FF2B5EF4-FFF2-40B4-BE49-F238E27FC236}">
                <a16:creationId xmlns="" xmlns:a16="http://schemas.microsoft.com/office/drawing/2014/main" id="{55F44099-2EAB-4F7B-9D11-ED1C485DB42F}"/>
              </a:ext>
            </a:extLst>
          </p:cNvPr>
          <p:cNvSpPr txBox="1"/>
          <p:nvPr/>
        </p:nvSpPr>
        <p:spPr>
          <a:xfrm>
            <a:off x="750338" y="2074424"/>
            <a:ext cx="6100618" cy="4093428"/>
          </a:xfrm>
          <a:prstGeom prst="rect">
            <a:avLst/>
          </a:prstGeom>
          <a:noFill/>
        </p:spPr>
        <p:txBody>
          <a:bodyPr wrap="square">
            <a:spAutoFit/>
          </a:bodyPr>
          <a:lstStyle/>
          <a:p>
            <a:pPr marL="342900" indent="-342900" algn="just">
              <a:buFont typeface="Wingdings" pitchFamily="2" charset="2"/>
              <a:buChar char="Ø"/>
            </a:pPr>
            <a:endParaRPr lang="en-US" sz="2000" dirty="0" smtClean="0"/>
          </a:p>
          <a:p>
            <a:pPr marL="342900" indent="-342900" algn="just">
              <a:buFont typeface="Wingdings" pitchFamily="2" charset="2"/>
              <a:buChar char="Ø"/>
            </a:pPr>
            <a:r>
              <a:rPr lang="en-US" sz="2000" dirty="0" smtClean="0"/>
              <a:t>Disease </a:t>
            </a:r>
            <a:r>
              <a:rPr lang="en-US" sz="2000" dirty="0"/>
              <a:t>Prediction has been already implemented using different techniques like </a:t>
            </a:r>
            <a:r>
              <a:rPr lang="en-US" sz="2000" dirty="0" smtClean="0"/>
              <a:t>Random forest</a:t>
            </a:r>
            <a:r>
              <a:rPr lang="en-US" sz="2000" dirty="0" smtClean="0"/>
              <a:t>, </a:t>
            </a:r>
            <a:r>
              <a:rPr lang="en-US" sz="2000" dirty="0"/>
              <a:t>decision tree and Naïve Byes algorithm</a:t>
            </a:r>
            <a:r>
              <a:rPr lang="en-US" sz="2000" dirty="0" smtClean="0"/>
              <a:t>. From </a:t>
            </a:r>
            <a:r>
              <a:rPr lang="en-US" sz="2000" dirty="0"/>
              <a:t>the analysis it was found that Naïve Bayes is more accurate than other techniques. So, Disease Predictor also uses Naïve Bayes for the prediction of different diseases. </a:t>
            </a:r>
          </a:p>
          <a:p>
            <a:pPr algn="just"/>
            <a:endParaRPr lang="en-US" sz="2000" dirty="0"/>
          </a:p>
          <a:p>
            <a:pPr algn="just"/>
            <a:endParaRPr lang="en-US" sz="2000" dirty="0"/>
          </a:p>
          <a:p>
            <a:pPr algn="just"/>
            <a:endParaRPr lang="en-US" sz="2000" dirty="0"/>
          </a:p>
          <a:p>
            <a:pPr algn="just"/>
            <a:endParaRPr lang="en-US" sz="2000" dirty="0"/>
          </a:p>
        </p:txBody>
      </p:sp>
      <p:sp>
        <p:nvSpPr>
          <p:cNvPr id="15" name="TextBox 14">
            <a:extLst>
              <a:ext uri="{FF2B5EF4-FFF2-40B4-BE49-F238E27FC236}">
                <a16:creationId xmlns="" xmlns:a16="http://schemas.microsoft.com/office/drawing/2014/main" id="{810C7248-61F1-47A7-8CA1-36EE0B5F381D}"/>
              </a:ext>
            </a:extLst>
          </p:cNvPr>
          <p:cNvSpPr txBox="1"/>
          <p:nvPr/>
        </p:nvSpPr>
        <p:spPr>
          <a:xfrm>
            <a:off x="230908" y="595807"/>
            <a:ext cx="3990110" cy="584775"/>
          </a:xfrm>
          <a:prstGeom prst="rect">
            <a:avLst/>
          </a:prstGeom>
          <a:noFill/>
        </p:spPr>
        <p:txBody>
          <a:bodyPr wrap="square">
            <a:spAutoFit/>
          </a:bodyPr>
          <a:lstStyle/>
          <a:p>
            <a:pPr algn="r"/>
            <a:r>
              <a:rPr lang="en-IN" sz="3200" dirty="0">
                <a:solidFill>
                  <a:srgbClr val="002060"/>
                </a:solidFill>
              </a:rPr>
              <a:t>METHODOLOGY</a:t>
            </a:r>
            <a:endParaRPr lang="en-US" altLang="ko-KR" sz="3200" dirty="0">
              <a:solidFill>
                <a:srgbClr val="002060"/>
              </a:solidFill>
              <a:latin typeface="+mj-lt"/>
              <a:cs typeface="Arial" pitchFamily="34" charset="0"/>
            </a:endParaRPr>
          </a:p>
        </p:txBody>
      </p:sp>
    </p:spTree>
    <p:extLst>
      <p:ext uri="{BB962C8B-B14F-4D97-AF65-F5344CB8AC3E}">
        <p14:creationId xmlns:p14="http://schemas.microsoft.com/office/powerpoint/2010/main" val="145929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7017" y="339509"/>
            <a:ext cx="4876791" cy="724247"/>
          </a:xfrm>
        </p:spPr>
        <p:txBody>
          <a:bodyPr>
            <a:normAutofit/>
          </a:bodyPr>
          <a:lstStyle/>
          <a:p>
            <a:pPr>
              <a:lnSpc>
                <a:spcPct val="107000"/>
              </a:lnSpc>
              <a:spcAft>
                <a:spcPts val="800"/>
              </a:spcAft>
            </a:pPr>
            <a:r>
              <a:rPr lang="en-IN" sz="36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Technology Used</a:t>
            </a:r>
          </a:p>
        </p:txBody>
      </p:sp>
      <p:grpSp>
        <p:nvGrpSpPr>
          <p:cNvPr id="3" name="Group 2">
            <a:extLst>
              <a:ext uri="{FF2B5EF4-FFF2-40B4-BE49-F238E27FC236}">
                <a16:creationId xmlns="" xmlns:a16="http://schemas.microsoft.com/office/drawing/2014/main" id="{49063FF1-F630-4A06-8718-83073FCB0035}"/>
              </a:ext>
            </a:extLst>
          </p:cNvPr>
          <p:cNvGrpSpPr/>
          <p:nvPr/>
        </p:nvGrpSpPr>
        <p:grpSpPr>
          <a:xfrm rot="3651130">
            <a:off x="7596049" y="956595"/>
            <a:ext cx="753322" cy="1771400"/>
            <a:chOff x="6462246" y="3551603"/>
            <a:chExt cx="989035" cy="2325669"/>
          </a:xfrm>
        </p:grpSpPr>
        <p:grpSp>
          <p:nvGrpSpPr>
            <p:cNvPr id="4" name="Group 3">
              <a:extLst>
                <a:ext uri="{FF2B5EF4-FFF2-40B4-BE49-F238E27FC236}">
                  <a16:creationId xmlns="" xmlns:a16="http://schemas.microsoft.com/office/drawing/2014/main" id="{55283D4F-0503-4C9B-BCA0-EFB1F4A4A263}"/>
                </a:ext>
              </a:extLst>
            </p:cNvPr>
            <p:cNvGrpSpPr/>
            <p:nvPr/>
          </p:nvGrpSpPr>
          <p:grpSpPr>
            <a:xfrm>
              <a:off x="6462246" y="3551603"/>
              <a:ext cx="989035" cy="2325669"/>
              <a:chOff x="6660232" y="3023478"/>
              <a:chExt cx="1152128" cy="2709174"/>
            </a:xfrm>
          </p:grpSpPr>
          <p:grpSp>
            <p:nvGrpSpPr>
              <p:cNvPr id="13" name="Group 12">
                <a:extLst>
                  <a:ext uri="{FF2B5EF4-FFF2-40B4-BE49-F238E27FC236}">
                    <a16:creationId xmlns="" xmlns:a16="http://schemas.microsoft.com/office/drawing/2014/main" id="{DB3CAAC1-4279-46CC-A9E2-0A04B3A81FEF}"/>
                  </a:ext>
                </a:extLst>
              </p:cNvPr>
              <p:cNvGrpSpPr/>
              <p:nvPr/>
            </p:nvGrpSpPr>
            <p:grpSpPr>
              <a:xfrm rot="5400000">
                <a:off x="5910032" y="3902442"/>
                <a:ext cx="2652420" cy="1008000"/>
                <a:chOff x="3215725" y="3292527"/>
                <a:chExt cx="2652420" cy="1008000"/>
              </a:xfrm>
            </p:grpSpPr>
            <p:sp>
              <p:nvSpPr>
                <p:cNvPr id="17" name="Block Arc 16">
                  <a:extLst>
                    <a:ext uri="{FF2B5EF4-FFF2-40B4-BE49-F238E27FC236}">
                      <a16:creationId xmlns="" xmlns:a16="http://schemas.microsoft.com/office/drawing/2014/main" id="{974AD105-7C9A-488A-A59C-E489E8482706}"/>
                    </a:ext>
                  </a:extLst>
                </p:cNvPr>
                <p:cNvSpPr/>
                <p:nvPr/>
              </p:nvSpPr>
              <p:spPr>
                <a:xfrm rot="5400000">
                  <a:off x="4855267" y="3287648"/>
                  <a:ext cx="1008000" cy="1017757"/>
                </a:xfrm>
                <a:prstGeom prst="blockArc">
                  <a:avLst>
                    <a:gd name="adj1" fmla="val 10800000"/>
                    <a:gd name="adj2" fmla="val 9456"/>
                    <a:gd name="adj3" fmla="val 1067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8" name="Rectangle 17">
                  <a:extLst>
                    <a:ext uri="{FF2B5EF4-FFF2-40B4-BE49-F238E27FC236}">
                      <a16:creationId xmlns="" xmlns:a16="http://schemas.microsoft.com/office/drawing/2014/main" id="{CB7BF1E3-3987-4C32-9274-0926A43B86B1}"/>
                    </a:ext>
                  </a:extLst>
                </p:cNvPr>
                <p:cNvSpPr/>
                <p:nvPr/>
              </p:nvSpPr>
              <p:spPr>
                <a:xfrm rot="10800000">
                  <a:off x="3215725" y="4192527"/>
                  <a:ext cx="2160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 xmlns:a16="http://schemas.microsoft.com/office/drawing/2014/main" id="{A0C2AF89-784A-4855-AFC0-F2F5E02FA0ED}"/>
                    </a:ext>
                  </a:extLst>
                </p:cNvPr>
                <p:cNvSpPr/>
                <p:nvPr/>
              </p:nvSpPr>
              <p:spPr>
                <a:xfrm rot="10800000">
                  <a:off x="3215725" y="3294974"/>
                  <a:ext cx="2160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 name="Rounded Rectangle 308">
                <a:extLst>
                  <a:ext uri="{FF2B5EF4-FFF2-40B4-BE49-F238E27FC236}">
                    <a16:creationId xmlns="" xmlns:a16="http://schemas.microsoft.com/office/drawing/2014/main" id="{E474C1B6-23F7-4A64-9206-51A7137932CE}"/>
                  </a:ext>
                </a:extLst>
              </p:cNvPr>
              <p:cNvSpPr/>
              <p:nvPr/>
            </p:nvSpPr>
            <p:spPr>
              <a:xfrm>
                <a:off x="6660232" y="3023478"/>
                <a:ext cx="180010" cy="108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ounded Rectangle 309">
                <a:extLst>
                  <a:ext uri="{FF2B5EF4-FFF2-40B4-BE49-F238E27FC236}">
                    <a16:creationId xmlns="" xmlns:a16="http://schemas.microsoft.com/office/drawing/2014/main" id="{633E2D85-0ED1-4B1D-BC1F-450EE7C0E45C}"/>
                  </a:ext>
                </a:extLst>
              </p:cNvPr>
              <p:cNvSpPr/>
              <p:nvPr/>
            </p:nvSpPr>
            <p:spPr>
              <a:xfrm>
                <a:off x="7632350" y="3023478"/>
                <a:ext cx="180010" cy="108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ound Same Side Corner Rectangle 45">
                <a:extLst>
                  <a:ext uri="{FF2B5EF4-FFF2-40B4-BE49-F238E27FC236}">
                    <a16:creationId xmlns="" xmlns:a16="http://schemas.microsoft.com/office/drawing/2014/main" id="{0745B6B8-7606-4718-AF24-C79A92AFA3F5}"/>
                  </a:ext>
                </a:extLst>
              </p:cNvPr>
              <p:cNvSpPr/>
              <p:nvPr/>
            </p:nvSpPr>
            <p:spPr>
              <a:xfrm rot="10800000">
                <a:off x="6826053" y="3141985"/>
                <a:ext cx="819815" cy="2484971"/>
              </a:xfrm>
              <a:custGeom>
                <a:avLst/>
                <a:gdLst>
                  <a:gd name="connsiteX0" fmla="*/ 338893 w 677786"/>
                  <a:gd name="connsiteY0" fmla="*/ 0 h 1363687"/>
                  <a:gd name="connsiteX1" fmla="*/ 338893 w 677786"/>
                  <a:gd name="connsiteY1" fmla="*/ 0 h 1363687"/>
                  <a:gd name="connsiteX2" fmla="*/ 677786 w 677786"/>
                  <a:gd name="connsiteY2" fmla="*/ 338893 h 1363687"/>
                  <a:gd name="connsiteX3" fmla="*/ 677786 w 677786"/>
                  <a:gd name="connsiteY3" fmla="*/ 1363687 h 1363687"/>
                  <a:gd name="connsiteX4" fmla="*/ 677786 w 677786"/>
                  <a:gd name="connsiteY4" fmla="*/ 1363687 h 1363687"/>
                  <a:gd name="connsiteX5" fmla="*/ 0 w 677786"/>
                  <a:gd name="connsiteY5" fmla="*/ 1363687 h 1363687"/>
                  <a:gd name="connsiteX6" fmla="*/ 0 w 677786"/>
                  <a:gd name="connsiteY6" fmla="*/ 1363687 h 1363687"/>
                  <a:gd name="connsiteX7" fmla="*/ 0 w 677786"/>
                  <a:gd name="connsiteY7" fmla="*/ 338893 h 1363687"/>
                  <a:gd name="connsiteX8" fmla="*/ 338893 w 677786"/>
                  <a:gd name="connsiteY8" fmla="*/ 0 h 1363687"/>
                  <a:gd name="connsiteX0" fmla="*/ 338893 w 677786"/>
                  <a:gd name="connsiteY0" fmla="*/ 0 h 1686454"/>
                  <a:gd name="connsiteX1" fmla="*/ 338893 w 677786"/>
                  <a:gd name="connsiteY1" fmla="*/ 0 h 1686454"/>
                  <a:gd name="connsiteX2" fmla="*/ 677786 w 677786"/>
                  <a:gd name="connsiteY2" fmla="*/ 338893 h 1686454"/>
                  <a:gd name="connsiteX3" fmla="*/ 677786 w 677786"/>
                  <a:gd name="connsiteY3" fmla="*/ 1363687 h 1686454"/>
                  <a:gd name="connsiteX4" fmla="*/ 677786 w 677786"/>
                  <a:gd name="connsiteY4" fmla="*/ 1363687 h 1686454"/>
                  <a:gd name="connsiteX5" fmla="*/ 0 w 677786"/>
                  <a:gd name="connsiteY5" fmla="*/ 1363687 h 1686454"/>
                  <a:gd name="connsiteX6" fmla="*/ 76624 w 677786"/>
                  <a:gd name="connsiteY6" fmla="*/ 1686454 h 1686454"/>
                  <a:gd name="connsiteX7" fmla="*/ 0 w 677786"/>
                  <a:gd name="connsiteY7" fmla="*/ 338893 h 1686454"/>
                  <a:gd name="connsiteX8" fmla="*/ 338893 w 677786"/>
                  <a:gd name="connsiteY8" fmla="*/ 0 h 1686454"/>
                  <a:gd name="connsiteX0" fmla="*/ 338893 w 677786"/>
                  <a:gd name="connsiteY0" fmla="*/ 0 h 1686454"/>
                  <a:gd name="connsiteX1" fmla="*/ 338893 w 677786"/>
                  <a:gd name="connsiteY1" fmla="*/ 0 h 1686454"/>
                  <a:gd name="connsiteX2" fmla="*/ 677786 w 677786"/>
                  <a:gd name="connsiteY2" fmla="*/ 338893 h 1686454"/>
                  <a:gd name="connsiteX3" fmla="*/ 677786 w 677786"/>
                  <a:gd name="connsiteY3" fmla="*/ 1363687 h 1686454"/>
                  <a:gd name="connsiteX4" fmla="*/ 677786 w 677786"/>
                  <a:gd name="connsiteY4" fmla="*/ 1363687 h 1686454"/>
                  <a:gd name="connsiteX5" fmla="*/ 0 w 677786"/>
                  <a:gd name="connsiteY5" fmla="*/ 1363687 h 1686454"/>
                  <a:gd name="connsiteX6" fmla="*/ 76624 w 677786"/>
                  <a:gd name="connsiteY6" fmla="*/ 1686454 h 1686454"/>
                  <a:gd name="connsiteX7" fmla="*/ 0 w 677786"/>
                  <a:gd name="connsiteY7" fmla="*/ 338893 h 1686454"/>
                  <a:gd name="connsiteX8" fmla="*/ 338893 w 677786"/>
                  <a:gd name="connsiteY8" fmla="*/ 0 h 1686454"/>
                  <a:gd name="connsiteX0" fmla="*/ 345300 w 684193"/>
                  <a:gd name="connsiteY0" fmla="*/ 0 h 1686454"/>
                  <a:gd name="connsiteX1" fmla="*/ 345300 w 684193"/>
                  <a:gd name="connsiteY1" fmla="*/ 0 h 1686454"/>
                  <a:gd name="connsiteX2" fmla="*/ 684193 w 684193"/>
                  <a:gd name="connsiteY2" fmla="*/ 338893 h 1686454"/>
                  <a:gd name="connsiteX3" fmla="*/ 684193 w 684193"/>
                  <a:gd name="connsiteY3" fmla="*/ 1363687 h 1686454"/>
                  <a:gd name="connsiteX4" fmla="*/ 684193 w 684193"/>
                  <a:gd name="connsiteY4" fmla="*/ 1363687 h 1686454"/>
                  <a:gd name="connsiteX5" fmla="*/ 6407 w 684193"/>
                  <a:gd name="connsiteY5" fmla="*/ 1363687 h 1686454"/>
                  <a:gd name="connsiteX6" fmla="*/ 83031 w 684193"/>
                  <a:gd name="connsiteY6" fmla="*/ 1686454 h 1686454"/>
                  <a:gd name="connsiteX7" fmla="*/ 6407 w 684193"/>
                  <a:gd name="connsiteY7" fmla="*/ 338893 h 1686454"/>
                  <a:gd name="connsiteX8" fmla="*/ 345300 w 684193"/>
                  <a:gd name="connsiteY8" fmla="*/ 0 h 1686454"/>
                  <a:gd name="connsiteX0" fmla="*/ 393939 w 732832"/>
                  <a:gd name="connsiteY0" fmla="*/ 0 h 1996132"/>
                  <a:gd name="connsiteX1" fmla="*/ 393939 w 732832"/>
                  <a:gd name="connsiteY1" fmla="*/ 0 h 1996132"/>
                  <a:gd name="connsiteX2" fmla="*/ 732832 w 732832"/>
                  <a:gd name="connsiteY2" fmla="*/ 338893 h 1996132"/>
                  <a:gd name="connsiteX3" fmla="*/ 732832 w 732832"/>
                  <a:gd name="connsiteY3" fmla="*/ 1363687 h 1996132"/>
                  <a:gd name="connsiteX4" fmla="*/ 732832 w 732832"/>
                  <a:gd name="connsiteY4" fmla="*/ 1363687 h 1996132"/>
                  <a:gd name="connsiteX5" fmla="*/ 55046 w 732832"/>
                  <a:gd name="connsiteY5" fmla="*/ 1363687 h 1996132"/>
                  <a:gd name="connsiteX6" fmla="*/ 50308 w 732832"/>
                  <a:gd name="connsiteY6" fmla="*/ 1996132 h 1996132"/>
                  <a:gd name="connsiteX7" fmla="*/ 55046 w 732832"/>
                  <a:gd name="connsiteY7" fmla="*/ 338893 h 1996132"/>
                  <a:gd name="connsiteX8" fmla="*/ 393939 w 732832"/>
                  <a:gd name="connsiteY8" fmla="*/ 0 h 1996132"/>
                  <a:gd name="connsiteX0" fmla="*/ 393939 w 732832"/>
                  <a:gd name="connsiteY0" fmla="*/ 0 h 1996132"/>
                  <a:gd name="connsiteX1" fmla="*/ 393939 w 732832"/>
                  <a:gd name="connsiteY1" fmla="*/ 0 h 1996132"/>
                  <a:gd name="connsiteX2" fmla="*/ 732832 w 732832"/>
                  <a:gd name="connsiteY2" fmla="*/ 338893 h 1996132"/>
                  <a:gd name="connsiteX3" fmla="*/ 732832 w 732832"/>
                  <a:gd name="connsiteY3" fmla="*/ 1363687 h 1996132"/>
                  <a:gd name="connsiteX4" fmla="*/ 732832 w 732832"/>
                  <a:gd name="connsiteY4" fmla="*/ 1363687 h 1996132"/>
                  <a:gd name="connsiteX5" fmla="*/ 50308 w 732832"/>
                  <a:gd name="connsiteY5" fmla="*/ 1996132 h 1996132"/>
                  <a:gd name="connsiteX6" fmla="*/ 55046 w 732832"/>
                  <a:gd name="connsiteY6" fmla="*/ 338893 h 1996132"/>
                  <a:gd name="connsiteX7" fmla="*/ 393939 w 732832"/>
                  <a:gd name="connsiteY7" fmla="*/ 0 h 1996132"/>
                  <a:gd name="connsiteX0" fmla="*/ 400849 w 739742"/>
                  <a:gd name="connsiteY0" fmla="*/ 0 h 2133204"/>
                  <a:gd name="connsiteX1" fmla="*/ 400849 w 739742"/>
                  <a:gd name="connsiteY1" fmla="*/ 0 h 2133204"/>
                  <a:gd name="connsiteX2" fmla="*/ 739742 w 739742"/>
                  <a:gd name="connsiteY2" fmla="*/ 338893 h 2133204"/>
                  <a:gd name="connsiteX3" fmla="*/ 739742 w 739742"/>
                  <a:gd name="connsiteY3" fmla="*/ 1363687 h 2133204"/>
                  <a:gd name="connsiteX4" fmla="*/ 739742 w 739742"/>
                  <a:gd name="connsiteY4" fmla="*/ 1363687 h 2133204"/>
                  <a:gd name="connsiteX5" fmla="*/ 48159 w 739742"/>
                  <a:gd name="connsiteY5" fmla="*/ 2133204 h 2133204"/>
                  <a:gd name="connsiteX6" fmla="*/ 61956 w 739742"/>
                  <a:gd name="connsiteY6" fmla="*/ 338893 h 2133204"/>
                  <a:gd name="connsiteX7" fmla="*/ 400849 w 739742"/>
                  <a:gd name="connsiteY7" fmla="*/ 0 h 2133204"/>
                  <a:gd name="connsiteX0" fmla="*/ 352690 w 691583"/>
                  <a:gd name="connsiteY0" fmla="*/ 0 h 2133204"/>
                  <a:gd name="connsiteX1" fmla="*/ 352690 w 691583"/>
                  <a:gd name="connsiteY1" fmla="*/ 0 h 2133204"/>
                  <a:gd name="connsiteX2" fmla="*/ 691583 w 691583"/>
                  <a:gd name="connsiteY2" fmla="*/ 338893 h 2133204"/>
                  <a:gd name="connsiteX3" fmla="*/ 691583 w 691583"/>
                  <a:gd name="connsiteY3" fmla="*/ 1363687 h 2133204"/>
                  <a:gd name="connsiteX4" fmla="*/ 691583 w 691583"/>
                  <a:gd name="connsiteY4" fmla="*/ 1363687 h 2133204"/>
                  <a:gd name="connsiteX5" fmla="*/ 0 w 691583"/>
                  <a:gd name="connsiteY5" fmla="*/ 2133204 h 2133204"/>
                  <a:gd name="connsiteX6" fmla="*/ 13797 w 691583"/>
                  <a:gd name="connsiteY6" fmla="*/ 338893 h 2133204"/>
                  <a:gd name="connsiteX7" fmla="*/ 352690 w 691583"/>
                  <a:gd name="connsiteY7" fmla="*/ 0 h 2133204"/>
                  <a:gd name="connsiteX0" fmla="*/ 352690 w 691583"/>
                  <a:gd name="connsiteY0" fmla="*/ 0 h 2133204"/>
                  <a:gd name="connsiteX1" fmla="*/ 352690 w 691583"/>
                  <a:gd name="connsiteY1" fmla="*/ 0 h 2133204"/>
                  <a:gd name="connsiteX2" fmla="*/ 691583 w 691583"/>
                  <a:gd name="connsiteY2" fmla="*/ 338893 h 2133204"/>
                  <a:gd name="connsiteX3" fmla="*/ 691583 w 691583"/>
                  <a:gd name="connsiteY3" fmla="*/ 1363687 h 2133204"/>
                  <a:gd name="connsiteX4" fmla="*/ 0 w 691583"/>
                  <a:gd name="connsiteY4" fmla="*/ 2133204 h 2133204"/>
                  <a:gd name="connsiteX5" fmla="*/ 13797 w 691583"/>
                  <a:gd name="connsiteY5" fmla="*/ 338893 h 2133204"/>
                  <a:gd name="connsiteX6" fmla="*/ 352690 w 691583"/>
                  <a:gd name="connsiteY6" fmla="*/ 0 h 2133204"/>
                  <a:gd name="connsiteX0" fmla="*/ 352690 w 699378"/>
                  <a:gd name="connsiteY0" fmla="*/ 0 h 2133204"/>
                  <a:gd name="connsiteX1" fmla="*/ 352690 w 699378"/>
                  <a:gd name="connsiteY1" fmla="*/ 0 h 2133204"/>
                  <a:gd name="connsiteX2" fmla="*/ 691583 w 699378"/>
                  <a:gd name="connsiteY2" fmla="*/ 338893 h 2133204"/>
                  <a:gd name="connsiteX3" fmla="*/ 699378 w 699378"/>
                  <a:gd name="connsiteY3" fmla="*/ 1165638 h 2133204"/>
                  <a:gd name="connsiteX4" fmla="*/ 0 w 699378"/>
                  <a:gd name="connsiteY4" fmla="*/ 2133204 h 2133204"/>
                  <a:gd name="connsiteX5" fmla="*/ 13797 w 699378"/>
                  <a:gd name="connsiteY5" fmla="*/ 338893 h 2133204"/>
                  <a:gd name="connsiteX6" fmla="*/ 352690 w 699378"/>
                  <a:gd name="connsiteY6" fmla="*/ 0 h 2133204"/>
                  <a:gd name="connsiteX0" fmla="*/ 352690 w 702644"/>
                  <a:gd name="connsiteY0" fmla="*/ 0 h 2133204"/>
                  <a:gd name="connsiteX1" fmla="*/ 352690 w 702644"/>
                  <a:gd name="connsiteY1" fmla="*/ 0 h 2133204"/>
                  <a:gd name="connsiteX2" fmla="*/ 691583 w 702644"/>
                  <a:gd name="connsiteY2" fmla="*/ 338893 h 2133204"/>
                  <a:gd name="connsiteX3" fmla="*/ 702644 w 702644"/>
                  <a:gd name="connsiteY3" fmla="*/ 1036125 h 2133204"/>
                  <a:gd name="connsiteX4" fmla="*/ 0 w 702644"/>
                  <a:gd name="connsiteY4" fmla="*/ 2133204 h 2133204"/>
                  <a:gd name="connsiteX5" fmla="*/ 13797 w 702644"/>
                  <a:gd name="connsiteY5" fmla="*/ 338893 h 2133204"/>
                  <a:gd name="connsiteX6" fmla="*/ 352690 w 702644"/>
                  <a:gd name="connsiteY6" fmla="*/ 0 h 2133204"/>
                  <a:gd name="connsiteX0" fmla="*/ 352690 w 703764"/>
                  <a:gd name="connsiteY0" fmla="*/ 0 h 2133204"/>
                  <a:gd name="connsiteX1" fmla="*/ 352690 w 703764"/>
                  <a:gd name="connsiteY1" fmla="*/ 0 h 2133204"/>
                  <a:gd name="connsiteX2" fmla="*/ 691583 w 703764"/>
                  <a:gd name="connsiteY2" fmla="*/ 338893 h 2133204"/>
                  <a:gd name="connsiteX3" fmla="*/ 703764 w 703764"/>
                  <a:gd name="connsiteY3" fmla="*/ 916782 h 2133204"/>
                  <a:gd name="connsiteX4" fmla="*/ 0 w 703764"/>
                  <a:gd name="connsiteY4" fmla="*/ 2133204 h 2133204"/>
                  <a:gd name="connsiteX5" fmla="*/ 13797 w 703764"/>
                  <a:gd name="connsiteY5" fmla="*/ 338893 h 2133204"/>
                  <a:gd name="connsiteX6" fmla="*/ 352690 w 703764"/>
                  <a:gd name="connsiteY6" fmla="*/ 0 h 2133204"/>
                  <a:gd name="connsiteX0" fmla="*/ 352690 w 703764"/>
                  <a:gd name="connsiteY0" fmla="*/ 0 h 2133204"/>
                  <a:gd name="connsiteX1" fmla="*/ 352690 w 703764"/>
                  <a:gd name="connsiteY1" fmla="*/ 0 h 2133204"/>
                  <a:gd name="connsiteX2" fmla="*/ 691583 w 703764"/>
                  <a:gd name="connsiteY2" fmla="*/ 338893 h 2133204"/>
                  <a:gd name="connsiteX3" fmla="*/ 703764 w 703764"/>
                  <a:gd name="connsiteY3" fmla="*/ 916782 h 2133204"/>
                  <a:gd name="connsiteX4" fmla="*/ 0 w 703764"/>
                  <a:gd name="connsiteY4" fmla="*/ 2133204 h 2133204"/>
                  <a:gd name="connsiteX5" fmla="*/ 13797 w 703764"/>
                  <a:gd name="connsiteY5" fmla="*/ 338893 h 2133204"/>
                  <a:gd name="connsiteX6" fmla="*/ 352690 w 703764"/>
                  <a:gd name="connsiteY6" fmla="*/ 0 h 213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764" h="2133204">
                    <a:moveTo>
                      <a:pt x="352690" y="0"/>
                    </a:moveTo>
                    <a:lnTo>
                      <a:pt x="352690" y="0"/>
                    </a:lnTo>
                    <a:cubicBezTo>
                      <a:pt x="539855" y="0"/>
                      <a:pt x="691583" y="151728"/>
                      <a:pt x="691583" y="338893"/>
                    </a:cubicBezTo>
                    <a:cubicBezTo>
                      <a:pt x="694181" y="614475"/>
                      <a:pt x="701166" y="641200"/>
                      <a:pt x="703764" y="916782"/>
                    </a:cubicBezTo>
                    <a:cubicBezTo>
                      <a:pt x="469176" y="1322256"/>
                      <a:pt x="297618" y="1653820"/>
                      <a:pt x="0" y="2133204"/>
                    </a:cubicBezTo>
                    <a:cubicBezTo>
                      <a:pt x="3530" y="1818315"/>
                      <a:pt x="13797" y="680491"/>
                      <a:pt x="13797" y="338893"/>
                    </a:cubicBezTo>
                    <a:cubicBezTo>
                      <a:pt x="13797" y="151728"/>
                      <a:pt x="165525" y="0"/>
                      <a:pt x="3526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 name="Oval 4">
              <a:extLst>
                <a:ext uri="{FF2B5EF4-FFF2-40B4-BE49-F238E27FC236}">
                  <a16:creationId xmlns="" xmlns:a16="http://schemas.microsoft.com/office/drawing/2014/main" id="{94DD0BBA-085F-4DBD-98D8-2D644C67BB54}"/>
                </a:ext>
              </a:extLst>
            </p:cNvPr>
            <p:cNvSpPr/>
            <p:nvPr/>
          </p:nvSpPr>
          <p:spPr>
            <a:xfrm rot="19922172">
              <a:off x="7027952" y="5156051"/>
              <a:ext cx="158978" cy="1589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5">
              <a:extLst>
                <a:ext uri="{FF2B5EF4-FFF2-40B4-BE49-F238E27FC236}">
                  <a16:creationId xmlns="" xmlns:a16="http://schemas.microsoft.com/office/drawing/2014/main" id="{4126D3D7-F91E-48B8-ABB4-6CBF51A64B0B}"/>
                </a:ext>
              </a:extLst>
            </p:cNvPr>
            <p:cNvSpPr/>
            <p:nvPr/>
          </p:nvSpPr>
          <p:spPr>
            <a:xfrm rot="19922172">
              <a:off x="7028538" y="5005186"/>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 xmlns:a16="http://schemas.microsoft.com/office/drawing/2014/main" id="{46FD9E77-009B-4C01-9E5B-FDD4645A8C2F}"/>
                </a:ext>
              </a:extLst>
            </p:cNvPr>
            <p:cNvSpPr/>
            <p:nvPr/>
          </p:nvSpPr>
          <p:spPr>
            <a:xfrm rot="19922172">
              <a:off x="6775168" y="4879689"/>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 xmlns:a16="http://schemas.microsoft.com/office/drawing/2014/main" id="{58851621-594E-459F-86D9-6851F3A1670F}"/>
                </a:ext>
              </a:extLst>
            </p:cNvPr>
            <p:cNvSpPr/>
            <p:nvPr/>
          </p:nvSpPr>
          <p:spPr>
            <a:xfrm rot="19922172">
              <a:off x="6858720" y="4438708"/>
              <a:ext cx="214669" cy="214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 xmlns:a16="http://schemas.microsoft.com/office/drawing/2014/main" id="{1F3138D1-8C41-49FB-B9D0-5ACF8B249A61}"/>
                </a:ext>
              </a:extLst>
            </p:cNvPr>
            <p:cNvSpPr/>
            <p:nvPr/>
          </p:nvSpPr>
          <p:spPr>
            <a:xfrm rot="19922172">
              <a:off x="6945596" y="5460533"/>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 xmlns:a16="http://schemas.microsoft.com/office/drawing/2014/main" id="{EC5B6925-F707-44CB-93E7-31A31510056A}"/>
                </a:ext>
              </a:extLst>
            </p:cNvPr>
            <p:cNvSpPr/>
            <p:nvPr/>
          </p:nvSpPr>
          <p:spPr>
            <a:xfrm rot="19922172">
              <a:off x="7063016" y="4713345"/>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 xmlns:a16="http://schemas.microsoft.com/office/drawing/2014/main" id="{47213F8C-5391-4EDE-8C63-44B4AD20F70A}"/>
                </a:ext>
              </a:extLst>
            </p:cNvPr>
            <p:cNvSpPr/>
            <p:nvPr/>
          </p:nvSpPr>
          <p:spPr>
            <a:xfrm rot="19922172">
              <a:off x="6844635" y="5303279"/>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 xmlns:a16="http://schemas.microsoft.com/office/drawing/2014/main" id="{749DB821-FBFD-4031-B936-6B9C928934ED}"/>
                </a:ext>
              </a:extLst>
            </p:cNvPr>
            <p:cNvSpPr/>
            <p:nvPr/>
          </p:nvSpPr>
          <p:spPr>
            <a:xfrm rot="19922172">
              <a:off x="7090585" y="4218941"/>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Group 19">
            <a:extLst>
              <a:ext uri="{FF2B5EF4-FFF2-40B4-BE49-F238E27FC236}">
                <a16:creationId xmlns="" xmlns:a16="http://schemas.microsoft.com/office/drawing/2014/main" id="{2FBE88F7-B555-4AD8-85D4-3A7C70AA0FE5}"/>
              </a:ext>
            </a:extLst>
          </p:cNvPr>
          <p:cNvGrpSpPr/>
          <p:nvPr/>
        </p:nvGrpSpPr>
        <p:grpSpPr>
          <a:xfrm rot="3651130">
            <a:off x="7497443" y="2257791"/>
            <a:ext cx="753322" cy="1771400"/>
            <a:chOff x="6462246" y="3551603"/>
            <a:chExt cx="989035" cy="2325669"/>
          </a:xfrm>
        </p:grpSpPr>
        <p:grpSp>
          <p:nvGrpSpPr>
            <p:cNvPr id="21" name="Group 20">
              <a:extLst>
                <a:ext uri="{FF2B5EF4-FFF2-40B4-BE49-F238E27FC236}">
                  <a16:creationId xmlns="" xmlns:a16="http://schemas.microsoft.com/office/drawing/2014/main" id="{B28855EB-9B7A-4ADD-B40B-102CA1D3262B}"/>
                </a:ext>
              </a:extLst>
            </p:cNvPr>
            <p:cNvGrpSpPr/>
            <p:nvPr/>
          </p:nvGrpSpPr>
          <p:grpSpPr>
            <a:xfrm>
              <a:off x="6462246" y="3551603"/>
              <a:ext cx="989035" cy="2325669"/>
              <a:chOff x="6660232" y="3023478"/>
              <a:chExt cx="1152128" cy="2709174"/>
            </a:xfrm>
          </p:grpSpPr>
          <p:grpSp>
            <p:nvGrpSpPr>
              <p:cNvPr id="30" name="Group 29">
                <a:extLst>
                  <a:ext uri="{FF2B5EF4-FFF2-40B4-BE49-F238E27FC236}">
                    <a16:creationId xmlns="" xmlns:a16="http://schemas.microsoft.com/office/drawing/2014/main" id="{3DE0AC4F-224A-4422-A0AB-CD3CCFA0A99F}"/>
                  </a:ext>
                </a:extLst>
              </p:cNvPr>
              <p:cNvGrpSpPr/>
              <p:nvPr/>
            </p:nvGrpSpPr>
            <p:grpSpPr>
              <a:xfrm rot="5400000">
                <a:off x="5910032" y="3902442"/>
                <a:ext cx="2652420" cy="1008000"/>
                <a:chOff x="3215725" y="3292527"/>
                <a:chExt cx="2652420" cy="1008000"/>
              </a:xfrm>
            </p:grpSpPr>
            <p:sp>
              <p:nvSpPr>
                <p:cNvPr id="34" name="Block Arc 33">
                  <a:extLst>
                    <a:ext uri="{FF2B5EF4-FFF2-40B4-BE49-F238E27FC236}">
                      <a16:creationId xmlns="" xmlns:a16="http://schemas.microsoft.com/office/drawing/2014/main" id="{A485B2B3-F004-4AA9-8F6C-977DA14CAAC7}"/>
                    </a:ext>
                  </a:extLst>
                </p:cNvPr>
                <p:cNvSpPr/>
                <p:nvPr/>
              </p:nvSpPr>
              <p:spPr>
                <a:xfrm rot="5400000">
                  <a:off x="4855267" y="3287648"/>
                  <a:ext cx="1008000" cy="1017757"/>
                </a:xfrm>
                <a:prstGeom prst="blockArc">
                  <a:avLst>
                    <a:gd name="adj1" fmla="val 10800000"/>
                    <a:gd name="adj2" fmla="val 9456"/>
                    <a:gd name="adj3" fmla="val 1067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5" name="Rectangle 34">
                  <a:extLst>
                    <a:ext uri="{FF2B5EF4-FFF2-40B4-BE49-F238E27FC236}">
                      <a16:creationId xmlns="" xmlns:a16="http://schemas.microsoft.com/office/drawing/2014/main" id="{8BA99B7F-9842-449B-9874-AE0DB344FFE4}"/>
                    </a:ext>
                  </a:extLst>
                </p:cNvPr>
                <p:cNvSpPr/>
                <p:nvPr/>
              </p:nvSpPr>
              <p:spPr>
                <a:xfrm rot="10800000">
                  <a:off x="3215725" y="4192527"/>
                  <a:ext cx="2160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Rectangle 35">
                  <a:extLst>
                    <a:ext uri="{FF2B5EF4-FFF2-40B4-BE49-F238E27FC236}">
                      <a16:creationId xmlns="" xmlns:a16="http://schemas.microsoft.com/office/drawing/2014/main" id="{EF9FAD13-27C1-4B45-94F6-4E1CD9655866}"/>
                    </a:ext>
                  </a:extLst>
                </p:cNvPr>
                <p:cNvSpPr/>
                <p:nvPr/>
              </p:nvSpPr>
              <p:spPr>
                <a:xfrm rot="10800000">
                  <a:off x="3215725" y="3294974"/>
                  <a:ext cx="2160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Rounded Rectangle 325">
                <a:extLst>
                  <a:ext uri="{FF2B5EF4-FFF2-40B4-BE49-F238E27FC236}">
                    <a16:creationId xmlns="" xmlns:a16="http://schemas.microsoft.com/office/drawing/2014/main" id="{19BC2DEF-9CFC-4780-9635-19E6524158A4}"/>
                  </a:ext>
                </a:extLst>
              </p:cNvPr>
              <p:cNvSpPr/>
              <p:nvPr/>
            </p:nvSpPr>
            <p:spPr>
              <a:xfrm>
                <a:off x="6660232" y="3023478"/>
                <a:ext cx="180010" cy="108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ounded Rectangle 326">
                <a:extLst>
                  <a:ext uri="{FF2B5EF4-FFF2-40B4-BE49-F238E27FC236}">
                    <a16:creationId xmlns="" xmlns:a16="http://schemas.microsoft.com/office/drawing/2014/main" id="{0556513F-2069-482E-8599-99F8760F274F}"/>
                  </a:ext>
                </a:extLst>
              </p:cNvPr>
              <p:cNvSpPr/>
              <p:nvPr/>
            </p:nvSpPr>
            <p:spPr>
              <a:xfrm>
                <a:off x="7632350" y="3023478"/>
                <a:ext cx="180010" cy="1080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ound Same Side Corner Rectangle 45">
                <a:extLst>
                  <a:ext uri="{FF2B5EF4-FFF2-40B4-BE49-F238E27FC236}">
                    <a16:creationId xmlns="" xmlns:a16="http://schemas.microsoft.com/office/drawing/2014/main" id="{4EA323A9-B21B-4D32-BC1F-6D95A1FDF371}"/>
                  </a:ext>
                </a:extLst>
              </p:cNvPr>
              <p:cNvSpPr/>
              <p:nvPr/>
            </p:nvSpPr>
            <p:spPr>
              <a:xfrm rot="10800000">
                <a:off x="6826053" y="3141985"/>
                <a:ext cx="819815" cy="2484971"/>
              </a:xfrm>
              <a:custGeom>
                <a:avLst/>
                <a:gdLst>
                  <a:gd name="connsiteX0" fmla="*/ 338893 w 677786"/>
                  <a:gd name="connsiteY0" fmla="*/ 0 h 1363687"/>
                  <a:gd name="connsiteX1" fmla="*/ 338893 w 677786"/>
                  <a:gd name="connsiteY1" fmla="*/ 0 h 1363687"/>
                  <a:gd name="connsiteX2" fmla="*/ 677786 w 677786"/>
                  <a:gd name="connsiteY2" fmla="*/ 338893 h 1363687"/>
                  <a:gd name="connsiteX3" fmla="*/ 677786 w 677786"/>
                  <a:gd name="connsiteY3" fmla="*/ 1363687 h 1363687"/>
                  <a:gd name="connsiteX4" fmla="*/ 677786 w 677786"/>
                  <a:gd name="connsiteY4" fmla="*/ 1363687 h 1363687"/>
                  <a:gd name="connsiteX5" fmla="*/ 0 w 677786"/>
                  <a:gd name="connsiteY5" fmla="*/ 1363687 h 1363687"/>
                  <a:gd name="connsiteX6" fmla="*/ 0 w 677786"/>
                  <a:gd name="connsiteY6" fmla="*/ 1363687 h 1363687"/>
                  <a:gd name="connsiteX7" fmla="*/ 0 w 677786"/>
                  <a:gd name="connsiteY7" fmla="*/ 338893 h 1363687"/>
                  <a:gd name="connsiteX8" fmla="*/ 338893 w 677786"/>
                  <a:gd name="connsiteY8" fmla="*/ 0 h 1363687"/>
                  <a:gd name="connsiteX0" fmla="*/ 338893 w 677786"/>
                  <a:gd name="connsiteY0" fmla="*/ 0 h 1686454"/>
                  <a:gd name="connsiteX1" fmla="*/ 338893 w 677786"/>
                  <a:gd name="connsiteY1" fmla="*/ 0 h 1686454"/>
                  <a:gd name="connsiteX2" fmla="*/ 677786 w 677786"/>
                  <a:gd name="connsiteY2" fmla="*/ 338893 h 1686454"/>
                  <a:gd name="connsiteX3" fmla="*/ 677786 w 677786"/>
                  <a:gd name="connsiteY3" fmla="*/ 1363687 h 1686454"/>
                  <a:gd name="connsiteX4" fmla="*/ 677786 w 677786"/>
                  <a:gd name="connsiteY4" fmla="*/ 1363687 h 1686454"/>
                  <a:gd name="connsiteX5" fmla="*/ 0 w 677786"/>
                  <a:gd name="connsiteY5" fmla="*/ 1363687 h 1686454"/>
                  <a:gd name="connsiteX6" fmla="*/ 76624 w 677786"/>
                  <a:gd name="connsiteY6" fmla="*/ 1686454 h 1686454"/>
                  <a:gd name="connsiteX7" fmla="*/ 0 w 677786"/>
                  <a:gd name="connsiteY7" fmla="*/ 338893 h 1686454"/>
                  <a:gd name="connsiteX8" fmla="*/ 338893 w 677786"/>
                  <a:gd name="connsiteY8" fmla="*/ 0 h 1686454"/>
                  <a:gd name="connsiteX0" fmla="*/ 338893 w 677786"/>
                  <a:gd name="connsiteY0" fmla="*/ 0 h 1686454"/>
                  <a:gd name="connsiteX1" fmla="*/ 338893 w 677786"/>
                  <a:gd name="connsiteY1" fmla="*/ 0 h 1686454"/>
                  <a:gd name="connsiteX2" fmla="*/ 677786 w 677786"/>
                  <a:gd name="connsiteY2" fmla="*/ 338893 h 1686454"/>
                  <a:gd name="connsiteX3" fmla="*/ 677786 w 677786"/>
                  <a:gd name="connsiteY3" fmla="*/ 1363687 h 1686454"/>
                  <a:gd name="connsiteX4" fmla="*/ 677786 w 677786"/>
                  <a:gd name="connsiteY4" fmla="*/ 1363687 h 1686454"/>
                  <a:gd name="connsiteX5" fmla="*/ 0 w 677786"/>
                  <a:gd name="connsiteY5" fmla="*/ 1363687 h 1686454"/>
                  <a:gd name="connsiteX6" fmla="*/ 76624 w 677786"/>
                  <a:gd name="connsiteY6" fmla="*/ 1686454 h 1686454"/>
                  <a:gd name="connsiteX7" fmla="*/ 0 w 677786"/>
                  <a:gd name="connsiteY7" fmla="*/ 338893 h 1686454"/>
                  <a:gd name="connsiteX8" fmla="*/ 338893 w 677786"/>
                  <a:gd name="connsiteY8" fmla="*/ 0 h 1686454"/>
                  <a:gd name="connsiteX0" fmla="*/ 345300 w 684193"/>
                  <a:gd name="connsiteY0" fmla="*/ 0 h 1686454"/>
                  <a:gd name="connsiteX1" fmla="*/ 345300 w 684193"/>
                  <a:gd name="connsiteY1" fmla="*/ 0 h 1686454"/>
                  <a:gd name="connsiteX2" fmla="*/ 684193 w 684193"/>
                  <a:gd name="connsiteY2" fmla="*/ 338893 h 1686454"/>
                  <a:gd name="connsiteX3" fmla="*/ 684193 w 684193"/>
                  <a:gd name="connsiteY3" fmla="*/ 1363687 h 1686454"/>
                  <a:gd name="connsiteX4" fmla="*/ 684193 w 684193"/>
                  <a:gd name="connsiteY4" fmla="*/ 1363687 h 1686454"/>
                  <a:gd name="connsiteX5" fmla="*/ 6407 w 684193"/>
                  <a:gd name="connsiteY5" fmla="*/ 1363687 h 1686454"/>
                  <a:gd name="connsiteX6" fmla="*/ 83031 w 684193"/>
                  <a:gd name="connsiteY6" fmla="*/ 1686454 h 1686454"/>
                  <a:gd name="connsiteX7" fmla="*/ 6407 w 684193"/>
                  <a:gd name="connsiteY7" fmla="*/ 338893 h 1686454"/>
                  <a:gd name="connsiteX8" fmla="*/ 345300 w 684193"/>
                  <a:gd name="connsiteY8" fmla="*/ 0 h 1686454"/>
                  <a:gd name="connsiteX0" fmla="*/ 393939 w 732832"/>
                  <a:gd name="connsiteY0" fmla="*/ 0 h 1996132"/>
                  <a:gd name="connsiteX1" fmla="*/ 393939 w 732832"/>
                  <a:gd name="connsiteY1" fmla="*/ 0 h 1996132"/>
                  <a:gd name="connsiteX2" fmla="*/ 732832 w 732832"/>
                  <a:gd name="connsiteY2" fmla="*/ 338893 h 1996132"/>
                  <a:gd name="connsiteX3" fmla="*/ 732832 w 732832"/>
                  <a:gd name="connsiteY3" fmla="*/ 1363687 h 1996132"/>
                  <a:gd name="connsiteX4" fmla="*/ 732832 w 732832"/>
                  <a:gd name="connsiteY4" fmla="*/ 1363687 h 1996132"/>
                  <a:gd name="connsiteX5" fmla="*/ 55046 w 732832"/>
                  <a:gd name="connsiteY5" fmla="*/ 1363687 h 1996132"/>
                  <a:gd name="connsiteX6" fmla="*/ 50308 w 732832"/>
                  <a:gd name="connsiteY6" fmla="*/ 1996132 h 1996132"/>
                  <a:gd name="connsiteX7" fmla="*/ 55046 w 732832"/>
                  <a:gd name="connsiteY7" fmla="*/ 338893 h 1996132"/>
                  <a:gd name="connsiteX8" fmla="*/ 393939 w 732832"/>
                  <a:gd name="connsiteY8" fmla="*/ 0 h 1996132"/>
                  <a:gd name="connsiteX0" fmla="*/ 393939 w 732832"/>
                  <a:gd name="connsiteY0" fmla="*/ 0 h 1996132"/>
                  <a:gd name="connsiteX1" fmla="*/ 393939 w 732832"/>
                  <a:gd name="connsiteY1" fmla="*/ 0 h 1996132"/>
                  <a:gd name="connsiteX2" fmla="*/ 732832 w 732832"/>
                  <a:gd name="connsiteY2" fmla="*/ 338893 h 1996132"/>
                  <a:gd name="connsiteX3" fmla="*/ 732832 w 732832"/>
                  <a:gd name="connsiteY3" fmla="*/ 1363687 h 1996132"/>
                  <a:gd name="connsiteX4" fmla="*/ 732832 w 732832"/>
                  <a:gd name="connsiteY4" fmla="*/ 1363687 h 1996132"/>
                  <a:gd name="connsiteX5" fmla="*/ 50308 w 732832"/>
                  <a:gd name="connsiteY5" fmla="*/ 1996132 h 1996132"/>
                  <a:gd name="connsiteX6" fmla="*/ 55046 w 732832"/>
                  <a:gd name="connsiteY6" fmla="*/ 338893 h 1996132"/>
                  <a:gd name="connsiteX7" fmla="*/ 393939 w 732832"/>
                  <a:gd name="connsiteY7" fmla="*/ 0 h 1996132"/>
                  <a:gd name="connsiteX0" fmla="*/ 400849 w 739742"/>
                  <a:gd name="connsiteY0" fmla="*/ 0 h 2133204"/>
                  <a:gd name="connsiteX1" fmla="*/ 400849 w 739742"/>
                  <a:gd name="connsiteY1" fmla="*/ 0 h 2133204"/>
                  <a:gd name="connsiteX2" fmla="*/ 739742 w 739742"/>
                  <a:gd name="connsiteY2" fmla="*/ 338893 h 2133204"/>
                  <a:gd name="connsiteX3" fmla="*/ 739742 w 739742"/>
                  <a:gd name="connsiteY3" fmla="*/ 1363687 h 2133204"/>
                  <a:gd name="connsiteX4" fmla="*/ 739742 w 739742"/>
                  <a:gd name="connsiteY4" fmla="*/ 1363687 h 2133204"/>
                  <a:gd name="connsiteX5" fmla="*/ 48159 w 739742"/>
                  <a:gd name="connsiteY5" fmla="*/ 2133204 h 2133204"/>
                  <a:gd name="connsiteX6" fmla="*/ 61956 w 739742"/>
                  <a:gd name="connsiteY6" fmla="*/ 338893 h 2133204"/>
                  <a:gd name="connsiteX7" fmla="*/ 400849 w 739742"/>
                  <a:gd name="connsiteY7" fmla="*/ 0 h 2133204"/>
                  <a:gd name="connsiteX0" fmla="*/ 352690 w 691583"/>
                  <a:gd name="connsiteY0" fmla="*/ 0 h 2133204"/>
                  <a:gd name="connsiteX1" fmla="*/ 352690 w 691583"/>
                  <a:gd name="connsiteY1" fmla="*/ 0 h 2133204"/>
                  <a:gd name="connsiteX2" fmla="*/ 691583 w 691583"/>
                  <a:gd name="connsiteY2" fmla="*/ 338893 h 2133204"/>
                  <a:gd name="connsiteX3" fmla="*/ 691583 w 691583"/>
                  <a:gd name="connsiteY3" fmla="*/ 1363687 h 2133204"/>
                  <a:gd name="connsiteX4" fmla="*/ 691583 w 691583"/>
                  <a:gd name="connsiteY4" fmla="*/ 1363687 h 2133204"/>
                  <a:gd name="connsiteX5" fmla="*/ 0 w 691583"/>
                  <a:gd name="connsiteY5" fmla="*/ 2133204 h 2133204"/>
                  <a:gd name="connsiteX6" fmla="*/ 13797 w 691583"/>
                  <a:gd name="connsiteY6" fmla="*/ 338893 h 2133204"/>
                  <a:gd name="connsiteX7" fmla="*/ 352690 w 691583"/>
                  <a:gd name="connsiteY7" fmla="*/ 0 h 2133204"/>
                  <a:gd name="connsiteX0" fmla="*/ 352690 w 691583"/>
                  <a:gd name="connsiteY0" fmla="*/ 0 h 2133204"/>
                  <a:gd name="connsiteX1" fmla="*/ 352690 w 691583"/>
                  <a:gd name="connsiteY1" fmla="*/ 0 h 2133204"/>
                  <a:gd name="connsiteX2" fmla="*/ 691583 w 691583"/>
                  <a:gd name="connsiteY2" fmla="*/ 338893 h 2133204"/>
                  <a:gd name="connsiteX3" fmla="*/ 691583 w 691583"/>
                  <a:gd name="connsiteY3" fmla="*/ 1363687 h 2133204"/>
                  <a:gd name="connsiteX4" fmla="*/ 0 w 691583"/>
                  <a:gd name="connsiteY4" fmla="*/ 2133204 h 2133204"/>
                  <a:gd name="connsiteX5" fmla="*/ 13797 w 691583"/>
                  <a:gd name="connsiteY5" fmla="*/ 338893 h 2133204"/>
                  <a:gd name="connsiteX6" fmla="*/ 352690 w 691583"/>
                  <a:gd name="connsiteY6" fmla="*/ 0 h 2133204"/>
                  <a:gd name="connsiteX0" fmla="*/ 352690 w 699378"/>
                  <a:gd name="connsiteY0" fmla="*/ 0 h 2133204"/>
                  <a:gd name="connsiteX1" fmla="*/ 352690 w 699378"/>
                  <a:gd name="connsiteY1" fmla="*/ 0 h 2133204"/>
                  <a:gd name="connsiteX2" fmla="*/ 691583 w 699378"/>
                  <a:gd name="connsiteY2" fmla="*/ 338893 h 2133204"/>
                  <a:gd name="connsiteX3" fmla="*/ 699378 w 699378"/>
                  <a:gd name="connsiteY3" fmla="*/ 1165638 h 2133204"/>
                  <a:gd name="connsiteX4" fmla="*/ 0 w 699378"/>
                  <a:gd name="connsiteY4" fmla="*/ 2133204 h 2133204"/>
                  <a:gd name="connsiteX5" fmla="*/ 13797 w 699378"/>
                  <a:gd name="connsiteY5" fmla="*/ 338893 h 2133204"/>
                  <a:gd name="connsiteX6" fmla="*/ 352690 w 699378"/>
                  <a:gd name="connsiteY6" fmla="*/ 0 h 2133204"/>
                  <a:gd name="connsiteX0" fmla="*/ 352690 w 702644"/>
                  <a:gd name="connsiteY0" fmla="*/ 0 h 2133204"/>
                  <a:gd name="connsiteX1" fmla="*/ 352690 w 702644"/>
                  <a:gd name="connsiteY1" fmla="*/ 0 h 2133204"/>
                  <a:gd name="connsiteX2" fmla="*/ 691583 w 702644"/>
                  <a:gd name="connsiteY2" fmla="*/ 338893 h 2133204"/>
                  <a:gd name="connsiteX3" fmla="*/ 702644 w 702644"/>
                  <a:gd name="connsiteY3" fmla="*/ 1036125 h 2133204"/>
                  <a:gd name="connsiteX4" fmla="*/ 0 w 702644"/>
                  <a:gd name="connsiteY4" fmla="*/ 2133204 h 2133204"/>
                  <a:gd name="connsiteX5" fmla="*/ 13797 w 702644"/>
                  <a:gd name="connsiteY5" fmla="*/ 338893 h 2133204"/>
                  <a:gd name="connsiteX6" fmla="*/ 352690 w 702644"/>
                  <a:gd name="connsiteY6" fmla="*/ 0 h 2133204"/>
                  <a:gd name="connsiteX0" fmla="*/ 352690 w 703764"/>
                  <a:gd name="connsiteY0" fmla="*/ 0 h 2133204"/>
                  <a:gd name="connsiteX1" fmla="*/ 352690 w 703764"/>
                  <a:gd name="connsiteY1" fmla="*/ 0 h 2133204"/>
                  <a:gd name="connsiteX2" fmla="*/ 691583 w 703764"/>
                  <a:gd name="connsiteY2" fmla="*/ 338893 h 2133204"/>
                  <a:gd name="connsiteX3" fmla="*/ 703764 w 703764"/>
                  <a:gd name="connsiteY3" fmla="*/ 916782 h 2133204"/>
                  <a:gd name="connsiteX4" fmla="*/ 0 w 703764"/>
                  <a:gd name="connsiteY4" fmla="*/ 2133204 h 2133204"/>
                  <a:gd name="connsiteX5" fmla="*/ 13797 w 703764"/>
                  <a:gd name="connsiteY5" fmla="*/ 338893 h 2133204"/>
                  <a:gd name="connsiteX6" fmla="*/ 352690 w 703764"/>
                  <a:gd name="connsiteY6" fmla="*/ 0 h 2133204"/>
                  <a:gd name="connsiteX0" fmla="*/ 352690 w 703764"/>
                  <a:gd name="connsiteY0" fmla="*/ 0 h 2133204"/>
                  <a:gd name="connsiteX1" fmla="*/ 352690 w 703764"/>
                  <a:gd name="connsiteY1" fmla="*/ 0 h 2133204"/>
                  <a:gd name="connsiteX2" fmla="*/ 691583 w 703764"/>
                  <a:gd name="connsiteY2" fmla="*/ 338893 h 2133204"/>
                  <a:gd name="connsiteX3" fmla="*/ 703764 w 703764"/>
                  <a:gd name="connsiteY3" fmla="*/ 916782 h 2133204"/>
                  <a:gd name="connsiteX4" fmla="*/ 0 w 703764"/>
                  <a:gd name="connsiteY4" fmla="*/ 2133204 h 2133204"/>
                  <a:gd name="connsiteX5" fmla="*/ 13797 w 703764"/>
                  <a:gd name="connsiteY5" fmla="*/ 338893 h 2133204"/>
                  <a:gd name="connsiteX6" fmla="*/ 352690 w 703764"/>
                  <a:gd name="connsiteY6" fmla="*/ 0 h 213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764" h="2133204">
                    <a:moveTo>
                      <a:pt x="352690" y="0"/>
                    </a:moveTo>
                    <a:lnTo>
                      <a:pt x="352690" y="0"/>
                    </a:lnTo>
                    <a:cubicBezTo>
                      <a:pt x="539855" y="0"/>
                      <a:pt x="691583" y="151728"/>
                      <a:pt x="691583" y="338893"/>
                    </a:cubicBezTo>
                    <a:cubicBezTo>
                      <a:pt x="694181" y="614475"/>
                      <a:pt x="701166" y="641200"/>
                      <a:pt x="703764" y="916782"/>
                    </a:cubicBezTo>
                    <a:cubicBezTo>
                      <a:pt x="469176" y="1322256"/>
                      <a:pt x="297618" y="1653820"/>
                      <a:pt x="0" y="2133204"/>
                    </a:cubicBezTo>
                    <a:cubicBezTo>
                      <a:pt x="3530" y="1818315"/>
                      <a:pt x="13797" y="680491"/>
                      <a:pt x="13797" y="338893"/>
                    </a:cubicBezTo>
                    <a:cubicBezTo>
                      <a:pt x="13797" y="151728"/>
                      <a:pt x="165525" y="0"/>
                      <a:pt x="3526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22" name="Oval 21">
              <a:extLst>
                <a:ext uri="{FF2B5EF4-FFF2-40B4-BE49-F238E27FC236}">
                  <a16:creationId xmlns="" xmlns:a16="http://schemas.microsoft.com/office/drawing/2014/main" id="{15044DFD-70C7-484C-A902-B759D4290F15}"/>
                </a:ext>
              </a:extLst>
            </p:cNvPr>
            <p:cNvSpPr/>
            <p:nvPr/>
          </p:nvSpPr>
          <p:spPr>
            <a:xfrm rot="19922172">
              <a:off x="7027952" y="5156051"/>
              <a:ext cx="158978" cy="1589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 xmlns:a16="http://schemas.microsoft.com/office/drawing/2014/main" id="{A2051A1B-958D-4F57-98C2-62025E11CD94}"/>
                </a:ext>
              </a:extLst>
            </p:cNvPr>
            <p:cNvSpPr/>
            <p:nvPr/>
          </p:nvSpPr>
          <p:spPr>
            <a:xfrm rot="19922172">
              <a:off x="7028538" y="5005186"/>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23">
              <a:extLst>
                <a:ext uri="{FF2B5EF4-FFF2-40B4-BE49-F238E27FC236}">
                  <a16:creationId xmlns="" xmlns:a16="http://schemas.microsoft.com/office/drawing/2014/main" id="{27A870F3-67B4-4C50-B6B0-625157FC23CE}"/>
                </a:ext>
              </a:extLst>
            </p:cNvPr>
            <p:cNvSpPr/>
            <p:nvPr/>
          </p:nvSpPr>
          <p:spPr>
            <a:xfrm rot="19922172">
              <a:off x="6775168" y="4879689"/>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 xmlns:a16="http://schemas.microsoft.com/office/drawing/2014/main" id="{6DAEE849-FA0B-4D2E-A09D-288080E62B1F}"/>
                </a:ext>
              </a:extLst>
            </p:cNvPr>
            <p:cNvSpPr/>
            <p:nvPr/>
          </p:nvSpPr>
          <p:spPr>
            <a:xfrm rot="19922172">
              <a:off x="6858720" y="4438708"/>
              <a:ext cx="214669" cy="214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 xmlns:a16="http://schemas.microsoft.com/office/drawing/2014/main" id="{D9944314-C511-4E83-9192-D264D153CC7F}"/>
                </a:ext>
              </a:extLst>
            </p:cNvPr>
            <p:cNvSpPr/>
            <p:nvPr/>
          </p:nvSpPr>
          <p:spPr>
            <a:xfrm rot="19922172">
              <a:off x="6945596" y="5460533"/>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 xmlns:a16="http://schemas.microsoft.com/office/drawing/2014/main" id="{1AF10062-1E4F-4DFF-BE4F-CA81CEB44EE3}"/>
                </a:ext>
              </a:extLst>
            </p:cNvPr>
            <p:cNvSpPr/>
            <p:nvPr/>
          </p:nvSpPr>
          <p:spPr>
            <a:xfrm rot="19922172">
              <a:off x="7063016" y="4713345"/>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 xmlns:a16="http://schemas.microsoft.com/office/drawing/2014/main" id="{D54F27DA-8B29-49D0-8599-2E124EB3AB3C}"/>
                </a:ext>
              </a:extLst>
            </p:cNvPr>
            <p:cNvSpPr/>
            <p:nvPr/>
          </p:nvSpPr>
          <p:spPr>
            <a:xfrm rot="19922172">
              <a:off x="6844635" y="5303279"/>
              <a:ext cx="79488" cy="79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 xmlns:a16="http://schemas.microsoft.com/office/drawing/2014/main" id="{1D956866-727E-4CC0-B1CF-843DDB84C169}"/>
                </a:ext>
              </a:extLst>
            </p:cNvPr>
            <p:cNvSpPr/>
            <p:nvPr/>
          </p:nvSpPr>
          <p:spPr>
            <a:xfrm rot="19922172">
              <a:off x="7090585" y="4218941"/>
              <a:ext cx="129468" cy="129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7" name="Rectangle 82">
            <a:extLst>
              <a:ext uri="{FF2B5EF4-FFF2-40B4-BE49-F238E27FC236}">
                <a16:creationId xmlns="" xmlns:a16="http://schemas.microsoft.com/office/drawing/2014/main" id="{FD5E347C-2E08-4419-B463-0478057982CC}"/>
              </a:ext>
            </a:extLst>
          </p:cNvPr>
          <p:cNvSpPr/>
          <p:nvPr/>
        </p:nvSpPr>
        <p:spPr>
          <a:xfrm rot="16200000">
            <a:off x="7939869" y="3419587"/>
            <a:ext cx="2652050" cy="1115061"/>
          </a:xfrm>
          <a:custGeom>
            <a:avLst/>
            <a:gdLst>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64891 h 1242068"/>
              <a:gd name="connsiteX6" fmla="*/ 1525456 w 2954121"/>
              <a:gd name="connsiteY6" fmla="*/ 373440 h 1242068"/>
              <a:gd name="connsiteX7" fmla="*/ 1516907 w 2954121"/>
              <a:gd name="connsiteY7" fmla="*/ 364891 h 1242068"/>
              <a:gd name="connsiteX8" fmla="*/ 1504690 w 2954121"/>
              <a:gd name="connsiteY8" fmla="*/ 364891 h 1242068"/>
              <a:gd name="connsiteX9" fmla="*/ 1504690 w 2954121"/>
              <a:gd name="connsiteY9" fmla="*/ 352674 h 1242068"/>
              <a:gd name="connsiteX10" fmla="*/ 1197739 w 2954121"/>
              <a:gd name="connsiteY10" fmla="*/ 45722 h 1242068"/>
              <a:gd name="connsiteX11" fmla="*/ 47670 w 2954121"/>
              <a:gd name="connsiteY11" fmla="*/ 45722 h 1242068"/>
              <a:gd name="connsiteX12" fmla="*/ 47670 w 2954121"/>
              <a:gd name="connsiteY12" fmla="*/ 1195791 h 1242068"/>
              <a:gd name="connsiteX13" fmla="*/ 1197738 w 2954121"/>
              <a:gd name="connsiteY13" fmla="*/ 1195791 h 1242068"/>
              <a:gd name="connsiteX14" fmla="*/ 1504690 w 2954121"/>
              <a:gd name="connsiteY14" fmla="*/ 888839 h 1242068"/>
              <a:gd name="connsiteX15" fmla="*/ 1504690 w 2954121"/>
              <a:gd name="connsiteY15" fmla="*/ 881143 h 1242068"/>
              <a:gd name="connsiteX16" fmla="*/ 1512386 w 2954121"/>
              <a:gd name="connsiteY16" fmla="*/ 881143 h 1242068"/>
              <a:gd name="connsiteX17" fmla="*/ 1525456 w 2954121"/>
              <a:gd name="connsiteY17" fmla="*/ 868073 h 1242068"/>
              <a:gd name="connsiteX18" fmla="*/ 1525456 w 2954121"/>
              <a:gd name="connsiteY18" fmla="*/ 881143 h 1242068"/>
              <a:gd name="connsiteX19" fmla="*/ 2917011 w 2954121"/>
              <a:gd name="connsiteY19" fmla="*/ 881143 h 1242068"/>
              <a:gd name="connsiteX20" fmla="*/ 2917011 w 2954121"/>
              <a:gd name="connsiteY20" fmla="*/ 883560 h 1242068"/>
              <a:gd name="connsiteX21" fmla="*/ 2918813 w 2954121"/>
              <a:gd name="connsiteY21" fmla="*/ 882814 h 1242068"/>
              <a:gd name="connsiteX22" fmla="*/ 2954121 w 2954121"/>
              <a:gd name="connsiteY22" fmla="*/ 918122 h 1242068"/>
              <a:gd name="connsiteX23" fmla="*/ 2954121 w 2954121"/>
              <a:gd name="connsiteY23" fmla="*/ 965206 h 1242068"/>
              <a:gd name="connsiteX24" fmla="*/ 2918813 w 2954121"/>
              <a:gd name="connsiteY24" fmla="*/ 1000514 h 1242068"/>
              <a:gd name="connsiteX25" fmla="*/ 2883505 w 2954121"/>
              <a:gd name="connsiteY25" fmla="*/ 965206 h 1242068"/>
              <a:gd name="connsiteX26" fmla="*/ 2883505 w 2954121"/>
              <a:gd name="connsiteY26" fmla="*/ 951759 h 1242068"/>
              <a:gd name="connsiteX27" fmla="*/ 1525456 w 2954121"/>
              <a:gd name="connsiteY27" fmla="*/ 951759 h 1242068"/>
              <a:gd name="connsiteX28" fmla="*/ 1525456 w 2954121"/>
              <a:gd name="connsiteY28" fmla="*/ 958680 h 1242068"/>
              <a:gd name="connsiteX29" fmla="*/ 1242067 w 2954121"/>
              <a:gd name="connsiteY29" fmla="*/ 1242068 h 1242068"/>
              <a:gd name="connsiteX30" fmla="*/ 0 w 2954121"/>
              <a:gd name="connsiteY30" fmla="*/ 1242068 h 1242068"/>
              <a:gd name="connsiteX31" fmla="*/ 0 w 2954121"/>
              <a:gd name="connsiteY31" fmla="*/ 0 h 1242068"/>
              <a:gd name="connsiteX32" fmla="*/ 1242067 w 2954121"/>
              <a:gd name="connsiteY32" fmla="*/ 0 h 1242068"/>
              <a:gd name="connsiteX33" fmla="*/ 1525456 w 2954121"/>
              <a:gd name="connsiteY33" fmla="*/ 283389 h 1242068"/>
              <a:gd name="connsiteX34" fmla="*/ 2883505 w 2954121"/>
              <a:gd name="connsiteY34" fmla="*/ 294275 h 1242068"/>
              <a:gd name="connsiteX35" fmla="*/ 2883505 w 2954121"/>
              <a:gd name="connsiteY35" fmla="*/ 282499 h 1242068"/>
              <a:gd name="connsiteX36" fmla="*/ 2918813 w 2954121"/>
              <a:gd name="connsiteY36" fmla="*/ 247191 h 1242068"/>
              <a:gd name="connsiteX37" fmla="*/ 2954121 w 2954121"/>
              <a:gd name="connsiteY37"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64891 h 1242068"/>
              <a:gd name="connsiteX6" fmla="*/ 1525456 w 2954121"/>
              <a:gd name="connsiteY6" fmla="*/ 373440 h 1242068"/>
              <a:gd name="connsiteX7" fmla="*/ 1516907 w 2954121"/>
              <a:gd name="connsiteY7" fmla="*/ 364891 h 1242068"/>
              <a:gd name="connsiteX8" fmla="*/ 1504690 w 2954121"/>
              <a:gd name="connsiteY8" fmla="*/ 364891 h 1242068"/>
              <a:gd name="connsiteX9" fmla="*/ 1504690 w 2954121"/>
              <a:gd name="connsiteY9" fmla="*/ 352674 h 1242068"/>
              <a:gd name="connsiteX10" fmla="*/ 1197739 w 2954121"/>
              <a:gd name="connsiteY10" fmla="*/ 45722 h 1242068"/>
              <a:gd name="connsiteX11" fmla="*/ 47670 w 2954121"/>
              <a:gd name="connsiteY11" fmla="*/ 45722 h 1242068"/>
              <a:gd name="connsiteX12" fmla="*/ 47670 w 2954121"/>
              <a:gd name="connsiteY12" fmla="*/ 1195791 h 1242068"/>
              <a:gd name="connsiteX13" fmla="*/ 1197738 w 2954121"/>
              <a:gd name="connsiteY13" fmla="*/ 1195791 h 1242068"/>
              <a:gd name="connsiteX14" fmla="*/ 1504690 w 2954121"/>
              <a:gd name="connsiteY14" fmla="*/ 888839 h 1242068"/>
              <a:gd name="connsiteX15" fmla="*/ 1504690 w 2954121"/>
              <a:gd name="connsiteY15" fmla="*/ 881143 h 1242068"/>
              <a:gd name="connsiteX16" fmla="*/ 1512386 w 2954121"/>
              <a:gd name="connsiteY16" fmla="*/ 881143 h 1242068"/>
              <a:gd name="connsiteX17" fmla="*/ 1525456 w 2954121"/>
              <a:gd name="connsiteY17" fmla="*/ 868073 h 1242068"/>
              <a:gd name="connsiteX18" fmla="*/ 1525456 w 2954121"/>
              <a:gd name="connsiteY18" fmla="*/ 881143 h 1242068"/>
              <a:gd name="connsiteX19" fmla="*/ 2917011 w 2954121"/>
              <a:gd name="connsiteY19" fmla="*/ 881143 h 1242068"/>
              <a:gd name="connsiteX20" fmla="*/ 2917011 w 2954121"/>
              <a:gd name="connsiteY20" fmla="*/ 883560 h 1242068"/>
              <a:gd name="connsiteX21" fmla="*/ 2918813 w 2954121"/>
              <a:gd name="connsiteY21" fmla="*/ 882814 h 1242068"/>
              <a:gd name="connsiteX22" fmla="*/ 2954121 w 2954121"/>
              <a:gd name="connsiteY22" fmla="*/ 918122 h 1242068"/>
              <a:gd name="connsiteX23" fmla="*/ 2954121 w 2954121"/>
              <a:gd name="connsiteY23" fmla="*/ 965206 h 1242068"/>
              <a:gd name="connsiteX24" fmla="*/ 2918813 w 2954121"/>
              <a:gd name="connsiteY24" fmla="*/ 1000514 h 1242068"/>
              <a:gd name="connsiteX25" fmla="*/ 2883505 w 2954121"/>
              <a:gd name="connsiteY25" fmla="*/ 965206 h 1242068"/>
              <a:gd name="connsiteX26" fmla="*/ 2883505 w 2954121"/>
              <a:gd name="connsiteY26" fmla="*/ 951759 h 1242068"/>
              <a:gd name="connsiteX27" fmla="*/ 1525456 w 2954121"/>
              <a:gd name="connsiteY27" fmla="*/ 951759 h 1242068"/>
              <a:gd name="connsiteX28" fmla="*/ 1525456 w 2954121"/>
              <a:gd name="connsiteY28" fmla="*/ 958680 h 1242068"/>
              <a:gd name="connsiteX29" fmla="*/ 1242067 w 2954121"/>
              <a:gd name="connsiteY29" fmla="*/ 1242068 h 1242068"/>
              <a:gd name="connsiteX30" fmla="*/ 0 w 2954121"/>
              <a:gd name="connsiteY30" fmla="*/ 1242068 h 1242068"/>
              <a:gd name="connsiteX31" fmla="*/ 0 w 2954121"/>
              <a:gd name="connsiteY31" fmla="*/ 0 h 1242068"/>
              <a:gd name="connsiteX32" fmla="*/ 1242067 w 2954121"/>
              <a:gd name="connsiteY32" fmla="*/ 0 h 1242068"/>
              <a:gd name="connsiteX33" fmla="*/ 1530218 w 2954121"/>
              <a:gd name="connsiteY33" fmla="*/ 290533 h 1242068"/>
              <a:gd name="connsiteX34" fmla="*/ 2883505 w 2954121"/>
              <a:gd name="connsiteY34" fmla="*/ 294275 h 1242068"/>
              <a:gd name="connsiteX35" fmla="*/ 2883505 w 2954121"/>
              <a:gd name="connsiteY35" fmla="*/ 282499 h 1242068"/>
              <a:gd name="connsiteX36" fmla="*/ 2918813 w 2954121"/>
              <a:gd name="connsiteY36" fmla="*/ 247191 h 1242068"/>
              <a:gd name="connsiteX37" fmla="*/ 2954121 w 2954121"/>
              <a:gd name="connsiteY37"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16907 w 2954121"/>
              <a:gd name="connsiteY6" fmla="*/ 364891 h 1242068"/>
              <a:gd name="connsiteX7" fmla="*/ 1504690 w 2954121"/>
              <a:gd name="connsiteY7" fmla="*/ 364891 h 1242068"/>
              <a:gd name="connsiteX8" fmla="*/ 1504690 w 2954121"/>
              <a:gd name="connsiteY8" fmla="*/ 352674 h 1242068"/>
              <a:gd name="connsiteX9" fmla="*/ 1197739 w 2954121"/>
              <a:gd name="connsiteY9" fmla="*/ 45722 h 1242068"/>
              <a:gd name="connsiteX10" fmla="*/ 47670 w 2954121"/>
              <a:gd name="connsiteY10" fmla="*/ 45722 h 1242068"/>
              <a:gd name="connsiteX11" fmla="*/ 47670 w 2954121"/>
              <a:gd name="connsiteY11" fmla="*/ 1195791 h 1242068"/>
              <a:gd name="connsiteX12" fmla="*/ 1197738 w 2954121"/>
              <a:gd name="connsiteY12" fmla="*/ 1195791 h 1242068"/>
              <a:gd name="connsiteX13" fmla="*/ 1504690 w 2954121"/>
              <a:gd name="connsiteY13" fmla="*/ 888839 h 1242068"/>
              <a:gd name="connsiteX14" fmla="*/ 1504690 w 2954121"/>
              <a:gd name="connsiteY14" fmla="*/ 881143 h 1242068"/>
              <a:gd name="connsiteX15" fmla="*/ 1512386 w 2954121"/>
              <a:gd name="connsiteY15" fmla="*/ 881143 h 1242068"/>
              <a:gd name="connsiteX16" fmla="*/ 1525456 w 2954121"/>
              <a:gd name="connsiteY16" fmla="*/ 868073 h 1242068"/>
              <a:gd name="connsiteX17" fmla="*/ 1525456 w 2954121"/>
              <a:gd name="connsiteY17" fmla="*/ 881143 h 1242068"/>
              <a:gd name="connsiteX18" fmla="*/ 2917011 w 2954121"/>
              <a:gd name="connsiteY18" fmla="*/ 881143 h 1242068"/>
              <a:gd name="connsiteX19" fmla="*/ 2917011 w 2954121"/>
              <a:gd name="connsiteY19" fmla="*/ 883560 h 1242068"/>
              <a:gd name="connsiteX20" fmla="*/ 2918813 w 2954121"/>
              <a:gd name="connsiteY20" fmla="*/ 882814 h 1242068"/>
              <a:gd name="connsiteX21" fmla="*/ 2954121 w 2954121"/>
              <a:gd name="connsiteY21" fmla="*/ 918122 h 1242068"/>
              <a:gd name="connsiteX22" fmla="*/ 2954121 w 2954121"/>
              <a:gd name="connsiteY22" fmla="*/ 965206 h 1242068"/>
              <a:gd name="connsiteX23" fmla="*/ 2918813 w 2954121"/>
              <a:gd name="connsiteY23" fmla="*/ 1000514 h 1242068"/>
              <a:gd name="connsiteX24" fmla="*/ 2883505 w 2954121"/>
              <a:gd name="connsiteY24" fmla="*/ 965206 h 1242068"/>
              <a:gd name="connsiteX25" fmla="*/ 2883505 w 2954121"/>
              <a:gd name="connsiteY25" fmla="*/ 951759 h 1242068"/>
              <a:gd name="connsiteX26" fmla="*/ 1525456 w 2954121"/>
              <a:gd name="connsiteY26" fmla="*/ 951759 h 1242068"/>
              <a:gd name="connsiteX27" fmla="*/ 1525456 w 2954121"/>
              <a:gd name="connsiteY27" fmla="*/ 958680 h 1242068"/>
              <a:gd name="connsiteX28" fmla="*/ 1242067 w 2954121"/>
              <a:gd name="connsiteY28" fmla="*/ 1242068 h 1242068"/>
              <a:gd name="connsiteX29" fmla="*/ 0 w 2954121"/>
              <a:gd name="connsiteY29" fmla="*/ 1242068 h 1242068"/>
              <a:gd name="connsiteX30" fmla="*/ 0 w 2954121"/>
              <a:gd name="connsiteY30" fmla="*/ 0 h 1242068"/>
              <a:gd name="connsiteX31" fmla="*/ 1242067 w 2954121"/>
              <a:gd name="connsiteY31" fmla="*/ 0 h 1242068"/>
              <a:gd name="connsiteX32" fmla="*/ 1530218 w 2954121"/>
              <a:gd name="connsiteY32" fmla="*/ 290533 h 1242068"/>
              <a:gd name="connsiteX33" fmla="*/ 2883505 w 2954121"/>
              <a:gd name="connsiteY33" fmla="*/ 294275 h 1242068"/>
              <a:gd name="connsiteX34" fmla="*/ 2883505 w 2954121"/>
              <a:gd name="connsiteY34" fmla="*/ 282499 h 1242068"/>
              <a:gd name="connsiteX35" fmla="*/ 2918813 w 2954121"/>
              <a:gd name="connsiteY35" fmla="*/ 247191 h 1242068"/>
              <a:gd name="connsiteX36" fmla="*/ 2954121 w 2954121"/>
              <a:gd name="connsiteY36"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64891 h 1242068"/>
              <a:gd name="connsiteX7" fmla="*/ 1504690 w 2954121"/>
              <a:gd name="connsiteY7" fmla="*/ 352674 h 1242068"/>
              <a:gd name="connsiteX8" fmla="*/ 1197739 w 2954121"/>
              <a:gd name="connsiteY8" fmla="*/ 45722 h 1242068"/>
              <a:gd name="connsiteX9" fmla="*/ 47670 w 2954121"/>
              <a:gd name="connsiteY9" fmla="*/ 45722 h 1242068"/>
              <a:gd name="connsiteX10" fmla="*/ 47670 w 2954121"/>
              <a:gd name="connsiteY10" fmla="*/ 1195791 h 1242068"/>
              <a:gd name="connsiteX11" fmla="*/ 1197738 w 2954121"/>
              <a:gd name="connsiteY11" fmla="*/ 1195791 h 1242068"/>
              <a:gd name="connsiteX12" fmla="*/ 1504690 w 2954121"/>
              <a:gd name="connsiteY12" fmla="*/ 888839 h 1242068"/>
              <a:gd name="connsiteX13" fmla="*/ 1504690 w 2954121"/>
              <a:gd name="connsiteY13" fmla="*/ 881143 h 1242068"/>
              <a:gd name="connsiteX14" fmla="*/ 1512386 w 2954121"/>
              <a:gd name="connsiteY14" fmla="*/ 881143 h 1242068"/>
              <a:gd name="connsiteX15" fmla="*/ 1525456 w 2954121"/>
              <a:gd name="connsiteY15" fmla="*/ 868073 h 1242068"/>
              <a:gd name="connsiteX16" fmla="*/ 1525456 w 2954121"/>
              <a:gd name="connsiteY16" fmla="*/ 881143 h 1242068"/>
              <a:gd name="connsiteX17" fmla="*/ 2917011 w 2954121"/>
              <a:gd name="connsiteY17" fmla="*/ 881143 h 1242068"/>
              <a:gd name="connsiteX18" fmla="*/ 2917011 w 2954121"/>
              <a:gd name="connsiteY18" fmla="*/ 883560 h 1242068"/>
              <a:gd name="connsiteX19" fmla="*/ 2918813 w 2954121"/>
              <a:gd name="connsiteY19" fmla="*/ 882814 h 1242068"/>
              <a:gd name="connsiteX20" fmla="*/ 2954121 w 2954121"/>
              <a:gd name="connsiteY20" fmla="*/ 918122 h 1242068"/>
              <a:gd name="connsiteX21" fmla="*/ 2954121 w 2954121"/>
              <a:gd name="connsiteY21" fmla="*/ 965206 h 1242068"/>
              <a:gd name="connsiteX22" fmla="*/ 2918813 w 2954121"/>
              <a:gd name="connsiteY22" fmla="*/ 1000514 h 1242068"/>
              <a:gd name="connsiteX23" fmla="*/ 2883505 w 2954121"/>
              <a:gd name="connsiteY23" fmla="*/ 965206 h 1242068"/>
              <a:gd name="connsiteX24" fmla="*/ 2883505 w 2954121"/>
              <a:gd name="connsiteY24" fmla="*/ 951759 h 1242068"/>
              <a:gd name="connsiteX25" fmla="*/ 1525456 w 2954121"/>
              <a:gd name="connsiteY25" fmla="*/ 951759 h 1242068"/>
              <a:gd name="connsiteX26" fmla="*/ 1525456 w 2954121"/>
              <a:gd name="connsiteY26" fmla="*/ 958680 h 1242068"/>
              <a:gd name="connsiteX27" fmla="*/ 1242067 w 2954121"/>
              <a:gd name="connsiteY27" fmla="*/ 1242068 h 1242068"/>
              <a:gd name="connsiteX28" fmla="*/ 0 w 2954121"/>
              <a:gd name="connsiteY28" fmla="*/ 1242068 h 1242068"/>
              <a:gd name="connsiteX29" fmla="*/ 0 w 2954121"/>
              <a:gd name="connsiteY29" fmla="*/ 0 h 1242068"/>
              <a:gd name="connsiteX30" fmla="*/ 1242067 w 2954121"/>
              <a:gd name="connsiteY30" fmla="*/ 0 h 1242068"/>
              <a:gd name="connsiteX31" fmla="*/ 1530218 w 2954121"/>
              <a:gd name="connsiteY31" fmla="*/ 290533 h 1242068"/>
              <a:gd name="connsiteX32" fmla="*/ 2883505 w 2954121"/>
              <a:gd name="connsiteY32" fmla="*/ 294275 h 1242068"/>
              <a:gd name="connsiteX33" fmla="*/ 2883505 w 2954121"/>
              <a:gd name="connsiteY33" fmla="*/ 282499 h 1242068"/>
              <a:gd name="connsiteX34" fmla="*/ 2918813 w 2954121"/>
              <a:gd name="connsiteY34" fmla="*/ 247191 h 1242068"/>
              <a:gd name="connsiteX35" fmla="*/ 2954121 w 2954121"/>
              <a:gd name="connsiteY35"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64894 h 1242068"/>
              <a:gd name="connsiteX7" fmla="*/ 1504690 w 2954121"/>
              <a:gd name="connsiteY7" fmla="*/ 352674 h 1242068"/>
              <a:gd name="connsiteX8" fmla="*/ 1197739 w 2954121"/>
              <a:gd name="connsiteY8" fmla="*/ 45722 h 1242068"/>
              <a:gd name="connsiteX9" fmla="*/ 47670 w 2954121"/>
              <a:gd name="connsiteY9" fmla="*/ 45722 h 1242068"/>
              <a:gd name="connsiteX10" fmla="*/ 47670 w 2954121"/>
              <a:gd name="connsiteY10" fmla="*/ 1195791 h 1242068"/>
              <a:gd name="connsiteX11" fmla="*/ 1197738 w 2954121"/>
              <a:gd name="connsiteY11" fmla="*/ 1195791 h 1242068"/>
              <a:gd name="connsiteX12" fmla="*/ 1504690 w 2954121"/>
              <a:gd name="connsiteY12" fmla="*/ 888839 h 1242068"/>
              <a:gd name="connsiteX13" fmla="*/ 1504690 w 2954121"/>
              <a:gd name="connsiteY13" fmla="*/ 881143 h 1242068"/>
              <a:gd name="connsiteX14" fmla="*/ 1512386 w 2954121"/>
              <a:gd name="connsiteY14" fmla="*/ 881143 h 1242068"/>
              <a:gd name="connsiteX15" fmla="*/ 1525456 w 2954121"/>
              <a:gd name="connsiteY15" fmla="*/ 868073 h 1242068"/>
              <a:gd name="connsiteX16" fmla="*/ 1525456 w 2954121"/>
              <a:gd name="connsiteY16" fmla="*/ 881143 h 1242068"/>
              <a:gd name="connsiteX17" fmla="*/ 2917011 w 2954121"/>
              <a:gd name="connsiteY17" fmla="*/ 881143 h 1242068"/>
              <a:gd name="connsiteX18" fmla="*/ 2917011 w 2954121"/>
              <a:gd name="connsiteY18" fmla="*/ 883560 h 1242068"/>
              <a:gd name="connsiteX19" fmla="*/ 2918813 w 2954121"/>
              <a:gd name="connsiteY19" fmla="*/ 882814 h 1242068"/>
              <a:gd name="connsiteX20" fmla="*/ 2954121 w 2954121"/>
              <a:gd name="connsiteY20" fmla="*/ 918122 h 1242068"/>
              <a:gd name="connsiteX21" fmla="*/ 2954121 w 2954121"/>
              <a:gd name="connsiteY21" fmla="*/ 965206 h 1242068"/>
              <a:gd name="connsiteX22" fmla="*/ 2918813 w 2954121"/>
              <a:gd name="connsiteY22" fmla="*/ 1000514 h 1242068"/>
              <a:gd name="connsiteX23" fmla="*/ 2883505 w 2954121"/>
              <a:gd name="connsiteY23" fmla="*/ 965206 h 1242068"/>
              <a:gd name="connsiteX24" fmla="*/ 2883505 w 2954121"/>
              <a:gd name="connsiteY24" fmla="*/ 951759 h 1242068"/>
              <a:gd name="connsiteX25" fmla="*/ 1525456 w 2954121"/>
              <a:gd name="connsiteY25" fmla="*/ 951759 h 1242068"/>
              <a:gd name="connsiteX26" fmla="*/ 1525456 w 2954121"/>
              <a:gd name="connsiteY26" fmla="*/ 958680 h 1242068"/>
              <a:gd name="connsiteX27" fmla="*/ 1242067 w 2954121"/>
              <a:gd name="connsiteY27" fmla="*/ 1242068 h 1242068"/>
              <a:gd name="connsiteX28" fmla="*/ 0 w 2954121"/>
              <a:gd name="connsiteY28" fmla="*/ 1242068 h 1242068"/>
              <a:gd name="connsiteX29" fmla="*/ 0 w 2954121"/>
              <a:gd name="connsiteY29" fmla="*/ 0 h 1242068"/>
              <a:gd name="connsiteX30" fmla="*/ 1242067 w 2954121"/>
              <a:gd name="connsiteY30" fmla="*/ 0 h 1242068"/>
              <a:gd name="connsiteX31" fmla="*/ 1530218 w 2954121"/>
              <a:gd name="connsiteY31" fmla="*/ 290533 h 1242068"/>
              <a:gd name="connsiteX32" fmla="*/ 2883505 w 2954121"/>
              <a:gd name="connsiteY32" fmla="*/ 294275 h 1242068"/>
              <a:gd name="connsiteX33" fmla="*/ 2883505 w 2954121"/>
              <a:gd name="connsiteY33" fmla="*/ 282499 h 1242068"/>
              <a:gd name="connsiteX34" fmla="*/ 2918813 w 2954121"/>
              <a:gd name="connsiteY34" fmla="*/ 247191 h 1242068"/>
              <a:gd name="connsiteX35" fmla="*/ 2954121 w 2954121"/>
              <a:gd name="connsiteY35"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04690 w 2954121"/>
              <a:gd name="connsiteY12" fmla="*/ 881143 h 1242068"/>
              <a:gd name="connsiteX13" fmla="*/ 1512386 w 2954121"/>
              <a:gd name="connsiteY13" fmla="*/ 881143 h 1242068"/>
              <a:gd name="connsiteX14" fmla="*/ 1525456 w 2954121"/>
              <a:gd name="connsiteY14" fmla="*/ 868073 h 1242068"/>
              <a:gd name="connsiteX15" fmla="*/ 1525456 w 2954121"/>
              <a:gd name="connsiteY15" fmla="*/ 881143 h 1242068"/>
              <a:gd name="connsiteX16" fmla="*/ 2917011 w 2954121"/>
              <a:gd name="connsiteY16" fmla="*/ 881143 h 1242068"/>
              <a:gd name="connsiteX17" fmla="*/ 2917011 w 2954121"/>
              <a:gd name="connsiteY17" fmla="*/ 883560 h 1242068"/>
              <a:gd name="connsiteX18" fmla="*/ 2918813 w 2954121"/>
              <a:gd name="connsiteY18" fmla="*/ 882814 h 1242068"/>
              <a:gd name="connsiteX19" fmla="*/ 2954121 w 2954121"/>
              <a:gd name="connsiteY19" fmla="*/ 918122 h 1242068"/>
              <a:gd name="connsiteX20" fmla="*/ 2954121 w 2954121"/>
              <a:gd name="connsiteY20" fmla="*/ 965206 h 1242068"/>
              <a:gd name="connsiteX21" fmla="*/ 2918813 w 2954121"/>
              <a:gd name="connsiteY21" fmla="*/ 1000514 h 1242068"/>
              <a:gd name="connsiteX22" fmla="*/ 2883505 w 2954121"/>
              <a:gd name="connsiteY22" fmla="*/ 965206 h 1242068"/>
              <a:gd name="connsiteX23" fmla="*/ 2883505 w 2954121"/>
              <a:gd name="connsiteY23" fmla="*/ 951759 h 1242068"/>
              <a:gd name="connsiteX24" fmla="*/ 1525456 w 2954121"/>
              <a:gd name="connsiteY24" fmla="*/ 951759 h 1242068"/>
              <a:gd name="connsiteX25" fmla="*/ 1525456 w 2954121"/>
              <a:gd name="connsiteY25" fmla="*/ 958680 h 1242068"/>
              <a:gd name="connsiteX26" fmla="*/ 1242067 w 2954121"/>
              <a:gd name="connsiteY26" fmla="*/ 1242068 h 1242068"/>
              <a:gd name="connsiteX27" fmla="*/ 0 w 2954121"/>
              <a:gd name="connsiteY27" fmla="*/ 1242068 h 1242068"/>
              <a:gd name="connsiteX28" fmla="*/ 0 w 2954121"/>
              <a:gd name="connsiteY28" fmla="*/ 0 h 1242068"/>
              <a:gd name="connsiteX29" fmla="*/ 1242067 w 2954121"/>
              <a:gd name="connsiteY29" fmla="*/ 0 h 1242068"/>
              <a:gd name="connsiteX30" fmla="*/ 1530218 w 2954121"/>
              <a:gd name="connsiteY30" fmla="*/ 290533 h 1242068"/>
              <a:gd name="connsiteX31" fmla="*/ 2883505 w 2954121"/>
              <a:gd name="connsiteY31" fmla="*/ 294275 h 1242068"/>
              <a:gd name="connsiteX32" fmla="*/ 2883505 w 2954121"/>
              <a:gd name="connsiteY32" fmla="*/ 282499 h 1242068"/>
              <a:gd name="connsiteX33" fmla="*/ 2918813 w 2954121"/>
              <a:gd name="connsiteY33" fmla="*/ 247191 h 1242068"/>
              <a:gd name="connsiteX34" fmla="*/ 2954121 w 2954121"/>
              <a:gd name="connsiteY34"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04690 w 2954121"/>
              <a:gd name="connsiteY12" fmla="*/ 881143 h 1242068"/>
              <a:gd name="connsiteX13" fmla="*/ 1512386 w 2954121"/>
              <a:gd name="connsiteY13" fmla="*/ 881143 h 1242068"/>
              <a:gd name="connsiteX14" fmla="*/ 1525456 w 2954121"/>
              <a:gd name="connsiteY14" fmla="*/ 881143 h 1242068"/>
              <a:gd name="connsiteX15" fmla="*/ 2917011 w 2954121"/>
              <a:gd name="connsiteY15" fmla="*/ 881143 h 1242068"/>
              <a:gd name="connsiteX16" fmla="*/ 2917011 w 2954121"/>
              <a:gd name="connsiteY16" fmla="*/ 883560 h 1242068"/>
              <a:gd name="connsiteX17" fmla="*/ 2918813 w 2954121"/>
              <a:gd name="connsiteY17" fmla="*/ 882814 h 1242068"/>
              <a:gd name="connsiteX18" fmla="*/ 2954121 w 2954121"/>
              <a:gd name="connsiteY18" fmla="*/ 918122 h 1242068"/>
              <a:gd name="connsiteX19" fmla="*/ 2954121 w 2954121"/>
              <a:gd name="connsiteY19" fmla="*/ 965206 h 1242068"/>
              <a:gd name="connsiteX20" fmla="*/ 2918813 w 2954121"/>
              <a:gd name="connsiteY20" fmla="*/ 1000514 h 1242068"/>
              <a:gd name="connsiteX21" fmla="*/ 2883505 w 2954121"/>
              <a:gd name="connsiteY21" fmla="*/ 965206 h 1242068"/>
              <a:gd name="connsiteX22" fmla="*/ 2883505 w 2954121"/>
              <a:gd name="connsiteY22" fmla="*/ 951759 h 1242068"/>
              <a:gd name="connsiteX23" fmla="*/ 1525456 w 2954121"/>
              <a:gd name="connsiteY23" fmla="*/ 951759 h 1242068"/>
              <a:gd name="connsiteX24" fmla="*/ 1525456 w 2954121"/>
              <a:gd name="connsiteY24" fmla="*/ 958680 h 1242068"/>
              <a:gd name="connsiteX25" fmla="*/ 1242067 w 2954121"/>
              <a:gd name="connsiteY25" fmla="*/ 1242068 h 1242068"/>
              <a:gd name="connsiteX26" fmla="*/ 0 w 2954121"/>
              <a:gd name="connsiteY26" fmla="*/ 1242068 h 1242068"/>
              <a:gd name="connsiteX27" fmla="*/ 0 w 2954121"/>
              <a:gd name="connsiteY27" fmla="*/ 0 h 1242068"/>
              <a:gd name="connsiteX28" fmla="*/ 1242067 w 2954121"/>
              <a:gd name="connsiteY28" fmla="*/ 0 h 1242068"/>
              <a:gd name="connsiteX29" fmla="*/ 1530218 w 2954121"/>
              <a:gd name="connsiteY29" fmla="*/ 290533 h 1242068"/>
              <a:gd name="connsiteX30" fmla="*/ 2883505 w 2954121"/>
              <a:gd name="connsiteY30" fmla="*/ 294275 h 1242068"/>
              <a:gd name="connsiteX31" fmla="*/ 2883505 w 2954121"/>
              <a:gd name="connsiteY31" fmla="*/ 282499 h 1242068"/>
              <a:gd name="connsiteX32" fmla="*/ 2918813 w 2954121"/>
              <a:gd name="connsiteY32" fmla="*/ 247191 h 1242068"/>
              <a:gd name="connsiteX33" fmla="*/ 2954121 w 2954121"/>
              <a:gd name="connsiteY33"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04690 w 2954121"/>
              <a:gd name="connsiteY12" fmla="*/ 881143 h 1242068"/>
              <a:gd name="connsiteX13" fmla="*/ 1525456 w 2954121"/>
              <a:gd name="connsiteY13" fmla="*/ 881143 h 1242068"/>
              <a:gd name="connsiteX14" fmla="*/ 2917011 w 2954121"/>
              <a:gd name="connsiteY14" fmla="*/ 881143 h 1242068"/>
              <a:gd name="connsiteX15" fmla="*/ 2917011 w 2954121"/>
              <a:gd name="connsiteY15" fmla="*/ 883560 h 1242068"/>
              <a:gd name="connsiteX16" fmla="*/ 2918813 w 2954121"/>
              <a:gd name="connsiteY16" fmla="*/ 882814 h 1242068"/>
              <a:gd name="connsiteX17" fmla="*/ 2954121 w 2954121"/>
              <a:gd name="connsiteY17" fmla="*/ 918122 h 1242068"/>
              <a:gd name="connsiteX18" fmla="*/ 2954121 w 2954121"/>
              <a:gd name="connsiteY18" fmla="*/ 965206 h 1242068"/>
              <a:gd name="connsiteX19" fmla="*/ 2918813 w 2954121"/>
              <a:gd name="connsiteY19" fmla="*/ 1000514 h 1242068"/>
              <a:gd name="connsiteX20" fmla="*/ 2883505 w 2954121"/>
              <a:gd name="connsiteY20" fmla="*/ 965206 h 1242068"/>
              <a:gd name="connsiteX21" fmla="*/ 2883505 w 2954121"/>
              <a:gd name="connsiteY21" fmla="*/ 951759 h 1242068"/>
              <a:gd name="connsiteX22" fmla="*/ 1525456 w 2954121"/>
              <a:gd name="connsiteY22" fmla="*/ 951759 h 1242068"/>
              <a:gd name="connsiteX23" fmla="*/ 1525456 w 2954121"/>
              <a:gd name="connsiteY23" fmla="*/ 958680 h 1242068"/>
              <a:gd name="connsiteX24" fmla="*/ 1242067 w 2954121"/>
              <a:gd name="connsiteY24" fmla="*/ 1242068 h 1242068"/>
              <a:gd name="connsiteX25" fmla="*/ 0 w 2954121"/>
              <a:gd name="connsiteY25" fmla="*/ 1242068 h 1242068"/>
              <a:gd name="connsiteX26" fmla="*/ 0 w 2954121"/>
              <a:gd name="connsiteY26" fmla="*/ 0 h 1242068"/>
              <a:gd name="connsiteX27" fmla="*/ 1242067 w 2954121"/>
              <a:gd name="connsiteY27" fmla="*/ 0 h 1242068"/>
              <a:gd name="connsiteX28" fmla="*/ 1530218 w 2954121"/>
              <a:gd name="connsiteY28" fmla="*/ 290533 h 1242068"/>
              <a:gd name="connsiteX29" fmla="*/ 2883505 w 2954121"/>
              <a:gd name="connsiteY29" fmla="*/ 294275 h 1242068"/>
              <a:gd name="connsiteX30" fmla="*/ 2883505 w 2954121"/>
              <a:gd name="connsiteY30" fmla="*/ 282499 h 1242068"/>
              <a:gd name="connsiteX31" fmla="*/ 2918813 w 2954121"/>
              <a:gd name="connsiteY31" fmla="*/ 247191 h 1242068"/>
              <a:gd name="connsiteX32" fmla="*/ 2954121 w 2954121"/>
              <a:gd name="connsiteY32"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25456 w 2954121"/>
              <a:gd name="connsiteY12" fmla="*/ 881143 h 1242068"/>
              <a:gd name="connsiteX13" fmla="*/ 2917011 w 2954121"/>
              <a:gd name="connsiteY13" fmla="*/ 881143 h 1242068"/>
              <a:gd name="connsiteX14" fmla="*/ 2917011 w 2954121"/>
              <a:gd name="connsiteY14" fmla="*/ 883560 h 1242068"/>
              <a:gd name="connsiteX15" fmla="*/ 2918813 w 2954121"/>
              <a:gd name="connsiteY15" fmla="*/ 882814 h 1242068"/>
              <a:gd name="connsiteX16" fmla="*/ 2954121 w 2954121"/>
              <a:gd name="connsiteY16" fmla="*/ 918122 h 1242068"/>
              <a:gd name="connsiteX17" fmla="*/ 2954121 w 2954121"/>
              <a:gd name="connsiteY17" fmla="*/ 965206 h 1242068"/>
              <a:gd name="connsiteX18" fmla="*/ 2918813 w 2954121"/>
              <a:gd name="connsiteY18" fmla="*/ 1000514 h 1242068"/>
              <a:gd name="connsiteX19" fmla="*/ 2883505 w 2954121"/>
              <a:gd name="connsiteY19" fmla="*/ 965206 h 1242068"/>
              <a:gd name="connsiteX20" fmla="*/ 2883505 w 2954121"/>
              <a:gd name="connsiteY20" fmla="*/ 951759 h 1242068"/>
              <a:gd name="connsiteX21" fmla="*/ 1525456 w 2954121"/>
              <a:gd name="connsiteY21" fmla="*/ 951759 h 1242068"/>
              <a:gd name="connsiteX22" fmla="*/ 1525456 w 2954121"/>
              <a:gd name="connsiteY22" fmla="*/ 958680 h 1242068"/>
              <a:gd name="connsiteX23" fmla="*/ 1242067 w 2954121"/>
              <a:gd name="connsiteY23" fmla="*/ 1242068 h 1242068"/>
              <a:gd name="connsiteX24" fmla="*/ 0 w 2954121"/>
              <a:gd name="connsiteY24" fmla="*/ 1242068 h 1242068"/>
              <a:gd name="connsiteX25" fmla="*/ 0 w 2954121"/>
              <a:gd name="connsiteY25" fmla="*/ 0 h 1242068"/>
              <a:gd name="connsiteX26" fmla="*/ 1242067 w 2954121"/>
              <a:gd name="connsiteY26" fmla="*/ 0 h 1242068"/>
              <a:gd name="connsiteX27" fmla="*/ 1530218 w 2954121"/>
              <a:gd name="connsiteY27" fmla="*/ 290533 h 1242068"/>
              <a:gd name="connsiteX28" fmla="*/ 2883505 w 2954121"/>
              <a:gd name="connsiteY28" fmla="*/ 294275 h 1242068"/>
              <a:gd name="connsiteX29" fmla="*/ 2883505 w 2954121"/>
              <a:gd name="connsiteY29" fmla="*/ 282499 h 1242068"/>
              <a:gd name="connsiteX30" fmla="*/ 2918813 w 2954121"/>
              <a:gd name="connsiteY30" fmla="*/ 247191 h 1242068"/>
              <a:gd name="connsiteX31" fmla="*/ 2954121 w 2954121"/>
              <a:gd name="connsiteY31"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25456 w 2954121"/>
              <a:gd name="connsiteY12" fmla="*/ 881143 h 1242068"/>
              <a:gd name="connsiteX13" fmla="*/ 2917011 w 2954121"/>
              <a:gd name="connsiteY13" fmla="*/ 881143 h 1242068"/>
              <a:gd name="connsiteX14" fmla="*/ 2917011 w 2954121"/>
              <a:gd name="connsiteY14" fmla="*/ 883560 h 1242068"/>
              <a:gd name="connsiteX15" fmla="*/ 2918813 w 2954121"/>
              <a:gd name="connsiteY15" fmla="*/ 882814 h 1242068"/>
              <a:gd name="connsiteX16" fmla="*/ 2954121 w 2954121"/>
              <a:gd name="connsiteY16" fmla="*/ 918122 h 1242068"/>
              <a:gd name="connsiteX17" fmla="*/ 2954121 w 2954121"/>
              <a:gd name="connsiteY17" fmla="*/ 965206 h 1242068"/>
              <a:gd name="connsiteX18" fmla="*/ 2918813 w 2954121"/>
              <a:gd name="connsiteY18" fmla="*/ 1000514 h 1242068"/>
              <a:gd name="connsiteX19" fmla="*/ 2883505 w 2954121"/>
              <a:gd name="connsiteY19" fmla="*/ 965206 h 1242068"/>
              <a:gd name="connsiteX20" fmla="*/ 2883505 w 2954121"/>
              <a:gd name="connsiteY20" fmla="*/ 951759 h 1242068"/>
              <a:gd name="connsiteX21" fmla="*/ 1525456 w 2954121"/>
              <a:gd name="connsiteY21" fmla="*/ 958680 h 1242068"/>
              <a:gd name="connsiteX22" fmla="*/ 1242067 w 2954121"/>
              <a:gd name="connsiteY22" fmla="*/ 1242068 h 1242068"/>
              <a:gd name="connsiteX23" fmla="*/ 0 w 2954121"/>
              <a:gd name="connsiteY23" fmla="*/ 1242068 h 1242068"/>
              <a:gd name="connsiteX24" fmla="*/ 0 w 2954121"/>
              <a:gd name="connsiteY24" fmla="*/ 0 h 1242068"/>
              <a:gd name="connsiteX25" fmla="*/ 1242067 w 2954121"/>
              <a:gd name="connsiteY25" fmla="*/ 0 h 1242068"/>
              <a:gd name="connsiteX26" fmla="*/ 1530218 w 2954121"/>
              <a:gd name="connsiteY26" fmla="*/ 290533 h 1242068"/>
              <a:gd name="connsiteX27" fmla="*/ 2883505 w 2954121"/>
              <a:gd name="connsiteY27" fmla="*/ 294275 h 1242068"/>
              <a:gd name="connsiteX28" fmla="*/ 2883505 w 2954121"/>
              <a:gd name="connsiteY28" fmla="*/ 282499 h 1242068"/>
              <a:gd name="connsiteX29" fmla="*/ 2918813 w 2954121"/>
              <a:gd name="connsiteY29" fmla="*/ 247191 h 1242068"/>
              <a:gd name="connsiteX30" fmla="*/ 2954121 w 2954121"/>
              <a:gd name="connsiteY30"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1525456 w 2954121"/>
              <a:gd name="connsiteY12" fmla="*/ 881143 h 1242068"/>
              <a:gd name="connsiteX13" fmla="*/ 2917011 w 2954121"/>
              <a:gd name="connsiteY13" fmla="*/ 881143 h 1242068"/>
              <a:gd name="connsiteX14" fmla="*/ 2917011 w 2954121"/>
              <a:gd name="connsiteY14" fmla="*/ 883560 h 1242068"/>
              <a:gd name="connsiteX15" fmla="*/ 2918813 w 2954121"/>
              <a:gd name="connsiteY15" fmla="*/ 882814 h 1242068"/>
              <a:gd name="connsiteX16" fmla="*/ 2954121 w 2954121"/>
              <a:gd name="connsiteY16" fmla="*/ 918122 h 1242068"/>
              <a:gd name="connsiteX17" fmla="*/ 2954121 w 2954121"/>
              <a:gd name="connsiteY17" fmla="*/ 965206 h 1242068"/>
              <a:gd name="connsiteX18" fmla="*/ 2918813 w 2954121"/>
              <a:gd name="connsiteY18" fmla="*/ 1000514 h 1242068"/>
              <a:gd name="connsiteX19" fmla="*/ 2883505 w 2954121"/>
              <a:gd name="connsiteY19" fmla="*/ 965206 h 1242068"/>
              <a:gd name="connsiteX20" fmla="*/ 2883505 w 2954121"/>
              <a:gd name="connsiteY20" fmla="*/ 951759 h 1242068"/>
              <a:gd name="connsiteX21" fmla="*/ 1530218 w 2954121"/>
              <a:gd name="connsiteY21" fmla="*/ 956302 h 1242068"/>
              <a:gd name="connsiteX22" fmla="*/ 1242067 w 2954121"/>
              <a:gd name="connsiteY22" fmla="*/ 1242068 h 1242068"/>
              <a:gd name="connsiteX23" fmla="*/ 0 w 2954121"/>
              <a:gd name="connsiteY23" fmla="*/ 1242068 h 1242068"/>
              <a:gd name="connsiteX24" fmla="*/ 0 w 2954121"/>
              <a:gd name="connsiteY24" fmla="*/ 0 h 1242068"/>
              <a:gd name="connsiteX25" fmla="*/ 1242067 w 2954121"/>
              <a:gd name="connsiteY25" fmla="*/ 0 h 1242068"/>
              <a:gd name="connsiteX26" fmla="*/ 1530218 w 2954121"/>
              <a:gd name="connsiteY26" fmla="*/ 290533 h 1242068"/>
              <a:gd name="connsiteX27" fmla="*/ 2883505 w 2954121"/>
              <a:gd name="connsiteY27" fmla="*/ 294275 h 1242068"/>
              <a:gd name="connsiteX28" fmla="*/ 2883505 w 2954121"/>
              <a:gd name="connsiteY28" fmla="*/ 282499 h 1242068"/>
              <a:gd name="connsiteX29" fmla="*/ 2918813 w 2954121"/>
              <a:gd name="connsiteY29" fmla="*/ 247191 h 1242068"/>
              <a:gd name="connsiteX30" fmla="*/ 2954121 w 2954121"/>
              <a:gd name="connsiteY30"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04690 w 2954121"/>
              <a:gd name="connsiteY11" fmla="*/ 888839 h 1242068"/>
              <a:gd name="connsiteX12" fmla="*/ 2917011 w 2954121"/>
              <a:gd name="connsiteY12" fmla="*/ 881143 h 1242068"/>
              <a:gd name="connsiteX13" fmla="*/ 2917011 w 2954121"/>
              <a:gd name="connsiteY13" fmla="*/ 883560 h 1242068"/>
              <a:gd name="connsiteX14" fmla="*/ 2918813 w 2954121"/>
              <a:gd name="connsiteY14" fmla="*/ 882814 h 1242068"/>
              <a:gd name="connsiteX15" fmla="*/ 2954121 w 2954121"/>
              <a:gd name="connsiteY15" fmla="*/ 918122 h 1242068"/>
              <a:gd name="connsiteX16" fmla="*/ 2954121 w 2954121"/>
              <a:gd name="connsiteY16" fmla="*/ 965206 h 1242068"/>
              <a:gd name="connsiteX17" fmla="*/ 2918813 w 2954121"/>
              <a:gd name="connsiteY17" fmla="*/ 1000514 h 1242068"/>
              <a:gd name="connsiteX18" fmla="*/ 2883505 w 2954121"/>
              <a:gd name="connsiteY18" fmla="*/ 965206 h 1242068"/>
              <a:gd name="connsiteX19" fmla="*/ 2883505 w 2954121"/>
              <a:gd name="connsiteY19" fmla="*/ 951759 h 1242068"/>
              <a:gd name="connsiteX20" fmla="*/ 1530218 w 2954121"/>
              <a:gd name="connsiteY20" fmla="*/ 956302 h 1242068"/>
              <a:gd name="connsiteX21" fmla="*/ 1242067 w 2954121"/>
              <a:gd name="connsiteY21" fmla="*/ 1242068 h 1242068"/>
              <a:gd name="connsiteX22" fmla="*/ 0 w 2954121"/>
              <a:gd name="connsiteY22" fmla="*/ 1242068 h 1242068"/>
              <a:gd name="connsiteX23" fmla="*/ 0 w 2954121"/>
              <a:gd name="connsiteY23" fmla="*/ 0 h 1242068"/>
              <a:gd name="connsiteX24" fmla="*/ 1242067 w 2954121"/>
              <a:gd name="connsiteY24" fmla="*/ 0 h 1242068"/>
              <a:gd name="connsiteX25" fmla="*/ 1530218 w 2954121"/>
              <a:gd name="connsiteY25" fmla="*/ 290533 h 1242068"/>
              <a:gd name="connsiteX26" fmla="*/ 2883505 w 2954121"/>
              <a:gd name="connsiteY26" fmla="*/ 294275 h 1242068"/>
              <a:gd name="connsiteX27" fmla="*/ 2883505 w 2954121"/>
              <a:gd name="connsiteY27" fmla="*/ 282499 h 1242068"/>
              <a:gd name="connsiteX28" fmla="*/ 2918813 w 2954121"/>
              <a:gd name="connsiteY28" fmla="*/ 247191 h 1242068"/>
              <a:gd name="connsiteX29" fmla="*/ 2954121 w 2954121"/>
              <a:gd name="connsiteY29"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504690 w 2954121"/>
              <a:gd name="connsiteY6" fmla="*/ 352674 h 1242068"/>
              <a:gd name="connsiteX7" fmla="*/ 1197739 w 2954121"/>
              <a:gd name="connsiteY7" fmla="*/ 45722 h 1242068"/>
              <a:gd name="connsiteX8" fmla="*/ 47670 w 2954121"/>
              <a:gd name="connsiteY8" fmla="*/ 45722 h 1242068"/>
              <a:gd name="connsiteX9" fmla="*/ 47670 w 2954121"/>
              <a:gd name="connsiteY9" fmla="*/ 1195791 h 1242068"/>
              <a:gd name="connsiteX10" fmla="*/ 1197738 w 2954121"/>
              <a:gd name="connsiteY10" fmla="*/ 1195791 h 1242068"/>
              <a:gd name="connsiteX11" fmla="*/ 1514215 w 2954121"/>
              <a:gd name="connsiteY11" fmla="*/ 888842 h 1242068"/>
              <a:gd name="connsiteX12" fmla="*/ 2917011 w 2954121"/>
              <a:gd name="connsiteY12" fmla="*/ 881143 h 1242068"/>
              <a:gd name="connsiteX13" fmla="*/ 2917011 w 2954121"/>
              <a:gd name="connsiteY13" fmla="*/ 883560 h 1242068"/>
              <a:gd name="connsiteX14" fmla="*/ 2918813 w 2954121"/>
              <a:gd name="connsiteY14" fmla="*/ 882814 h 1242068"/>
              <a:gd name="connsiteX15" fmla="*/ 2954121 w 2954121"/>
              <a:gd name="connsiteY15" fmla="*/ 918122 h 1242068"/>
              <a:gd name="connsiteX16" fmla="*/ 2954121 w 2954121"/>
              <a:gd name="connsiteY16" fmla="*/ 965206 h 1242068"/>
              <a:gd name="connsiteX17" fmla="*/ 2918813 w 2954121"/>
              <a:gd name="connsiteY17" fmla="*/ 1000514 h 1242068"/>
              <a:gd name="connsiteX18" fmla="*/ 2883505 w 2954121"/>
              <a:gd name="connsiteY18" fmla="*/ 965206 h 1242068"/>
              <a:gd name="connsiteX19" fmla="*/ 2883505 w 2954121"/>
              <a:gd name="connsiteY19" fmla="*/ 951759 h 1242068"/>
              <a:gd name="connsiteX20" fmla="*/ 1530218 w 2954121"/>
              <a:gd name="connsiteY20" fmla="*/ 956302 h 1242068"/>
              <a:gd name="connsiteX21" fmla="*/ 1242067 w 2954121"/>
              <a:gd name="connsiteY21" fmla="*/ 1242068 h 1242068"/>
              <a:gd name="connsiteX22" fmla="*/ 0 w 2954121"/>
              <a:gd name="connsiteY22" fmla="*/ 1242068 h 1242068"/>
              <a:gd name="connsiteX23" fmla="*/ 0 w 2954121"/>
              <a:gd name="connsiteY23" fmla="*/ 0 h 1242068"/>
              <a:gd name="connsiteX24" fmla="*/ 1242067 w 2954121"/>
              <a:gd name="connsiteY24" fmla="*/ 0 h 1242068"/>
              <a:gd name="connsiteX25" fmla="*/ 1530218 w 2954121"/>
              <a:gd name="connsiteY25" fmla="*/ 290533 h 1242068"/>
              <a:gd name="connsiteX26" fmla="*/ 2883505 w 2954121"/>
              <a:gd name="connsiteY26" fmla="*/ 294275 h 1242068"/>
              <a:gd name="connsiteX27" fmla="*/ 2883505 w 2954121"/>
              <a:gd name="connsiteY27" fmla="*/ 282499 h 1242068"/>
              <a:gd name="connsiteX28" fmla="*/ 2918813 w 2954121"/>
              <a:gd name="connsiteY28" fmla="*/ 247191 h 1242068"/>
              <a:gd name="connsiteX29" fmla="*/ 2954121 w 2954121"/>
              <a:gd name="connsiteY29" fmla="*/ 282499 h 1242068"/>
              <a:gd name="connsiteX0" fmla="*/ 2954121 w 2954121"/>
              <a:gd name="connsiteY0" fmla="*/ 282499 h 1242068"/>
              <a:gd name="connsiteX1" fmla="*/ 2954121 w 2954121"/>
              <a:gd name="connsiteY1" fmla="*/ 329584 h 1242068"/>
              <a:gd name="connsiteX2" fmla="*/ 2918813 w 2954121"/>
              <a:gd name="connsiteY2" fmla="*/ 364892 h 1242068"/>
              <a:gd name="connsiteX3" fmla="*/ 2917011 w 2954121"/>
              <a:gd name="connsiteY3" fmla="*/ 364145 h 1242068"/>
              <a:gd name="connsiteX4" fmla="*/ 2917011 w 2954121"/>
              <a:gd name="connsiteY4" fmla="*/ 364891 h 1242068"/>
              <a:gd name="connsiteX5" fmla="*/ 1525456 w 2954121"/>
              <a:gd name="connsiteY5" fmla="*/ 373440 h 1242068"/>
              <a:gd name="connsiteX6" fmla="*/ 1197739 w 2954121"/>
              <a:gd name="connsiteY6" fmla="*/ 45722 h 1242068"/>
              <a:gd name="connsiteX7" fmla="*/ 47670 w 2954121"/>
              <a:gd name="connsiteY7" fmla="*/ 45722 h 1242068"/>
              <a:gd name="connsiteX8" fmla="*/ 47670 w 2954121"/>
              <a:gd name="connsiteY8" fmla="*/ 1195791 h 1242068"/>
              <a:gd name="connsiteX9" fmla="*/ 1197738 w 2954121"/>
              <a:gd name="connsiteY9" fmla="*/ 1195791 h 1242068"/>
              <a:gd name="connsiteX10" fmla="*/ 1514215 w 2954121"/>
              <a:gd name="connsiteY10" fmla="*/ 888842 h 1242068"/>
              <a:gd name="connsiteX11" fmla="*/ 2917011 w 2954121"/>
              <a:gd name="connsiteY11" fmla="*/ 881143 h 1242068"/>
              <a:gd name="connsiteX12" fmla="*/ 2917011 w 2954121"/>
              <a:gd name="connsiteY12" fmla="*/ 883560 h 1242068"/>
              <a:gd name="connsiteX13" fmla="*/ 2918813 w 2954121"/>
              <a:gd name="connsiteY13" fmla="*/ 882814 h 1242068"/>
              <a:gd name="connsiteX14" fmla="*/ 2954121 w 2954121"/>
              <a:gd name="connsiteY14" fmla="*/ 918122 h 1242068"/>
              <a:gd name="connsiteX15" fmla="*/ 2954121 w 2954121"/>
              <a:gd name="connsiteY15" fmla="*/ 965206 h 1242068"/>
              <a:gd name="connsiteX16" fmla="*/ 2918813 w 2954121"/>
              <a:gd name="connsiteY16" fmla="*/ 1000514 h 1242068"/>
              <a:gd name="connsiteX17" fmla="*/ 2883505 w 2954121"/>
              <a:gd name="connsiteY17" fmla="*/ 965206 h 1242068"/>
              <a:gd name="connsiteX18" fmla="*/ 2883505 w 2954121"/>
              <a:gd name="connsiteY18" fmla="*/ 951759 h 1242068"/>
              <a:gd name="connsiteX19" fmla="*/ 1530218 w 2954121"/>
              <a:gd name="connsiteY19" fmla="*/ 956302 h 1242068"/>
              <a:gd name="connsiteX20" fmla="*/ 1242067 w 2954121"/>
              <a:gd name="connsiteY20" fmla="*/ 1242068 h 1242068"/>
              <a:gd name="connsiteX21" fmla="*/ 0 w 2954121"/>
              <a:gd name="connsiteY21" fmla="*/ 1242068 h 1242068"/>
              <a:gd name="connsiteX22" fmla="*/ 0 w 2954121"/>
              <a:gd name="connsiteY22" fmla="*/ 0 h 1242068"/>
              <a:gd name="connsiteX23" fmla="*/ 1242067 w 2954121"/>
              <a:gd name="connsiteY23" fmla="*/ 0 h 1242068"/>
              <a:gd name="connsiteX24" fmla="*/ 1530218 w 2954121"/>
              <a:gd name="connsiteY24" fmla="*/ 290533 h 1242068"/>
              <a:gd name="connsiteX25" fmla="*/ 2883505 w 2954121"/>
              <a:gd name="connsiteY25" fmla="*/ 294275 h 1242068"/>
              <a:gd name="connsiteX26" fmla="*/ 2883505 w 2954121"/>
              <a:gd name="connsiteY26" fmla="*/ 282499 h 1242068"/>
              <a:gd name="connsiteX27" fmla="*/ 2918813 w 2954121"/>
              <a:gd name="connsiteY27" fmla="*/ 247191 h 1242068"/>
              <a:gd name="connsiteX28" fmla="*/ 2954121 w 2954121"/>
              <a:gd name="connsiteY28" fmla="*/ 282499 h 124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54121" h="1242068">
                <a:moveTo>
                  <a:pt x="2954121" y="282499"/>
                </a:moveTo>
                <a:lnTo>
                  <a:pt x="2954121" y="329584"/>
                </a:lnTo>
                <a:cubicBezTo>
                  <a:pt x="2954121" y="349084"/>
                  <a:pt x="2938313" y="364892"/>
                  <a:pt x="2918813" y="364892"/>
                </a:cubicBezTo>
                <a:lnTo>
                  <a:pt x="2917011" y="364145"/>
                </a:lnTo>
                <a:lnTo>
                  <a:pt x="2917011" y="364891"/>
                </a:lnTo>
                <a:lnTo>
                  <a:pt x="1525456" y="373440"/>
                </a:lnTo>
                <a:lnTo>
                  <a:pt x="1197739" y="45722"/>
                </a:lnTo>
                <a:cubicBezTo>
                  <a:pt x="880156" y="-271861"/>
                  <a:pt x="365253" y="-271861"/>
                  <a:pt x="47670" y="45722"/>
                </a:cubicBezTo>
                <a:cubicBezTo>
                  <a:pt x="-269913" y="363306"/>
                  <a:pt x="-269913" y="878208"/>
                  <a:pt x="47670" y="1195791"/>
                </a:cubicBezTo>
                <a:cubicBezTo>
                  <a:pt x="365253" y="1513374"/>
                  <a:pt x="880156" y="1513374"/>
                  <a:pt x="1197738" y="1195791"/>
                </a:cubicBezTo>
                <a:lnTo>
                  <a:pt x="1514215" y="888842"/>
                </a:lnTo>
                <a:lnTo>
                  <a:pt x="2917011" y="881143"/>
                </a:lnTo>
                <a:lnTo>
                  <a:pt x="2917011" y="883560"/>
                </a:lnTo>
                <a:cubicBezTo>
                  <a:pt x="2917584" y="882830"/>
                  <a:pt x="2918196" y="882814"/>
                  <a:pt x="2918813" y="882814"/>
                </a:cubicBezTo>
                <a:cubicBezTo>
                  <a:pt x="2938313" y="882814"/>
                  <a:pt x="2954121" y="898622"/>
                  <a:pt x="2954121" y="918122"/>
                </a:cubicBezTo>
                <a:lnTo>
                  <a:pt x="2954121" y="965206"/>
                </a:lnTo>
                <a:cubicBezTo>
                  <a:pt x="2954121" y="984706"/>
                  <a:pt x="2938313" y="1000514"/>
                  <a:pt x="2918813" y="1000514"/>
                </a:cubicBezTo>
                <a:cubicBezTo>
                  <a:pt x="2899313" y="1000514"/>
                  <a:pt x="2883505" y="984706"/>
                  <a:pt x="2883505" y="965206"/>
                </a:cubicBezTo>
                <a:lnTo>
                  <a:pt x="2883505" y="951759"/>
                </a:lnTo>
                <a:lnTo>
                  <a:pt x="1530218" y="956302"/>
                </a:lnTo>
                <a:lnTo>
                  <a:pt x="1242067" y="1242068"/>
                </a:lnTo>
                <a:cubicBezTo>
                  <a:pt x="899080" y="1585055"/>
                  <a:pt x="342988" y="1585055"/>
                  <a:pt x="0" y="1242068"/>
                </a:cubicBezTo>
                <a:cubicBezTo>
                  <a:pt x="-342987" y="899080"/>
                  <a:pt x="-342987" y="342988"/>
                  <a:pt x="0" y="0"/>
                </a:cubicBezTo>
                <a:cubicBezTo>
                  <a:pt x="342988" y="-342987"/>
                  <a:pt x="899080" y="-342987"/>
                  <a:pt x="1242067" y="0"/>
                </a:cubicBezTo>
                <a:lnTo>
                  <a:pt x="1530218" y="290533"/>
                </a:lnTo>
                <a:lnTo>
                  <a:pt x="2883505" y="294275"/>
                </a:lnTo>
                <a:lnTo>
                  <a:pt x="2883505" y="282499"/>
                </a:lnTo>
                <a:cubicBezTo>
                  <a:pt x="2883505" y="262999"/>
                  <a:pt x="2899313" y="247191"/>
                  <a:pt x="2918813" y="247191"/>
                </a:cubicBezTo>
                <a:cubicBezTo>
                  <a:pt x="2938313" y="247191"/>
                  <a:pt x="2954121" y="262999"/>
                  <a:pt x="2954121" y="28249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Chord 333">
            <a:extLst>
              <a:ext uri="{FF2B5EF4-FFF2-40B4-BE49-F238E27FC236}">
                <a16:creationId xmlns="" xmlns:a16="http://schemas.microsoft.com/office/drawing/2014/main" id="{9316676B-7C06-4773-B95E-3728025E74F7}"/>
              </a:ext>
            </a:extLst>
          </p:cNvPr>
          <p:cNvSpPr/>
          <p:nvPr/>
        </p:nvSpPr>
        <p:spPr>
          <a:xfrm>
            <a:off x="8639482" y="4624757"/>
            <a:ext cx="1295802" cy="599210"/>
          </a:xfrm>
          <a:custGeom>
            <a:avLst/>
            <a:gdLst/>
            <a:ahLst/>
            <a:cxnLst/>
            <a:rect l="l" t="t" r="r" b="b"/>
            <a:pathLst>
              <a:path w="1295802" h="599209">
                <a:moveTo>
                  <a:pt x="788" y="2936"/>
                </a:moveTo>
                <a:cubicBezTo>
                  <a:pt x="5510" y="52075"/>
                  <a:pt x="293437" y="91586"/>
                  <a:pt x="647801" y="91586"/>
                </a:cubicBezTo>
                <a:cubicBezTo>
                  <a:pt x="964966" y="91586"/>
                  <a:pt x="1228910" y="59935"/>
                  <a:pt x="1284317" y="17401"/>
                </a:cubicBezTo>
                <a:lnTo>
                  <a:pt x="1295637" y="17554"/>
                </a:lnTo>
                <a:cubicBezTo>
                  <a:pt x="1301267" y="236933"/>
                  <a:pt x="1162654" y="439593"/>
                  <a:pt x="939429" y="538348"/>
                </a:cubicBezTo>
                <a:cubicBezTo>
                  <a:pt x="750833" y="621783"/>
                  <a:pt x="527751" y="619304"/>
                  <a:pt x="341621" y="531705"/>
                </a:cubicBezTo>
                <a:cubicBezTo>
                  <a:pt x="121146" y="427942"/>
                  <a:pt x="-11511" y="222097"/>
                  <a:pt x="788" y="2936"/>
                </a:cubicBezTo>
                <a:close/>
                <a:moveTo>
                  <a:pt x="726" y="0"/>
                </a:moveTo>
                <a:lnTo>
                  <a:pt x="943" y="3"/>
                </a:lnTo>
                <a:lnTo>
                  <a:pt x="732" y="293"/>
                </a:lnTo>
                <a:cubicBezTo>
                  <a:pt x="714" y="195"/>
                  <a:pt x="720" y="97"/>
                  <a:pt x="726"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39" name="Group 38">
            <a:extLst>
              <a:ext uri="{FF2B5EF4-FFF2-40B4-BE49-F238E27FC236}">
                <a16:creationId xmlns="" xmlns:a16="http://schemas.microsoft.com/office/drawing/2014/main" id="{34F8CF7B-58D3-4ACD-8F71-6F87D1328376}"/>
              </a:ext>
            </a:extLst>
          </p:cNvPr>
          <p:cNvGrpSpPr/>
          <p:nvPr/>
        </p:nvGrpSpPr>
        <p:grpSpPr>
          <a:xfrm>
            <a:off x="9650856" y="1996722"/>
            <a:ext cx="2026096" cy="1451602"/>
            <a:chOff x="4751249" y="2639766"/>
            <a:chExt cx="2026096" cy="1451601"/>
          </a:xfrm>
        </p:grpSpPr>
        <p:sp>
          <p:nvSpPr>
            <p:cNvPr id="40" name="Rectangle 104">
              <a:extLst>
                <a:ext uri="{FF2B5EF4-FFF2-40B4-BE49-F238E27FC236}">
                  <a16:creationId xmlns="" xmlns:a16="http://schemas.microsoft.com/office/drawing/2014/main" id="{38786424-CF6B-4A32-8435-DA06ED63024C}"/>
                </a:ext>
              </a:extLst>
            </p:cNvPr>
            <p:cNvSpPr/>
            <p:nvPr/>
          </p:nvSpPr>
          <p:spPr>
            <a:xfrm rot="12524610">
              <a:off x="4751249" y="2639766"/>
              <a:ext cx="2026096" cy="1204514"/>
            </a:xfrm>
            <a:custGeom>
              <a:avLst/>
              <a:gdLst>
                <a:gd name="connsiteX0" fmla="*/ 1836625 w 1836625"/>
                <a:gd name="connsiteY0" fmla="*/ 304097 h 1089533"/>
                <a:gd name="connsiteX1" fmla="*/ 1836625 w 1836625"/>
                <a:gd name="connsiteY1" fmla="*/ 351181 h 1089533"/>
                <a:gd name="connsiteX2" fmla="*/ 1806927 w 1836625"/>
                <a:gd name="connsiteY2" fmla="*/ 384166 h 1089533"/>
                <a:gd name="connsiteX3" fmla="*/ 1806927 w 1836625"/>
                <a:gd name="connsiteY3" fmla="*/ 386489 h 1089533"/>
                <a:gd name="connsiteX4" fmla="*/ 1801317 w 1836625"/>
                <a:gd name="connsiteY4" fmla="*/ 386489 h 1089533"/>
                <a:gd name="connsiteX5" fmla="*/ 1086927 w 1836625"/>
                <a:gd name="connsiteY5" fmla="*/ 386489 h 1089533"/>
                <a:gd name="connsiteX6" fmla="*/ 1086927 w 1836625"/>
                <a:gd name="connsiteY6" fmla="*/ 385131 h 1089533"/>
                <a:gd name="connsiteX7" fmla="*/ 227267 w 1836625"/>
                <a:gd name="connsiteY7" fmla="*/ 72241 h 1089533"/>
                <a:gd name="connsiteX8" fmla="*/ 70934 w 1836625"/>
                <a:gd name="connsiteY8" fmla="*/ 212542 h 1089533"/>
                <a:gd name="connsiteX9" fmla="*/ 70934 w 1836625"/>
                <a:gd name="connsiteY9" fmla="*/ 876627 h 1089533"/>
                <a:gd name="connsiteX10" fmla="*/ 227267 w 1836625"/>
                <a:gd name="connsiteY10" fmla="*/ 1017292 h 1089533"/>
                <a:gd name="connsiteX11" fmla="*/ 1086927 w 1836625"/>
                <a:gd name="connsiteY11" fmla="*/ 704402 h 1089533"/>
                <a:gd name="connsiteX12" fmla="*/ 1086927 w 1836625"/>
                <a:gd name="connsiteY12" fmla="*/ 700837 h 1089533"/>
                <a:gd name="connsiteX13" fmla="*/ 1801317 w 1836625"/>
                <a:gd name="connsiteY13" fmla="*/ 700837 h 1089533"/>
                <a:gd name="connsiteX14" fmla="*/ 1806927 w 1836625"/>
                <a:gd name="connsiteY14" fmla="*/ 700837 h 1089533"/>
                <a:gd name="connsiteX15" fmla="*/ 1806927 w 1836625"/>
                <a:gd name="connsiteY15" fmla="*/ 703161 h 1089533"/>
                <a:gd name="connsiteX16" fmla="*/ 1836625 w 1836625"/>
                <a:gd name="connsiteY16" fmla="*/ 736145 h 1089533"/>
                <a:gd name="connsiteX17" fmla="*/ 1836625 w 1836625"/>
                <a:gd name="connsiteY17" fmla="*/ 783229 h 1089533"/>
                <a:gd name="connsiteX18" fmla="*/ 1801317 w 1836625"/>
                <a:gd name="connsiteY18" fmla="*/ 818537 h 1089533"/>
                <a:gd name="connsiteX19" fmla="*/ 1766009 w 1836625"/>
                <a:gd name="connsiteY19" fmla="*/ 783229 h 1089533"/>
                <a:gd name="connsiteX20" fmla="*/ 1766009 w 1836625"/>
                <a:gd name="connsiteY20" fmla="*/ 771453 h 1089533"/>
                <a:gd name="connsiteX21" fmla="*/ 1109172 w 1836625"/>
                <a:gd name="connsiteY21" fmla="*/ 771453 h 1089533"/>
                <a:gd name="connsiteX22" fmla="*/ 244728 w 1836625"/>
                <a:gd name="connsiteY22" fmla="*/ 1086085 h 1089533"/>
                <a:gd name="connsiteX23" fmla="*/ 244674 w 1836625"/>
                <a:gd name="connsiteY23" fmla="*/ 1089503 h 1089533"/>
                <a:gd name="connsiteX24" fmla="*/ 237424 w 1836625"/>
                <a:gd name="connsiteY24" fmla="*/ 1088744 h 1089533"/>
                <a:gd name="connsiteX25" fmla="*/ 235255 w 1836625"/>
                <a:gd name="connsiteY25" fmla="*/ 1089533 h 1089533"/>
                <a:gd name="connsiteX26" fmla="*/ 234870 w 1836625"/>
                <a:gd name="connsiteY26" fmla="*/ 1088476 h 1089533"/>
                <a:gd name="connsiteX27" fmla="*/ 0 w 1836625"/>
                <a:gd name="connsiteY27" fmla="*/ 878744 h 1089533"/>
                <a:gd name="connsiteX28" fmla="*/ 318 w 1836625"/>
                <a:gd name="connsiteY28" fmla="*/ 877244 h 1089533"/>
                <a:gd name="connsiteX29" fmla="*/ 318 w 1836625"/>
                <a:gd name="connsiteY29" fmla="*/ 210841 h 1089533"/>
                <a:gd name="connsiteX30" fmla="*/ 0 w 1836625"/>
                <a:gd name="connsiteY30" fmla="*/ 210789 h 1089533"/>
                <a:gd name="connsiteX31" fmla="*/ 318 w 1836625"/>
                <a:gd name="connsiteY31" fmla="*/ 209877 h 1089533"/>
                <a:gd name="connsiteX32" fmla="*/ 318 w 1836625"/>
                <a:gd name="connsiteY32" fmla="*/ 193244 h 1089533"/>
                <a:gd name="connsiteX33" fmla="*/ 6121 w 1836625"/>
                <a:gd name="connsiteY33" fmla="*/ 193244 h 1089533"/>
                <a:gd name="connsiteX34" fmla="*/ 234870 w 1836625"/>
                <a:gd name="connsiteY34" fmla="*/ 1057 h 1089533"/>
                <a:gd name="connsiteX35" fmla="*/ 235255 w 1836625"/>
                <a:gd name="connsiteY35" fmla="*/ 0 h 1089533"/>
                <a:gd name="connsiteX36" fmla="*/ 237424 w 1836625"/>
                <a:gd name="connsiteY36" fmla="*/ 789 h 1089533"/>
                <a:gd name="connsiteX37" fmla="*/ 244674 w 1836625"/>
                <a:gd name="connsiteY37" fmla="*/ 30 h 1089533"/>
                <a:gd name="connsiteX38" fmla="*/ 244728 w 1836625"/>
                <a:gd name="connsiteY38" fmla="*/ 3448 h 1089533"/>
                <a:gd name="connsiteX39" fmla="*/ 1103109 w 1836625"/>
                <a:gd name="connsiteY39" fmla="*/ 315873 h 1089533"/>
                <a:gd name="connsiteX40" fmla="*/ 1766009 w 1836625"/>
                <a:gd name="connsiteY40" fmla="*/ 315873 h 1089533"/>
                <a:gd name="connsiteX41" fmla="*/ 1766009 w 1836625"/>
                <a:gd name="connsiteY41" fmla="*/ 304097 h 1089533"/>
                <a:gd name="connsiteX42" fmla="*/ 1801317 w 1836625"/>
                <a:gd name="connsiteY42" fmla="*/ 268789 h 1089533"/>
                <a:gd name="connsiteX43" fmla="*/ 1836625 w 1836625"/>
                <a:gd name="connsiteY43" fmla="*/ 304097 h 1089533"/>
                <a:gd name="connsiteX0" fmla="*/ 1836625 w 1836625"/>
                <a:gd name="connsiteY0" fmla="*/ 304097 h 1089533"/>
                <a:gd name="connsiteX1" fmla="*/ 1836625 w 1836625"/>
                <a:gd name="connsiteY1" fmla="*/ 351181 h 1089533"/>
                <a:gd name="connsiteX2" fmla="*/ 1806927 w 1836625"/>
                <a:gd name="connsiteY2" fmla="*/ 384166 h 1089533"/>
                <a:gd name="connsiteX3" fmla="*/ 1806927 w 1836625"/>
                <a:gd name="connsiteY3" fmla="*/ 386489 h 1089533"/>
                <a:gd name="connsiteX4" fmla="*/ 1801317 w 1836625"/>
                <a:gd name="connsiteY4" fmla="*/ 386489 h 1089533"/>
                <a:gd name="connsiteX5" fmla="*/ 1086927 w 1836625"/>
                <a:gd name="connsiteY5" fmla="*/ 386489 h 1089533"/>
                <a:gd name="connsiteX6" fmla="*/ 1086927 w 1836625"/>
                <a:gd name="connsiteY6" fmla="*/ 385131 h 1089533"/>
                <a:gd name="connsiteX7" fmla="*/ 227267 w 1836625"/>
                <a:gd name="connsiteY7" fmla="*/ 72241 h 1089533"/>
                <a:gd name="connsiteX8" fmla="*/ 70934 w 1836625"/>
                <a:gd name="connsiteY8" fmla="*/ 212542 h 1089533"/>
                <a:gd name="connsiteX9" fmla="*/ 70934 w 1836625"/>
                <a:gd name="connsiteY9" fmla="*/ 876627 h 1089533"/>
                <a:gd name="connsiteX10" fmla="*/ 227267 w 1836625"/>
                <a:gd name="connsiteY10" fmla="*/ 1017292 h 1089533"/>
                <a:gd name="connsiteX11" fmla="*/ 1086927 w 1836625"/>
                <a:gd name="connsiteY11" fmla="*/ 704402 h 1089533"/>
                <a:gd name="connsiteX12" fmla="*/ 1086927 w 1836625"/>
                <a:gd name="connsiteY12" fmla="*/ 700837 h 1089533"/>
                <a:gd name="connsiteX13" fmla="*/ 1801317 w 1836625"/>
                <a:gd name="connsiteY13" fmla="*/ 700837 h 1089533"/>
                <a:gd name="connsiteX14" fmla="*/ 1806927 w 1836625"/>
                <a:gd name="connsiteY14" fmla="*/ 700837 h 1089533"/>
                <a:gd name="connsiteX15" fmla="*/ 1806927 w 1836625"/>
                <a:gd name="connsiteY15" fmla="*/ 703161 h 1089533"/>
                <a:gd name="connsiteX16" fmla="*/ 1836625 w 1836625"/>
                <a:gd name="connsiteY16" fmla="*/ 736145 h 1089533"/>
                <a:gd name="connsiteX17" fmla="*/ 1836625 w 1836625"/>
                <a:gd name="connsiteY17" fmla="*/ 783229 h 1089533"/>
                <a:gd name="connsiteX18" fmla="*/ 1801317 w 1836625"/>
                <a:gd name="connsiteY18" fmla="*/ 818537 h 1089533"/>
                <a:gd name="connsiteX19" fmla="*/ 1766009 w 1836625"/>
                <a:gd name="connsiteY19" fmla="*/ 783229 h 1089533"/>
                <a:gd name="connsiteX20" fmla="*/ 1766009 w 1836625"/>
                <a:gd name="connsiteY20" fmla="*/ 771453 h 1089533"/>
                <a:gd name="connsiteX21" fmla="*/ 1109172 w 1836625"/>
                <a:gd name="connsiteY21" fmla="*/ 771453 h 1089533"/>
                <a:gd name="connsiteX22" fmla="*/ 244728 w 1836625"/>
                <a:gd name="connsiteY22" fmla="*/ 1086085 h 1089533"/>
                <a:gd name="connsiteX23" fmla="*/ 244674 w 1836625"/>
                <a:gd name="connsiteY23" fmla="*/ 1089503 h 1089533"/>
                <a:gd name="connsiteX24" fmla="*/ 237424 w 1836625"/>
                <a:gd name="connsiteY24" fmla="*/ 1088744 h 1089533"/>
                <a:gd name="connsiteX25" fmla="*/ 235255 w 1836625"/>
                <a:gd name="connsiteY25" fmla="*/ 1089533 h 1089533"/>
                <a:gd name="connsiteX26" fmla="*/ 234870 w 1836625"/>
                <a:gd name="connsiteY26" fmla="*/ 1088476 h 1089533"/>
                <a:gd name="connsiteX27" fmla="*/ 0 w 1836625"/>
                <a:gd name="connsiteY27" fmla="*/ 878744 h 1089533"/>
                <a:gd name="connsiteX28" fmla="*/ 318 w 1836625"/>
                <a:gd name="connsiteY28" fmla="*/ 877244 h 1089533"/>
                <a:gd name="connsiteX29" fmla="*/ 318 w 1836625"/>
                <a:gd name="connsiteY29" fmla="*/ 210841 h 1089533"/>
                <a:gd name="connsiteX30" fmla="*/ 0 w 1836625"/>
                <a:gd name="connsiteY30" fmla="*/ 210789 h 1089533"/>
                <a:gd name="connsiteX31" fmla="*/ 318 w 1836625"/>
                <a:gd name="connsiteY31" fmla="*/ 209877 h 1089533"/>
                <a:gd name="connsiteX32" fmla="*/ 6121 w 1836625"/>
                <a:gd name="connsiteY32" fmla="*/ 193244 h 1089533"/>
                <a:gd name="connsiteX33" fmla="*/ 234870 w 1836625"/>
                <a:gd name="connsiteY33" fmla="*/ 1057 h 1089533"/>
                <a:gd name="connsiteX34" fmla="*/ 235255 w 1836625"/>
                <a:gd name="connsiteY34" fmla="*/ 0 h 1089533"/>
                <a:gd name="connsiteX35" fmla="*/ 237424 w 1836625"/>
                <a:gd name="connsiteY35" fmla="*/ 789 h 1089533"/>
                <a:gd name="connsiteX36" fmla="*/ 244674 w 1836625"/>
                <a:gd name="connsiteY36" fmla="*/ 30 h 1089533"/>
                <a:gd name="connsiteX37" fmla="*/ 244728 w 1836625"/>
                <a:gd name="connsiteY37" fmla="*/ 3448 h 1089533"/>
                <a:gd name="connsiteX38" fmla="*/ 1103109 w 1836625"/>
                <a:gd name="connsiteY38" fmla="*/ 315873 h 1089533"/>
                <a:gd name="connsiteX39" fmla="*/ 1766009 w 1836625"/>
                <a:gd name="connsiteY39" fmla="*/ 315873 h 1089533"/>
                <a:gd name="connsiteX40" fmla="*/ 1766009 w 1836625"/>
                <a:gd name="connsiteY40" fmla="*/ 304097 h 1089533"/>
                <a:gd name="connsiteX41" fmla="*/ 1801317 w 1836625"/>
                <a:gd name="connsiteY41" fmla="*/ 268789 h 1089533"/>
                <a:gd name="connsiteX42" fmla="*/ 1836625 w 1836625"/>
                <a:gd name="connsiteY42" fmla="*/ 304097 h 1089533"/>
                <a:gd name="connsiteX0" fmla="*/ 1836625 w 1836625"/>
                <a:gd name="connsiteY0" fmla="*/ 304097 h 1089533"/>
                <a:gd name="connsiteX1" fmla="*/ 1836625 w 1836625"/>
                <a:gd name="connsiteY1" fmla="*/ 351181 h 1089533"/>
                <a:gd name="connsiteX2" fmla="*/ 1806927 w 1836625"/>
                <a:gd name="connsiteY2" fmla="*/ 384166 h 1089533"/>
                <a:gd name="connsiteX3" fmla="*/ 1806927 w 1836625"/>
                <a:gd name="connsiteY3" fmla="*/ 386489 h 1089533"/>
                <a:gd name="connsiteX4" fmla="*/ 1801317 w 1836625"/>
                <a:gd name="connsiteY4" fmla="*/ 386489 h 1089533"/>
                <a:gd name="connsiteX5" fmla="*/ 1086927 w 1836625"/>
                <a:gd name="connsiteY5" fmla="*/ 386489 h 1089533"/>
                <a:gd name="connsiteX6" fmla="*/ 1086927 w 1836625"/>
                <a:gd name="connsiteY6" fmla="*/ 385131 h 1089533"/>
                <a:gd name="connsiteX7" fmla="*/ 227267 w 1836625"/>
                <a:gd name="connsiteY7" fmla="*/ 72241 h 1089533"/>
                <a:gd name="connsiteX8" fmla="*/ 70934 w 1836625"/>
                <a:gd name="connsiteY8" fmla="*/ 212542 h 1089533"/>
                <a:gd name="connsiteX9" fmla="*/ 70934 w 1836625"/>
                <a:gd name="connsiteY9" fmla="*/ 876627 h 1089533"/>
                <a:gd name="connsiteX10" fmla="*/ 227267 w 1836625"/>
                <a:gd name="connsiteY10" fmla="*/ 1017292 h 1089533"/>
                <a:gd name="connsiteX11" fmla="*/ 1086927 w 1836625"/>
                <a:gd name="connsiteY11" fmla="*/ 704402 h 1089533"/>
                <a:gd name="connsiteX12" fmla="*/ 1086927 w 1836625"/>
                <a:gd name="connsiteY12" fmla="*/ 700837 h 1089533"/>
                <a:gd name="connsiteX13" fmla="*/ 1801317 w 1836625"/>
                <a:gd name="connsiteY13" fmla="*/ 700837 h 1089533"/>
                <a:gd name="connsiteX14" fmla="*/ 1806927 w 1836625"/>
                <a:gd name="connsiteY14" fmla="*/ 700837 h 1089533"/>
                <a:gd name="connsiteX15" fmla="*/ 1806927 w 1836625"/>
                <a:gd name="connsiteY15" fmla="*/ 703161 h 1089533"/>
                <a:gd name="connsiteX16" fmla="*/ 1836625 w 1836625"/>
                <a:gd name="connsiteY16" fmla="*/ 736145 h 1089533"/>
                <a:gd name="connsiteX17" fmla="*/ 1836625 w 1836625"/>
                <a:gd name="connsiteY17" fmla="*/ 783229 h 1089533"/>
                <a:gd name="connsiteX18" fmla="*/ 1801317 w 1836625"/>
                <a:gd name="connsiteY18" fmla="*/ 818537 h 1089533"/>
                <a:gd name="connsiteX19" fmla="*/ 1766009 w 1836625"/>
                <a:gd name="connsiteY19" fmla="*/ 783229 h 1089533"/>
                <a:gd name="connsiteX20" fmla="*/ 1766009 w 1836625"/>
                <a:gd name="connsiteY20" fmla="*/ 771453 h 1089533"/>
                <a:gd name="connsiteX21" fmla="*/ 1109172 w 1836625"/>
                <a:gd name="connsiteY21" fmla="*/ 771453 h 1089533"/>
                <a:gd name="connsiteX22" fmla="*/ 244728 w 1836625"/>
                <a:gd name="connsiteY22" fmla="*/ 1086085 h 1089533"/>
                <a:gd name="connsiteX23" fmla="*/ 244674 w 1836625"/>
                <a:gd name="connsiteY23" fmla="*/ 1089503 h 1089533"/>
                <a:gd name="connsiteX24" fmla="*/ 237424 w 1836625"/>
                <a:gd name="connsiteY24" fmla="*/ 1088744 h 1089533"/>
                <a:gd name="connsiteX25" fmla="*/ 235255 w 1836625"/>
                <a:gd name="connsiteY25" fmla="*/ 1089533 h 1089533"/>
                <a:gd name="connsiteX26" fmla="*/ 234870 w 1836625"/>
                <a:gd name="connsiteY26" fmla="*/ 1088476 h 1089533"/>
                <a:gd name="connsiteX27" fmla="*/ 0 w 1836625"/>
                <a:gd name="connsiteY27" fmla="*/ 878744 h 1089533"/>
                <a:gd name="connsiteX28" fmla="*/ 318 w 1836625"/>
                <a:gd name="connsiteY28" fmla="*/ 877244 h 1089533"/>
                <a:gd name="connsiteX29" fmla="*/ 318 w 1836625"/>
                <a:gd name="connsiteY29" fmla="*/ 210841 h 1089533"/>
                <a:gd name="connsiteX30" fmla="*/ 0 w 1836625"/>
                <a:gd name="connsiteY30" fmla="*/ 210789 h 1089533"/>
                <a:gd name="connsiteX31" fmla="*/ 6121 w 1836625"/>
                <a:gd name="connsiteY31" fmla="*/ 193244 h 1089533"/>
                <a:gd name="connsiteX32" fmla="*/ 234870 w 1836625"/>
                <a:gd name="connsiteY32" fmla="*/ 1057 h 1089533"/>
                <a:gd name="connsiteX33" fmla="*/ 235255 w 1836625"/>
                <a:gd name="connsiteY33" fmla="*/ 0 h 1089533"/>
                <a:gd name="connsiteX34" fmla="*/ 237424 w 1836625"/>
                <a:gd name="connsiteY34" fmla="*/ 789 h 1089533"/>
                <a:gd name="connsiteX35" fmla="*/ 244674 w 1836625"/>
                <a:gd name="connsiteY35" fmla="*/ 30 h 1089533"/>
                <a:gd name="connsiteX36" fmla="*/ 244728 w 1836625"/>
                <a:gd name="connsiteY36" fmla="*/ 3448 h 1089533"/>
                <a:gd name="connsiteX37" fmla="*/ 1103109 w 1836625"/>
                <a:gd name="connsiteY37" fmla="*/ 315873 h 1089533"/>
                <a:gd name="connsiteX38" fmla="*/ 1766009 w 1836625"/>
                <a:gd name="connsiteY38" fmla="*/ 315873 h 1089533"/>
                <a:gd name="connsiteX39" fmla="*/ 1766009 w 1836625"/>
                <a:gd name="connsiteY39" fmla="*/ 304097 h 1089533"/>
                <a:gd name="connsiteX40" fmla="*/ 1801317 w 1836625"/>
                <a:gd name="connsiteY40" fmla="*/ 268789 h 1089533"/>
                <a:gd name="connsiteX41" fmla="*/ 1836625 w 1836625"/>
                <a:gd name="connsiteY41" fmla="*/ 304097 h 1089533"/>
                <a:gd name="connsiteX0" fmla="*/ 1836625 w 1836625"/>
                <a:gd name="connsiteY0" fmla="*/ 304097 h 1089533"/>
                <a:gd name="connsiteX1" fmla="*/ 1836625 w 1836625"/>
                <a:gd name="connsiteY1" fmla="*/ 351181 h 1089533"/>
                <a:gd name="connsiteX2" fmla="*/ 1806927 w 1836625"/>
                <a:gd name="connsiteY2" fmla="*/ 384166 h 1089533"/>
                <a:gd name="connsiteX3" fmla="*/ 1806927 w 1836625"/>
                <a:gd name="connsiteY3" fmla="*/ 386489 h 1089533"/>
                <a:gd name="connsiteX4" fmla="*/ 1801317 w 1836625"/>
                <a:gd name="connsiteY4" fmla="*/ 386489 h 1089533"/>
                <a:gd name="connsiteX5" fmla="*/ 1086927 w 1836625"/>
                <a:gd name="connsiteY5" fmla="*/ 386489 h 1089533"/>
                <a:gd name="connsiteX6" fmla="*/ 1086927 w 1836625"/>
                <a:gd name="connsiteY6" fmla="*/ 385131 h 1089533"/>
                <a:gd name="connsiteX7" fmla="*/ 227267 w 1836625"/>
                <a:gd name="connsiteY7" fmla="*/ 72241 h 1089533"/>
                <a:gd name="connsiteX8" fmla="*/ 70934 w 1836625"/>
                <a:gd name="connsiteY8" fmla="*/ 212542 h 1089533"/>
                <a:gd name="connsiteX9" fmla="*/ 70934 w 1836625"/>
                <a:gd name="connsiteY9" fmla="*/ 876627 h 1089533"/>
                <a:gd name="connsiteX10" fmla="*/ 227267 w 1836625"/>
                <a:gd name="connsiteY10" fmla="*/ 1017292 h 1089533"/>
                <a:gd name="connsiteX11" fmla="*/ 1086927 w 1836625"/>
                <a:gd name="connsiteY11" fmla="*/ 704402 h 1089533"/>
                <a:gd name="connsiteX12" fmla="*/ 1086927 w 1836625"/>
                <a:gd name="connsiteY12" fmla="*/ 700837 h 1089533"/>
                <a:gd name="connsiteX13" fmla="*/ 1801317 w 1836625"/>
                <a:gd name="connsiteY13" fmla="*/ 700837 h 1089533"/>
                <a:gd name="connsiteX14" fmla="*/ 1806927 w 1836625"/>
                <a:gd name="connsiteY14" fmla="*/ 700837 h 1089533"/>
                <a:gd name="connsiteX15" fmla="*/ 1806927 w 1836625"/>
                <a:gd name="connsiteY15" fmla="*/ 703161 h 1089533"/>
                <a:gd name="connsiteX16" fmla="*/ 1836625 w 1836625"/>
                <a:gd name="connsiteY16" fmla="*/ 736145 h 1089533"/>
                <a:gd name="connsiteX17" fmla="*/ 1836625 w 1836625"/>
                <a:gd name="connsiteY17" fmla="*/ 783229 h 1089533"/>
                <a:gd name="connsiteX18" fmla="*/ 1801317 w 1836625"/>
                <a:gd name="connsiteY18" fmla="*/ 818537 h 1089533"/>
                <a:gd name="connsiteX19" fmla="*/ 1766009 w 1836625"/>
                <a:gd name="connsiteY19" fmla="*/ 783229 h 1089533"/>
                <a:gd name="connsiteX20" fmla="*/ 1766009 w 1836625"/>
                <a:gd name="connsiteY20" fmla="*/ 771453 h 1089533"/>
                <a:gd name="connsiteX21" fmla="*/ 1109172 w 1836625"/>
                <a:gd name="connsiteY21" fmla="*/ 771453 h 1089533"/>
                <a:gd name="connsiteX22" fmla="*/ 244728 w 1836625"/>
                <a:gd name="connsiteY22" fmla="*/ 1086085 h 1089533"/>
                <a:gd name="connsiteX23" fmla="*/ 244674 w 1836625"/>
                <a:gd name="connsiteY23" fmla="*/ 1089503 h 1089533"/>
                <a:gd name="connsiteX24" fmla="*/ 237424 w 1836625"/>
                <a:gd name="connsiteY24" fmla="*/ 1088744 h 1089533"/>
                <a:gd name="connsiteX25" fmla="*/ 235255 w 1836625"/>
                <a:gd name="connsiteY25" fmla="*/ 1089533 h 1089533"/>
                <a:gd name="connsiteX26" fmla="*/ 234870 w 1836625"/>
                <a:gd name="connsiteY26" fmla="*/ 1088476 h 1089533"/>
                <a:gd name="connsiteX27" fmla="*/ 0 w 1836625"/>
                <a:gd name="connsiteY27" fmla="*/ 878744 h 1089533"/>
                <a:gd name="connsiteX28" fmla="*/ 318 w 1836625"/>
                <a:gd name="connsiteY28" fmla="*/ 877244 h 1089533"/>
                <a:gd name="connsiteX29" fmla="*/ 318 w 1836625"/>
                <a:gd name="connsiteY29" fmla="*/ 210841 h 1089533"/>
                <a:gd name="connsiteX30" fmla="*/ 6121 w 1836625"/>
                <a:gd name="connsiteY30" fmla="*/ 193244 h 1089533"/>
                <a:gd name="connsiteX31" fmla="*/ 234870 w 1836625"/>
                <a:gd name="connsiteY31" fmla="*/ 1057 h 1089533"/>
                <a:gd name="connsiteX32" fmla="*/ 235255 w 1836625"/>
                <a:gd name="connsiteY32" fmla="*/ 0 h 1089533"/>
                <a:gd name="connsiteX33" fmla="*/ 237424 w 1836625"/>
                <a:gd name="connsiteY33" fmla="*/ 789 h 1089533"/>
                <a:gd name="connsiteX34" fmla="*/ 244674 w 1836625"/>
                <a:gd name="connsiteY34" fmla="*/ 30 h 1089533"/>
                <a:gd name="connsiteX35" fmla="*/ 244728 w 1836625"/>
                <a:gd name="connsiteY35" fmla="*/ 3448 h 1089533"/>
                <a:gd name="connsiteX36" fmla="*/ 1103109 w 1836625"/>
                <a:gd name="connsiteY36" fmla="*/ 315873 h 1089533"/>
                <a:gd name="connsiteX37" fmla="*/ 1766009 w 1836625"/>
                <a:gd name="connsiteY37" fmla="*/ 315873 h 1089533"/>
                <a:gd name="connsiteX38" fmla="*/ 1766009 w 1836625"/>
                <a:gd name="connsiteY38" fmla="*/ 304097 h 1089533"/>
                <a:gd name="connsiteX39" fmla="*/ 1801317 w 1836625"/>
                <a:gd name="connsiteY39" fmla="*/ 268789 h 1089533"/>
                <a:gd name="connsiteX40" fmla="*/ 1836625 w 1836625"/>
                <a:gd name="connsiteY40" fmla="*/ 304097 h 1089533"/>
                <a:gd name="connsiteX0" fmla="*/ 1836625 w 1836625"/>
                <a:gd name="connsiteY0" fmla="*/ 304097 h 1089533"/>
                <a:gd name="connsiteX1" fmla="*/ 1836625 w 1836625"/>
                <a:gd name="connsiteY1" fmla="*/ 351181 h 1089533"/>
                <a:gd name="connsiteX2" fmla="*/ 1806927 w 1836625"/>
                <a:gd name="connsiteY2" fmla="*/ 384166 h 1089533"/>
                <a:gd name="connsiteX3" fmla="*/ 1806927 w 1836625"/>
                <a:gd name="connsiteY3" fmla="*/ 386489 h 1089533"/>
                <a:gd name="connsiteX4" fmla="*/ 1801317 w 1836625"/>
                <a:gd name="connsiteY4" fmla="*/ 386489 h 1089533"/>
                <a:gd name="connsiteX5" fmla="*/ 1086927 w 1836625"/>
                <a:gd name="connsiteY5" fmla="*/ 386489 h 1089533"/>
                <a:gd name="connsiteX6" fmla="*/ 1086927 w 1836625"/>
                <a:gd name="connsiteY6" fmla="*/ 385131 h 1089533"/>
                <a:gd name="connsiteX7" fmla="*/ 227267 w 1836625"/>
                <a:gd name="connsiteY7" fmla="*/ 72241 h 1089533"/>
                <a:gd name="connsiteX8" fmla="*/ 70934 w 1836625"/>
                <a:gd name="connsiteY8" fmla="*/ 212542 h 1089533"/>
                <a:gd name="connsiteX9" fmla="*/ 70934 w 1836625"/>
                <a:gd name="connsiteY9" fmla="*/ 876627 h 1089533"/>
                <a:gd name="connsiteX10" fmla="*/ 227267 w 1836625"/>
                <a:gd name="connsiteY10" fmla="*/ 1017292 h 1089533"/>
                <a:gd name="connsiteX11" fmla="*/ 1086927 w 1836625"/>
                <a:gd name="connsiteY11" fmla="*/ 704402 h 1089533"/>
                <a:gd name="connsiteX12" fmla="*/ 1086927 w 1836625"/>
                <a:gd name="connsiteY12" fmla="*/ 700837 h 1089533"/>
                <a:gd name="connsiteX13" fmla="*/ 1801317 w 1836625"/>
                <a:gd name="connsiteY13" fmla="*/ 700837 h 1089533"/>
                <a:gd name="connsiteX14" fmla="*/ 1806927 w 1836625"/>
                <a:gd name="connsiteY14" fmla="*/ 700837 h 1089533"/>
                <a:gd name="connsiteX15" fmla="*/ 1806927 w 1836625"/>
                <a:gd name="connsiteY15" fmla="*/ 703161 h 1089533"/>
                <a:gd name="connsiteX16" fmla="*/ 1836625 w 1836625"/>
                <a:gd name="connsiteY16" fmla="*/ 736145 h 1089533"/>
                <a:gd name="connsiteX17" fmla="*/ 1836625 w 1836625"/>
                <a:gd name="connsiteY17" fmla="*/ 783229 h 1089533"/>
                <a:gd name="connsiteX18" fmla="*/ 1801317 w 1836625"/>
                <a:gd name="connsiteY18" fmla="*/ 818537 h 1089533"/>
                <a:gd name="connsiteX19" fmla="*/ 1766009 w 1836625"/>
                <a:gd name="connsiteY19" fmla="*/ 783229 h 1089533"/>
                <a:gd name="connsiteX20" fmla="*/ 1766009 w 1836625"/>
                <a:gd name="connsiteY20" fmla="*/ 771453 h 1089533"/>
                <a:gd name="connsiteX21" fmla="*/ 1109172 w 1836625"/>
                <a:gd name="connsiteY21" fmla="*/ 771453 h 1089533"/>
                <a:gd name="connsiteX22" fmla="*/ 244728 w 1836625"/>
                <a:gd name="connsiteY22" fmla="*/ 1086085 h 1089533"/>
                <a:gd name="connsiteX23" fmla="*/ 244674 w 1836625"/>
                <a:gd name="connsiteY23" fmla="*/ 1089503 h 1089533"/>
                <a:gd name="connsiteX24" fmla="*/ 237424 w 1836625"/>
                <a:gd name="connsiteY24" fmla="*/ 1088744 h 1089533"/>
                <a:gd name="connsiteX25" fmla="*/ 235255 w 1836625"/>
                <a:gd name="connsiteY25" fmla="*/ 1089533 h 1089533"/>
                <a:gd name="connsiteX26" fmla="*/ 234870 w 1836625"/>
                <a:gd name="connsiteY26" fmla="*/ 1088476 h 1089533"/>
                <a:gd name="connsiteX27" fmla="*/ 0 w 1836625"/>
                <a:gd name="connsiteY27" fmla="*/ 878744 h 1089533"/>
                <a:gd name="connsiteX28" fmla="*/ 318 w 1836625"/>
                <a:gd name="connsiteY28" fmla="*/ 877244 h 1089533"/>
                <a:gd name="connsiteX29" fmla="*/ 6121 w 1836625"/>
                <a:gd name="connsiteY29" fmla="*/ 193244 h 1089533"/>
                <a:gd name="connsiteX30" fmla="*/ 234870 w 1836625"/>
                <a:gd name="connsiteY30" fmla="*/ 1057 h 1089533"/>
                <a:gd name="connsiteX31" fmla="*/ 235255 w 1836625"/>
                <a:gd name="connsiteY31" fmla="*/ 0 h 1089533"/>
                <a:gd name="connsiteX32" fmla="*/ 237424 w 1836625"/>
                <a:gd name="connsiteY32" fmla="*/ 789 h 1089533"/>
                <a:gd name="connsiteX33" fmla="*/ 244674 w 1836625"/>
                <a:gd name="connsiteY33" fmla="*/ 30 h 1089533"/>
                <a:gd name="connsiteX34" fmla="*/ 244728 w 1836625"/>
                <a:gd name="connsiteY34" fmla="*/ 3448 h 1089533"/>
                <a:gd name="connsiteX35" fmla="*/ 1103109 w 1836625"/>
                <a:gd name="connsiteY35" fmla="*/ 315873 h 1089533"/>
                <a:gd name="connsiteX36" fmla="*/ 1766009 w 1836625"/>
                <a:gd name="connsiteY36" fmla="*/ 315873 h 1089533"/>
                <a:gd name="connsiteX37" fmla="*/ 1766009 w 1836625"/>
                <a:gd name="connsiteY37" fmla="*/ 304097 h 1089533"/>
                <a:gd name="connsiteX38" fmla="*/ 1801317 w 1836625"/>
                <a:gd name="connsiteY38" fmla="*/ 268789 h 1089533"/>
                <a:gd name="connsiteX39" fmla="*/ 1836625 w 1836625"/>
                <a:gd name="connsiteY39" fmla="*/ 304097 h 1089533"/>
                <a:gd name="connsiteX0" fmla="*/ 1837006 w 1837006"/>
                <a:gd name="connsiteY0" fmla="*/ 304097 h 1089533"/>
                <a:gd name="connsiteX1" fmla="*/ 1837006 w 1837006"/>
                <a:gd name="connsiteY1" fmla="*/ 351181 h 1089533"/>
                <a:gd name="connsiteX2" fmla="*/ 1807308 w 1837006"/>
                <a:gd name="connsiteY2" fmla="*/ 384166 h 1089533"/>
                <a:gd name="connsiteX3" fmla="*/ 1807308 w 1837006"/>
                <a:gd name="connsiteY3" fmla="*/ 386489 h 1089533"/>
                <a:gd name="connsiteX4" fmla="*/ 1801698 w 1837006"/>
                <a:gd name="connsiteY4" fmla="*/ 386489 h 1089533"/>
                <a:gd name="connsiteX5" fmla="*/ 1087308 w 1837006"/>
                <a:gd name="connsiteY5" fmla="*/ 386489 h 1089533"/>
                <a:gd name="connsiteX6" fmla="*/ 1087308 w 1837006"/>
                <a:gd name="connsiteY6" fmla="*/ 385131 h 1089533"/>
                <a:gd name="connsiteX7" fmla="*/ 227648 w 1837006"/>
                <a:gd name="connsiteY7" fmla="*/ 72241 h 1089533"/>
                <a:gd name="connsiteX8" fmla="*/ 71315 w 1837006"/>
                <a:gd name="connsiteY8" fmla="*/ 212542 h 1089533"/>
                <a:gd name="connsiteX9" fmla="*/ 71315 w 1837006"/>
                <a:gd name="connsiteY9" fmla="*/ 876627 h 1089533"/>
                <a:gd name="connsiteX10" fmla="*/ 227648 w 1837006"/>
                <a:gd name="connsiteY10" fmla="*/ 1017292 h 1089533"/>
                <a:gd name="connsiteX11" fmla="*/ 1087308 w 1837006"/>
                <a:gd name="connsiteY11" fmla="*/ 704402 h 1089533"/>
                <a:gd name="connsiteX12" fmla="*/ 1087308 w 1837006"/>
                <a:gd name="connsiteY12" fmla="*/ 700837 h 1089533"/>
                <a:gd name="connsiteX13" fmla="*/ 1801698 w 1837006"/>
                <a:gd name="connsiteY13" fmla="*/ 700837 h 1089533"/>
                <a:gd name="connsiteX14" fmla="*/ 1807308 w 1837006"/>
                <a:gd name="connsiteY14" fmla="*/ 700837 h 1089533"/>
                <a:gd name="connsiteX15" fmla="*/ 1807308 w 1837006"/>
                <a:gd name="connsiteY15" fmla="*/ 703161 h 1089533"/>
                <a:gd name="connsiteX16" fmla="*/ 1837006 w 1837006"/>
                <a:gd name="connsiteY16" fmla="*/ 736145 h 1089533"/>
                <a:gd name="connsiteX17" fmla="*/ 1837006 w 1837006"/>
                <a:gd name="connsiteY17" fmla="*/ 783229 h 1089533"/>
                <a:gd name="connsiteX18" fmla="*/ 1801698 w 1837006"/>
                <a:gd name="connsiteY18" fmla="*/ 818537 h 1089533"/>
                <a:gd name="connsiteX19" fmla="*/ 1766390 w 1837006"/>
                <a:gd name="connsiteY19" fmla="*/ 783229 h 1089533"/>
                <a:gd name="connsiteX20" fmla="*/ 1766390 w 1837006"/>
                <a:gd name="connsiteY20" fmla="*/ 771453 h 1089533"/>
                <a:gd name="connsiteX21" fmla="*/ 1109553 w 1837006"/>
                <a:gd name="connsiteY21" fmla="*/ 771453 h 1089533"/>
                <a:gd name="connsiteX22" fmla="*/ 245109 w 1837006"/>
                <a:gd name="connsiteY22" fmla="*/ 1086085 h 1089533"/>
                <a:gd name="connsiteX23" fmla="*/ 245055 w 1837006"/>
                <a:gd name="connsiteY23" fmla="*/ 1089503 h 1089533"/>
                <a:gd name="connsiteX24" fmla="*/ 237805 w 1837006"/>
                <a:gd name="connsiteY24" fmla="*/ 1088744 h 1089533"/>
                <a:gd name="connsiteX25" fmla="*/ 235636 w 1837006"/>
                <a:gd name="connsiteY25" fmla="*/ 1089533 h 1089533"/>
                <a:gd name="connsiteX26" fmla="*/ 235251 w 1837006"/>
                <a:gd name="connsiteY26" fmla="*/ 1088476 h 1089533"/>
                <a:gd name="connsiteX27" fmla="*/ 381 w 1837006"/>
                <a:gd name="connsiteY27" fmla="*/ 878744 h 1089533"/>
                <a:gd name="connsiteX28" fmla="*/ 699 w 1837006"/>
                <a:gd name="connsiteY28" fmla="*/ 877244 h 1089533"/>
                <a:gd name="connsiteX29" fmla="*/ 6502 w 1837006"/>
                <a:gd name="connsiteY29" fmla="*/ 193244 h 1089533"/>
                <a:gd name="connsiteX30" fmla="*/ 235251 w 1837006"/>
                <a:gd name="connsiteY30" fmla="*/ 1057 h 1089533"/>
                <a:gd name="connsiteX31" fmla="*/ 235636 w 1837006"/>
                <a:gd name="connsiteY31" fmla="*/ 0 h 1089533"/>
                <a:gd name="connsiteX32" fmla="*/ 237805 w 1837006"/>
                <a:gd name="connsiteY32" fmla="*/ 789 h 1089533"/>
                <a:gd name="connsiteX33" fmla="*/ 245055 w 1837006"/>
                <a:gd name="connsiteY33" fmla="*/ 30 h 1089533"/>
                <a:gd name="connsiteX34" fmla="*/ 245109 w 1837006"/>
                <a:gd name="connsiteY34" fmla="*/ 3448 h 1089533"/>
                <a:gd name="connsiteX35" fmla="*/ 1103490 w 1837006"/>
                <a:gd name="connsiteY35" fmla="*/ 315873 h 1089533"/>
                <a:gd name="connsiteX36" fmla="*/ 1766390 w 1837006"/>
                <a:gd name="connsiteY36" fmla="*/ 315873 h 1089533"/>
                <a:gd name="connsiteX37" fmla="*/ 1766390 w 1837006"/>
                <a:gd name="connsiteY37" fmla="*/ 304097 h 1089533"/>
                <a:gd name="connsiteX38" fmla="*/ 1801698 w 1837006"/>
                <a:gd name="connsiteY38" fmla="*/ 268789 h 1089533"/>
                <a:gd name="connsiteX39" fmla="*/ 1837006 w 1837006"/>
                <a:gd name="connsiteY39" fmla="*/ 304097 h 1089533"/>
                <a:gd name="connsiteX0" fmla="*/ 1837006 w 1837006"/>
                <a:gd name="connsiteY0" fmla="*/ 304097 h 1089533"/>
                <a:gd name="connsiteX1" fmla="*/ 1837006 w 1837006"/>
                <a:gd name="connsiteY1" fmla="*/ 351181 h 1089533"/>
                <a:gd name="connsiteX2" fmla="*/ 1807308 w 1837006"/>
                <a:gd name="connsiteY2" fmla="*/ 384166 h 1089533"/>
                <a:gd name="connsiteX3" fmla="*/ 1807308 w 1837006"/>
                <a:gd name="connsiteY3" fmla="*/ 386489 h 1089533"/>
                <a:gd name="connsiteX4" fmla="*/ 1801698 w 1837006"/>
                <a:gd name="connsiteY4" fmla="*/ 386489 h 1089533"/>
                <a:gd name="connsiteX5" fmla="*/ 1087308 w 1837006"/>
                <a:gd name="connsiteY5" fmla="*/ 386489 h 1089533"/>
                <a:gd name="connsiteX6" fmla="*/ 1087308 w 1837006"/>
                <a:gd name="connsiteY6" fmla="*/ 385131 h 1089533"/>
                <a:gd name="connsiteX7" fmla="*/ 227648 w 1837006"/>
                <a:gd name="connsiteY7" fmla="*/ 72241 h 1089533"/>
                <a:gd name="connsiteX8" fmla="*/ 71315 w 1837006"/>
                <a:gd name="connsiteY8" fmla="*/ 212542 h 1089533"/>
                <a:gd name="connsiteX9" fmla="*/ 71315 w 1837006"/>
                <a:gd name="connsiteY9" fmla="*/ 876627 h 1089533"/>
                <a:gd name="connsiteX10" fmla="*/ 227648 w 1837006"/>
                <a:gd name="connsiteY10" fmla="*/ 1017292 h 1089533"/>
                <a:gd name="connsiteX11" fmla="*/ 1087308 w 1837006"/>
                <a:gd name="connsiteY11" fmla="*/ 704402 h 1089533"/>
                <a:gd name="connsiteX12" fmla="*/ 1087308 w 1837006"/>
                <a:gd name="connsiteY12" fmla="*/ 700837 h 1089533"/>
                <a:gd name="connsiteX13" fmla="*/ 1801698 w 1837006"/>
                <a:gd name="connsiteY13" fmla="*/ 700837 h 1089533"/>
                <a:gd name="connsiteX14" fmla="*/ 1807308 w 1837006"/>
                <a:gd name="connsiteY14" fmla="*/ 700837 h 1089533"/>
                <a:gd name="connsiteX15" fmla="*/ 1807308 w 1837006"/>
                <a:gd name="connsiteY15" fmla="*/ 703161 h 1089533"/>
                <a:gd name="connsiteX16" fmla="*/ 1837006 w 1837006"/>
                <a:gd name="connsiteY16" fmla="*/ 736145 h 1089533"/>
                <a:gd name="connsiteX17" fmla="*/ 1837006 w 1837006"/>
                <a:gd name="connsiteY17" fmla="*/ 783229 h 1089533"/>
                <a:gd name="connsiteX18" fmla="*/ 1801698 w 1837006"/>
                <a:gd name="connsiteY18" fmla="*/ 818537 h 1089533"/>
                <a:gd name="connsiteX19" fmla="*/ 1766390 w 1837006"/>
                <a:gd name="connsiteY19" fmla="*/ 783229 h 1089533"/>
                <a:gd name="connsiteX20" fmla="*/ 1766390 w 1837006"/>
                <a:gd name="connsiteY20" fmla="*/ 771453 h 1089533"/>
                <a:gd name="connsiteX21" fmla="*/ 1109553 w 1837006"/>
                <a:gd name="connsiteY21" fmla="*/ 771453 h 1089533"/>
                <a:gd name="connsiteX22" fmla="*/ 245109 w 1837006"/>
                <a:gd name="connsiteY22" fmla="*/ 1086085 h 1089533"/>
                <a:gd name="connsiteX23" fmla="*/ 245055 w 1837006"/>
                <a:gd name="connsiteY23" fmla="*/ 1089503 h 1089533"/>
                <a:gd name="connsiteX24" fmla="*/ 237805 w 1837006"/>
                <a:gd name="connsiteY24" fmla="*/ 1088744 h 1089533"/>
                <a:gd name="connsiteX25" fmla="*/ 235636 w 1837006"/>
                <a:gd name="connsiteY25" fmla="*/ 1089533 h 1089533"/>
                <a:gd name="connsiteX26" fmla="*/ 235251 w 1837006"/>
                <a:gd name="connsiteY26" fmla="*/ 1088476 h 1089533"/>
                <a:gd name="connsiteX27" fmla="*/ 381 w 1837006"/>
                <a:gd name="connsiteY27" fmla="*/ 878744 h 1089533"/>
                <a:gd name="connsiteX28" fmla="*/ 699 w 1837006"/>
                <a:gd name="connsiteY28" fmla="*/ 877244 h 1089533"/>
                <a:gd name="connsiteX29" fmla="*/ 6502 w 1837006"/>
                <a:gd name="connsiteY29" fmla="*/ 193244 h 1089533"/>
                <a:gd name="connsiteX30" fmla="*/ 235251 w 1837006"/>
                <a:gd name="connsiteY30" fmla="*/ 1057 h 1089533"/>
                <a:gd name="connsiteX31" fmla="*/ 235636 w 1837006"/>
                <a:gd name="connsiteY31" fmla="*/ 0 h 1089533"/>
                <a:gd name="connsiteX32" fmla="*/ 237805 w 1837006"/>
                <a:gd name="connsiteY32" fmla="*/ 789 h 1089533"/>
                <a:gd name="connsiteX33" fmla="*/ 245055 w 1837006"/>
                <a:gd name="connsiteY33" fmla="*/ 30 h 1089533"/>
                <a:gd name="connsiteX34" fmla="*/ 1103490 w 1837006"/>
                <a:gd name="connsiteY34" fmla="*/ 315873 h 1089533"/>
                <a:gd name="connsiteX35" fmla="*/ 1766390 w 1837006"/>
                <a:gd name="connsiteY35" fmla="*/ 315873 h 1089533"/>
                <a:gd name="connsiteX36" fmla="*/ 1766390 w 1837006"/>
                <a:gd name="connsiteY36" fmla="*/ 304097 h 1089533"/>
                <a:gd name="connsiteX37" fmla="*/ 1801698 w 1837006"/>
                <a:gd name="connsiteY37" fmla="*/ 268789 h 1089533"/>
                <a:gd name="connsiteX38" fmla="*/ 1837006 w 1837006"/>
                <a:gd name="connsiteY38" fmla="*/ 304097 h 1089533"/>
                <a:gd name="connsiteX0" fmla="*/ 1837006 w 1837006"/>
                <a:gd name="connsiteY0" fmla="*/ 304097 h 1089533"/>
                <a:gd name="connsiteX1" fmla="*/ 1837006 w 1837006"/>
                <a:gd name="connsiteY1" fmla="*/ 351181 h 1089533"/>
                <a:gd name="connsiteX2" fmla="*/ 1807308 w 1837006"/>
                <a:gd name="connsiteY2" fmla="*/ 384166 h 1089533"/>
                <a:gd name="connsiteX3" fmla="*/ 1807308 w 1837006"/>
                <a:gd name="connsiteY3" fmla="*/ 386489 h 1089533"/>
                <a:gd name="connsiteX4" fmla="*/ 1801698 w 1837006"/>
                <a:gd name="connsiteY4" fmla="*/ 386489 h 1089533"/>
                <a:gd name="connsiteX5" fmla="*/ 1087308 w 1837006"/>
                <a:gd name="connsiteY5" fmla="*/ 386489 h 1089533"/>
                <a:gd name="connsiteX6" fmla="*/ 1087308 w 1837006"/>
                <a:gd name="connsiteY6" fmla="*/ 385131 h 1089533"/>
                <a:gd name="connsiteX7" fmla="*/ 227648 w 1837006"/>
                <a:gd name="connsiteY7" fmla="*/ 72241 h 1089533"/>
                <a:gd name="connsiteX8" fmla="*/ 71315 w 1837006"/>
                <a:gd name="connsiteY8" fmla="*/ 212542 h 1089533"/>
                <a:gd name="connsiteX9" fmla="*/ 71315 w 1837006"/>
                <a:gd name="connsiteY9" fmla="*/ 876627 h 1089533"/>
                <a:gd name="connsiteX10" fmla="*/ 227648 w 1837006"/>
                <a:gd name="connsiteY10" fmla="*/ 1017292 h 1089533"/>
                <a:gd name="connsiteX11" fmla="*/ 1087308 w 1837006"/>
                <a:gd name="connsiteY11" fmla="*/ 704402 h 1089533"/>
                <a:gd name="connsiteX12" fmla="*/ 1087308 w 1837006"/>
                <a:gd name="connsiteY12" fmla="*/ 700837 h 1089533"/>
                <a:gd name="connsiteX13" fmla="*/ 1801698 w 1837006"/>
                <a:gd name="connsiteY13" fmla="*/ 700837 h 1089533"/>
                <a:gd name="connsiteX14" fmla="*/ 1807308 w 1837006"/>
                <a:gd name="connsiteY14" fmla="*/ 700837 h 1089533"/>
                <a:gd name="connsiteX15" fmla="*/ 1807308 w 1837006"/>
                <a:gd name="connsiteY15" fmla="*/ 703161 h 1089533"/>
                <a:gd name="connsiteX16" fmla="*/ 1837006 w 1837006"/>
                <a:gd name="connsiteY16" fmla="*/ 736145 h 1089533"/>
                <a:gd name="connsiteX17" fmla="*/ 1837006 w 1837006"/>
                <a:gd name="connsiteY17" fmla="*/ 783229 h 1089533"/>
                <a:gd name="connsiteX18" fmla="*/ 1801698 w 1837006"/>
                <a:gd name="connsiteY18" fmla="*/ 818537 h 1089533"/>
                <a:gd name="connsiteX19" fmla="*/ 1766390 w 1837006"/>
                <a:gd name="connsiteY19" fmla="*/ 783229 h 1089533"/>
                <a:gd name="connsiteX20" fmla="*/ 1766390 w 1837006"/>
                <a:gd name="connsiteY20" fmla="*/ 771453 h 1089533"/>
                <a:gd name="connsiteX21" fmla="*/ 1109553 w 1837006"/>
                <a:gd name="connsiteY21" fmla="*/ 771453 h 1089533"/>
                <a:gd name="connsiteX22" fmla="*/ 245109 w 1837006"/>
                <a:gd name="connsiteY22" fmla="*/ 1086085 h 1089533"/>
                <a:gd name="connsiteX23" fmla="*/ 245055 w 1837006"/>
                <a:gd name="connsiteY23" fmla="*/ 1089503 h 1089533"/>
                <a:gd name="connsiteX24" fmla="*/ 237805 w 1837006"/>
                <a:gd name="connsiteY24" fmla="*/ 1088744 h 1089533"/>
                <a:gd name="connsiteX25" fmla="*/ 235636 w 1837006"/>
                <a:gd name="connsiteY25" fmla="*/ 1089533 h 1089533"/>
                <a:gd name="connsiteX26" fmla="*/ 235251 w 1837006"/>
                <a:gd name="connsiteY26" fmla="*/ 1088476 h 1089533"/>
                <a:gd name="connsiteX27" fmla="*/ 381 w 1837006"/>
                <a:gd name="connsiteY27" fmla="*/ 878744 h 1089533"/>
                <a:gd name="connsiteX28" fmla="*/ 699 w 1837006"/>
                <a:gd name="connsiteY28" fmla="*/ 877244 h 1089533"/>
                <a:gd name="connsiteX29" fmla="*/ 6502 w 1837006"/>
                <a:gd name="connsiteY29" fmla="*/ 193244 h 1089533"/>
                <a:gd name="connsiteX30" fmla="*/ 235251 w 1837006"/>
                <a:gd name="connsiteY30" fmla="*/ 1057 h 1089533"/>
                <a:gd name="connsiteX31" fmla="*/ 235636 w 1837006"/>
                <a:gd name="connsiteY31" fmla="*/ 0 h 1089533"/>
                <a:gd name="connsiteX32" fmla="*/ 237805 w 1837006"/>
                <a:gd name="connsiteY32" fmla="*/ 789 h 1089533"/>
                <a:gd name="connsiteX33" fmla="*/ 1103490 w 1837006"/>
                <a:gd name="connsiteY33" fmla="*/ 315873 h 1089533"/>
                <a:gd name="connsiteX34" fmla="*/ 1766390 w 1837006"/>
                <a:gd name="connsiteY34" fmla="*/ 315873 h 1089533"/>
                <a:gd name="connsiteX35" fmla="*/ 1766390 w 1837006"/>
                <a:gd name="connsiteY35" fmla="*/ 304097 h 1089533"/>
                <a:gd name="connsiteX36" fmla="*/ 1801698 w 1837006"/>
                <a:gd name="connsiteY36" fmla="*/ 268789 h 1089533"/>
                <a:gd name="connsiteX37" fmla="*/ 1837006 w 1837006"/>
                <a:gd name="connsiteY37" fmla="*/ 304097 h 1089533"/>
                <a:gd name="connsiteX0" fmla="*/ 1837006 w 1837006"/>
                <a:gd name="connsiteY0" fmla="*/ 304097 h 1089533"/>
                <a:gd name="connsiteX1" fmla="*/ 1837006 w 1837006"/>
                <a:gd name="connsiteY1" fmla="*/ 351181 h 1089533"/>
                <a:gd name="connsiteX2" fmla="*/ 1807308 w 1837006"/>
                <a:gd name="connsiteY2" fmla="*/ 384166 h 1089533"/>
                <a:gd name="connsiteX3" fmla="*/ 1807308 w 1837006"/>
                <a:gd name="connsiteY3" fmla="*/ 386489 h 1089533"/>
                <a:gd name="connsiteX4" fmla="*/ 1801698 w 1837006"/>
                <a:gd name="connsiteY4" fmla="*/ 386489 h 1089533"/>
                <a:gd name="connsiteX5" fmla="*/ 1087308 w 1837006"/>
                <a:gd name="connsiteY5" fmla="*/ 386489 h 1089533"/>
                <a:gd name="connsiteX6" fmla="*/ 1087308 w 1837006"/>
                <a:gd name="connsiteY6" fmla="*/ 385131 h 1089533"/>
                <a:gd name="connsiteX7" fmla="*/ 227648 w 1837006"/>
                <a:gd name="connsiteY7" fmla="*/ 72241 h 1089533"/>
                <a:gd name="connsiteX8" fmla="*/ 71315 w 1837006"/>
                <a:gd name="connsiteY8" fmla="*/ 212542 h 1089533"/>
                <a:gd name="connsiteX9" fmla="*/ 71315 w 1837006"/>
                <a:gd name="connsiteY9" fmla="*/ 876627 h 1089533"/>
                <a:gd name="connsiteX10" fmla="*/ 227648 w 1837006"/>
                <a:gd name="connsiteY10" fmla="*/ 1017292 h 1089533"/>
                <a:gd name="connsiteX11" fmla="*/ 1087308 w 1837006"/>
                <a:gd name="connsiteY11" fmla="*/ 704402 h 1089533"/>
                <a:gd name="connsiteX12" fmla="*/ 1087308 w 1837006"/>
                <a:gd name="connsiteY12" fmla="*/ 700837 h 1089533"/>
                <a:gd name="connsiteX13" fmla="*/ 1801698 w 1837006"/>
                <a:gd name="connsiteY13" fmla="*/ 700837 h 1089533"/>
                <a:gd name="connsiteX14" fmla="*/ 1807308 w 1837006"/>
                <a:gd name="connsiteY14" fmla="*/ 700837 h 1089533"/>
                <a:gd name="connsiteX15" fmla="*/ 1807308 w 1837006"/>
                <a:gd name="connsiteY15" fmla="*/ 703161 h 1089533"/>
                <a:gd name="connsiteX16" fmla="*/ 1837006 w 1837006"/>
                <a:gd name="connsiteY16" fmla="*/ 736145 h 1089533"/>
                <a:gd name="connsiteX17" fmla="*/ 1837006 w 1837006"/>
                <a:gd name="connsiteY17" fmla="*/ 783229 h 1089533"/>
                <a:gd name="connsiteX18" fmla="*/ 1801698 w 1837006"/>
                <a:gd name="connsiteY18" fmla="*/ 818537 h 1089533"/>
                <a:gd name="connsiteX19" fmla="*/ 1766390 w 1837006"/>
                <a:gd name="connsiteY19" fmla="*/ 783229 h 1089533"/>
                <a:gd name="connsiteX20" fmla="*/ 1766390 w 1837006"/>
                <a:gd name="connsiteY20" fmla="*/ 771453 h 1089533"/>
                <a:gd name="connsiteX21" fmla="*/ 1109553 w 1837006"/>
                <a:gd name="connsiteY21" fmla="*/ 771453 h 1089533"/>
                <a:gd name="connsiteX22" fmla="*/ 245109 w 1837006"/>
                <a:gd name="connsiteY22" fmla="*/ 1086085 h 1089533"/>
                <a:gd name="connsiteX23" fmla="*/ 245054 w 1837006"/>
                <a:gd name="connsiteY23" fmla="*/ 1089506 h 1089533"/>
                <a:gd name="connsiteX24" fmla="*/ 237805 w 1837006"/>
                <a:gd name="connsiteY24" fmla="*/ 1088744 h 1089533"/>
                <a:gd name="connsiteX25" fmla="*/ 235636 w 1837006"/>
                <a:gd name="connsiteY25" fmla="*/ 1089533 h 1089533"/>
                <a:gd name="connsiteX26" fmla="*/ 235251 w 1837006"/>
                <a:gd name="connsiteY26" fmla="*/ 1088476 h 1089533"/>
                <a:gd name="connsiteX27" fmla="*/ 381 w 1837006"/>
                <a:gd name="connsiteY27" fmla="*/ 878744 h 1089533"/>
                <a:gd name="connsiteX28" fmla="*/ 699 w 1837006"/>
                <a:gd name="connsiteY28" fmla="*/ 877244 h 1089533"/>
                <a:gd name="connsiteX29" fmla="*/ 6502 w 1837006"/>
                <a:gd name="connsiteY29" fmla="*/ 193244 h 1089533"/>
                <a:gd name="connsiteX30" fmla="*/ 235251 w 1837006"/>
                <a:gd name="connsiteY30" fmla="*/ 1057 h 1089533"/>
                <a:gd name="connsiteX31" fmla="*/ 235636 w 1837006"/>
                <a:gd name="connsiteY31" fmla="*/ 0 h 1089533"/>
                <a:gd name="connsiteX32" fmla="*/ 237805 w 1837006"/>
                <a:gd name="connsiteY32" fmla="*/ 789 h 1089533"/>
                <a:gd name="connsiteX33" fmla="*/ 1103490 w 1837006"/>
                <a:gd name="connsiteY33" fmla="*/ 315873 h 1089533"/>
                <a:gd name="connsiteX34" fmla="*/ 1766390 w 1837006"/>
                <a:gd name="connsiteY34" fmla="*/ 315873 h 1089533"/>
                <a:gd name="connsiteX35" fmla="*/ 1766390 w 1837006"/>
                <a:gd name="connsiteY35" fmla="*/ 304097 h 1089533"/>
                <a:gd name="connsiteX36" fmla="*/ 1801698 w 1837006"/>
                <a:gd name="connsiteY36" fmla="*/ 268789 h 1089533"/>
                <a:gd name="connsiteX37" fmla="*/ 1837006 w 1837006"/>
                <a:gd name="connsiteY37" fmla="*/ 304097 h 1089533"/>
                <a:gd name="connsiteX0" fmla="*/ 1837006 w 1837006"/>
                <a:gd name="connsiteY0" fmla="*/ 304097 h 1089813"/>
                <a:gd name="connsiteX1" fmla="*/ 1837006 w 1837006"/>
                <a:gd name="connsiteY1" fmla="*/ 351181 h 1089813"/>
                <a:gd name="connsiteX2" fmla="*/ 1807308 w 1837006"/>
                <a:gd name="connsiteY2" fmla="*/ 384166 h 1089813"/>
                <a:gd name="connsiteX3" fmla="*/ 1807308 w 1837006"/>
                <a:gd name="connsiteY3" fmla="*/ 386489 h 1089813"/>
                <a:gd name="connsiteX4" fmla="*/ 1801698 w 1837006"/>
                <a:gd name="connsiteY4" fmla="*/ 386489 h 1089813"/>
                <a:gd name="connsiteX5" fmla="*/ 1087308 w 1837006"/>
                <a:gd name="connsiteY5" fmla="*/ 386489 h 1089813"/>
                <a:gd name="connsiteX6" fmla="*/ 1087308 w 1837006"/>
                <a:gd name="connsiteY6" fmla="*/ 385131 h 1089813"/>
                <a:gd name="connsiteX7" fmla="*/ 227648 w 1837006"/>
                <a:gd name="connsiteY7" fmla="*/ 72241 h 1089813"/>
                <a:gd name="connsiteX8" fmla="*/ 71315 w 1837006"/>
                <a:gd name="connsiteY8" fmla="*/ 212542 h 1089813"/>
                <a:gd name="connsiteX9" fmla="*/ 71315 w 1837006"/>
                <a:gd name="connsiteY9" fmla="*/ 876627 h 1089813"/>
                <a:gd name="connsiteX10" fmla="*/ 227648 w 1837006"/>
                <a:gd name="connsiteY10" fmla="*/ 1017292 h 1089813"/>
                <a:gd name="connsiteX11" fmla="*/ 1087308 w 1837006"/>
                <a:gd name="connsiteY11" fmla="*/ 704402 h 1089813"/>
                <a:gd name="connsiteX12" fmla="*/ 1087308 w 1837006"/>
                <a:gd name="connsiteY12" fmla="*/ 700837 h 1089813"/>
                <a:gd name="connsiteX13" fmla="*/ 1801698 w 1837006"/>
                <a:gd name="connsiteY13" fmla="*/ 700837 h 1089813"/>
                <a:gd name="connsiteX14" fmla="*/ 1807308 w 1837006"/>
                <a:gd name="connsiteY14" fmla="*/ 700837 h 1089813"/>
                <a:gd name="connsiteX15" fmla="*/ 1807308 w 1837006"/>
                <a:gd name="connsiteY15" fmla="*/ 703161 h 1089813"/>
                <a:gd name="connsiteX16" fmla="*/ 1837006 w 1837006"/>
                <a:gd name="connsiteY16" fmla="*/ 736145 h 1089813"/>
                <a:gd name="connsiteX17" fmla="*/ 1837006 w 1837006"/>
                <a:gd name="connsiteY17" fmla="*/ 783229 h 1089813"/>
                <a:gd name="connsiteX18" fmla="*/ 1801698 w 1837006"/>
                <a:gd name="connsiteY18" fmla="*/ 818537 h 1089813"/>
                <a:gd name="connsiteX19" fmla="*/ 1766390 w 1837006"/>
                <a:gd name="connsiteY19" fmla="*/ 783229 h 1089813"/>
                <a:gd name="connsiteX20" fmla="*/ 1766390 w 1837006"/>
                <a:gd name="connsiteY20" fmla="*/ 771453 h 1089813"/>
                <a:gd name="connsiteX21" fmla="*/ 1109553 w 1837006"/>
                <a:gd name="connsiteY21" fmla="*/ 771453 h 1089813"/>
                <a:gd name="connsiteX22" fmla="*/ 245109 w 1837006"/>
                <a:gd name="connsiteY22" fmla="*/ 1086085 h 1089813"/>
                <a:gd name="connsiteX23" fmla="*/ 245054 w 1837006"/>
                <a:gd name="connsiteY23" fmla="*/ 1089506 h 1089813"/>
                <a:gd name="connsiteX24" fmla="*/ 235636 w 1837006"/>
                <a:gd name="connsiteY24" fmla="*/ 1089533 h 1089813"/>
                <a:gd name="connsiteX25" fmla="*/ 235251 w 1837006"/>
                <a:gd name="connsiteY25" fmla="*/ 1088476 h 1089813"/>
                <a:gd name="connsiteX26" fmla="*/ 381 w 1837006"/>
                <a:gd name="connsiteY26" fmla="*/ 878744 h 1089813"/>
                <a:gd name="connsiteX27" fmla="*/ 699 w 1837006"/>
                <a:gd name="connsiteY27" fmla="*/ 877244 h 1089813"/>
                <a:gd name="connsiteX28" fmla="*/ 6502 w 1837006"/>
                <a:gd name="connsiteY28" fmla="*/ 193244 h 1089813"/>
                <a:gd name="connsiteX29" fmla="*/ 235251 w 1837006"/>
                <a:gd name="connsiteY29" fmla="*/ 1057 h 1089813"/>
                <a:gd name="connsiteX30" fmla="*/ 235636 w 1837006"/>
                <a:gd name="connsiteY30" fmla="*/ 0 h 1089813"/>
                <a:gd name="connsiteX31" fmla="*/ 237805 w 1837006"/>
                <a:gd name="connsiteY31" fmla="*/ 789 h 1089813"/>
                <a:gd name="connsiteX32" fmla="*/ 1103490 w 1837006"/>
                <a:gd name="connsiteY32" fmla="*/ 315873 h 1089813"/>
                <a:gd name="connsiteX33" fmla="*/ 1766390 w 1837006"/>
                <a:gd name="connsiteY33" fmla="*/ 315873 h 1089813"/>
                <a:gd name="connsiteX34" fmla="*/ 1766390 w 1837006"/>
                <a:gd name="connsiteY34" fmla="*/ 304097 h 1089813"/>
                <a:gd name="connsiteX35" fmla="*/ 1801698 w 1837006"/>
                <a:gd name="connsiteY35" fmla="*/ 268789 h 1089813"/>
                <a:gd name="connsiteX36" fmla="*/ 1837006 w 1837006"/>
                <a:gd name="connsiteY36" fmla="*/ 304097 h 1089813"/>
                <a:gd name="connsiteX0" fmla="*/ 1837006 w 1837006"/>
                <a:gd name="connsiteY0" fmla="*/ 304097 h 1110480"/>
                <a:gd name="connsiteX1" fmla="*/ 1837006 w 1837006"/>
                <a:gd name="connsiteY1" fmla="*/ 351181 h 1110480"/>
                <a:gd name="connsiteX2" fmla="*/ 1807308 w 1837006"/>
                <a:gd name="connsiteY2" fmla="*/ 384166 h 1110480"/>
                <a:gd name="connsiteX3" fmla="*/ 1807308 w 1837006"/>
                <a:gd name="connsiteY3" fmla="*/ 386489 h 1110480"/>
                <a:gd name="connsiteX4" fmla="*/ 1801698 w 1837006"/>
                <a:gd name="connsiteY4" fmla="*/ 386489 h 1110480"/>
                <a:gd name="connsiteX5" fmla="*/ 1087308 w 1837006"/>
                <a:gd name="connsiteY5" fmla="*/ 386489 h 1110480"/>
                <a:gd name="connsiteX6" fmla="*/ 1087308 w 1837006"/>
                <a:gd name="connsiteY6" fmla="*/ 385131 h 1110480"/>
                <a:gd name="connsiteX7" fmla="*/ 227648 w 1837006"/>
                <a:gd name="connsiteY7" fmla="*/ 72241 h 1110480"/>
                <a:gd name="connsiteX8" fmla="*/ 71315 w 1837006"/>
                <a:gd name="connsiteY8" fmla="*/ 212542 h 1110480"/>
                <a:gd name="connsiteX9" fmla="*/ 71315 w 1837006"/>
                <a:gd name="connsiteY9" fmla="*/ 876627 h 1110480"/>
                <a:gd name="connsiteX10" fmla="*/ 227648 w 1837006"/>
                <a:gd name="connsiteY10" fmla="*/ 1017292 h 1110480"/>
                <a:gd name="connsiteX11" fmla="*/ 1087308 w 1837006"/>
                <a:gd name="connsiteY11" fmla="*/ 704402 h 1110480"/>
                <a:gd name="connsiteX12" fmla="*/ 1087308 w 1837006"/>
                <a:gd name="connsiteY12" fmla="*/ 700837 h 1110480"/>
                <a:gd name="connsiteX13" fmla="*/ 1801698 w 1837006"/>
                <a:gd name="connsiteY13" fmla="*/ 700837 h 1110480"/>
                <a:gd name="connsiteX14" fmla="*/ 1807308 w 1837006"/>
                <a:gd name="connsiteY14" fmla="*/ 700837 h 1110480"/>
                <a:gd name="connsiteX15" fmla="*/ 1807308 w 1837006"/>
                <a:gd name="connsiteY15" fmla="*/ 703161 h 1110480"/>
                <a:gd name="connsiteX16" fmla="*/ 1837006 w 1837006"/>
                <a:gd name="connsiteY16" fmla="*/ 736145 h 1110480"/>
                <a:gd name="connsiteX17" fmla="*/ 1837006 w 1837006"/>
                <a:gd name="connsiteY17" fmla="*/ 783229 h 1110480"/>
                <a:gd name="connsiteX18" fmla="*/ 1801698 w 1837006"/>
                <a:gd name="connsiteY18" fmla="*/ 818537 h 1110480"/>
                <a:gd name="connsiteX19" fmla="*/ 1766390 w 1837006"/>
                <a:gd name="connsiteY19" fmla="*/ 783229 h 1110480"/>
                <a:gd name="connsiteX20" fmla="*/ 1766390 w 1837006"/>
                <a:gd name="connsiteY20" fmla="*/ 771453 h 1110480"/>
                <a:gd name="connsiteX21" fmla="*/ 1109553 w 1837006"/>
                <a:gd name="connsiteY21" fmla="*/ 771453 h 1110480"/>
                <a:gd name="connsiteX22" fmla="*/ 245109 w 1837006"/>
                <a:gd name="connsiteY22" fmla="*/ 1086085 h 1110480"/>
                <a:gd name="connsiteX23" fmla="*/ 235636 w 1837006"/>
                <a:gd name="connsiteY23" fmla="*/ 1089533 h 1110480"/>
                <a:gd name="connsiteX24" fmla="*/ 235251 w 1837006"/>
                <a:gd name="connsiteY24" fmla="*/ 1088476 h 1110480"/>
                <a:gd name="connsiteX25" fmla="*/ 381 w 1837006"/>
                <a:gd name="connsiteY25" fmla="*/ 878744 h 1110480"/>
                <a:gd name="connsiteX26" fmla="*/ 699 w 1837006"/>
                <a:gd name="connsiteY26" fmla="*/ 877244 h 1110480"/>
                <a:gd name="connsiteX27" fmla="*/ 6502 w 1837006"/>
                <a:gd name="connsiteY27" fmla="*/ 193244 h 1110480"/>
                <a:gd name="connsiteX28" fmla="*/ 235251 w 1837006"/>
                <a:gd name="connsiteY28" fmla="*/ 1057 h 1110480"/>
                <a:gd name="connsiteX29" fmla="*/ 235636 w 1837006"/>
                <a:gd name="connsiteY29" fmla="*/ 0 h 1110480"/>
                <a:gd name="connsiteX30" fmla="*/ 237805 w 1837006"/>
                <a:gd name="connsiteY30" fmla="*/ 789 h 1110480"/>
                <a:gd name="connsiteX31" fmla="*/ 1103490 w 1837006"/>
                <a:gd name="connsiteY31" fmla="*/ 315873 h 1110480"/>
                <a:gd name="connsiteX32" fmla="*/ 1766390 w 1837006"/>
                <a:gd name="connsiteY32" fmla="*/ 315873 h 1110480"/>
                <a:gd name="connsiteX33" fmla="*/ 1766390 w 1837006"/>
                <a:gd name="connsiteY33" fmla="*/ 304097 h 1110480"/>
                <a:gd name="connsiteX34" fmla="*/ 1801698 w 1837006"/>
                <a:gd name="connsiteY34" fmla="*/ 268789 h 1110480"/>
                <a:gd name="connsiteX35" fmla="*/ 1837006 w 1837006"/>
                <a:gd name="connsiteY35" fmla="*/ 304097 h 1110480"/>
                <a:gd name="connsiteX0" fmla="*/ 1837006 w 1837006"/>
                <a:gd name="connsiteY0" fmla="*/ 304097 h 1089533"/>
                <a:gd name="connsiteX1" fmla="*/ 1837006 w 1837006"/>
                <a:gd name="connsiteY1" fmla="*/ 351181 h 1089533"/>
                <a:gd name="connsiteX2" fmla="*/ 1807308 w 1837006"/>
                <a:gd name="connsiteY2" fmla="*/ 384166 h 1089533"/>
                <a:gd name="connsiteX3" fmla="*/ 1807308 w 1837006"/>
                <a:gd name="connsiteY3" fmla="*/ 386489 h 1089533"/>
                <a:gd name="connsiteX4" fmla="*/ 1801698 w 1837006"/>
                <a:gd name="connsiteY4" fmla="*/ 386489 h 1089533"/>
                <a:gd name="connsiteX5" fmla="*/ 1087308 w 1837006"/>
                <a:gd name="connsiteY5" fmla="*/ 386489 h 1089533"/>
                <a:gd name="connsiteX6" fmla="*/ 1087308 w 1837006"/>
                <a:gd name="connsiteY6" fmla="*/ 385131 h 1089533"/>
                <a:gd name="connsiteX7" fmla="*/ 227648 w 1837006"/>
                <a:gd name="connsiteY7" fmla="*/ 72241 h 1089533"/>
                <a:gd name="connsiteX8" fmla="*/ 71315 w 1837006"/>
                <a:gd name="connsiteY8" fmla="*/ 212542 h 1089533"/>
                <a:gd name="connsiteX9" fmla="*/ 71315 w 1837006"/>
                <a:gd name="connsiteY9" fmla="*/ 876627 h 1089533"/>
                <a:gd name="connsiteX10" fmla="*/ 227648 w 1837006"/>
                <a:gd name="connsiteY10" fmla="*/ 1017292 h 1089533"/>
                <a:gd name="connsiteX11" fmla="*/ 1087308 w 1837006"/>
                <a:gd name="connsiteY11" fmla="*/ 704402 h 1089533"/>
                <a:gd name="connsiteX12" fmla="*/ 1087308 w 1837006"/>
                <a:gd name="connsiteY12" fmla="*/ 700837 h 1089533"/>
                <a:gd name="connsiteX13" fmla="*/ 1801698 w 1837006"/>
                <a:gd name="connsiteY13" fmla="*/ 700837 h 1089533"/>
                <a:gd name="connsiteX14" fmla="*/ 1807308 w 1837006"/>
                <a:gd name="connsiteY14" fmla="*/ 700837 h 1089533"/>
                <a:gd name="connsiteX15" fmla="*/ 1807308 w 1837006"/>
                <a:gd name="connsiteY15" fmla="*/ 703161 h 1089533"/>
                <a:gd name="connsiteX16" fmla="*/ 1837006 w 1837006"/>
                <a:gd name="connsiteY16" fmla="*/ 736145 h 1089533"/>
                <a:gd name="connsiteX17" fmla="*/ 1837006 w 1837006"/>
                <a:gd name="connsiteY17" fmla="*/ 783229 h 1089533"/>
                <a:gd name="connsiteX18" fmla="*/ 1801698 w 1837006"/>
                <a:gd name="connsiteY18" fmla="*/ 818537 h 1089533"/>
                <a:gd name="connsiteX19" fmla="*/ 1766390 w 1837006"/>
                <a:gd name="connsiteY19" fmla="*/ 783229 h 1089533"/>
                <a:gd name="connsiteX20" fmla="*/ 1766390 w 1837006"/>
                <a:gd name="connsiteY20" fmla="*/ 771453 h 1089533"/>
                <a:gd name="connsiteX21" fmla="*/ 1109553 w 1837006"/>
                <a:gd name="connsiteY21" fmla="*/ 771453 h 1089533"/>
                <a:gd name="connsiteX22" fmla="*/ 235636 w 1837006"/>
                <a:gd name="connsiteY22" fmla="*/ 1089533 h 1089533"/>
                <a:gd name="connsiteX23" fmla="*/ 235251 w 1837006"/>
                <a:gd name="connsiteY23" fmla="*/ 1088476 h 1089533"/>
                <a:gd name="connsiteX24" fmla="*/ 381 w 1837006"/>
                <a:gd name="connsiteY24" fmla="*/ 878744 h 1089533"/>
                <a:gd name="connsiteX25" fmla="*/ 699 w 1837006"/>
                <a:gd name="connsiteY25" fmla="*/ 877244 h 1089533"/>
                <a:gd name="connsiteX26" fmla="*/ 6502 w 1837006"/>
                <a:gd name="connsiteY26" fmla="*/ 193244 h 1089533"/>
                <a:gd name="connsiteX27" fmla="*/ 235251 w 1837006"/>
                <a:gd name="connsiteY27" fmla="*/ 1057 h 1089533"/>
                <a:gd name="connsiteX28" fmla="*/ 235636 w 1837006"/>
                <a:gd name="connsiteY28" fmla="*/ 0 h 1089533"/>
                <a:gd name="connsiteX29" fmla="*/ 237805 w 1837006"/>
                <a:gd name="connsiteY29" fmla="*/ 789 h 1089533"/>
                <a:gd name="connsiteX30" fmla="*/ 1103490 w 1837006"/>
                <a:gd name="connsiteY30" fmla="*/ 315873 h 1089533"/>
                <a:gd name="connsiteX31" fmla="*/ 1766390 w 1837006"/>
                <a:gd name="connsiteY31" fmla="*/ 315873 h 1089533"/>
                <a:gd name="connsiteX32" fmla="*/ 1766390 w 1837006"/>
                <a:gd name="connsiteY32" fmla="*/ 304097 h 1089533"/>
                <a:gd name="connsiteX33" fmla="*/ 1801698 w 1837006"/>
                <a:gd name="connsiteY33" fmla="*/ 268789 h 1089533"/>
                <a:gd name="connsiteX34" fmla="*/ 1837006 w 1837006"/>
                <a:gd name="connsiteY34" fmla="*/ 304097 h 1089533"/>
                <a:gd name="connsiteX0" fmla="*/ 1837006 w 1837006"/>
                <a:gd name="connsiteY0" fmla="*/ 304097 h 1091388"/>
                <a:gd name="connsiteX1" fmla="*/ 1837006 w 1837006"/>
                <a:gd name="connsiteY1" fmla="*/ 351181 h 1091388"/>
                <a:gd name="connsiteX2" fmla="*/ 1807308 w 1837006"/>
                <a:gd name="connsiteY2" fmla="*/ 384166 h 1091388"/>
                <a:gd name="connsiteX3" fmla="*/ 1807308 w 1837006"/>
                <a:gd name="connsiteY3" fmla="*/ 386489 h 1091388"/>
                <a:gd name="connsiteX4" fmla="*/ 1801698 w 1837006"/>
                <a:gd name="connsiteY4" fmla="*/ 386489 h 1091388"/>
                <a:gd name="connsiteX5" fmla="*/ 1087308 w 1837006"/>
                <a:gd name="connsiteY5" fmla="*/ 386489 h 1091388"/>
                <a:gd name="connsiteX6" fmla="*/ 1087308 w 1837006"/>
                <a:gd name="connsiteY6" fmla="*/ 385131 h 1091388"/>
                <a:gd name="connsiteX7" fmla="*/ 227648 w 1837006"/>
                <a:gd name="connsiteY7" fmla="*/ 72241 h 1091388"/>
                <a:gd name="connsiteX8" fmla="*/ 71315 w 1837006"/>
                <a:gd name="connsiteY8" fmla="*/ 212542 h 1091388"/>
                <a:gd name="connsiteX9" fmla="*/ 71315 w 1837006"/>
                <a:gd name="connsiteY9" fmla="*/ 876627 h 1091388"/>
                <a:gd name="connsiteX10" fmla="*/ 227648 w 1837006"/>
                <a:gd name="connsiteY10" fmla="*/ 1017292 h 1091388"/>
                <a:gd name="connsiteX11" fmla="*/ 1087308 w 1837006"/>
                <a:gd name="connsiteY11" fmla="*/ 704402 h 1091388"/>
                <a:gd name="connsiteX12" fmla="*/ 1087308 w 1837006"/>
                <a:gd name="connsiteY12" fmla="*/ 700837 h 1091388"/>
                <a:gd name="connsiteX13" fmla="*/ 1801698 w 1837006"/>
                <a:gd name="connsiteY13" fmla="*/ 700837 h 1091388"/>
                <a:gd name="connsiteX14" fmla="*/ 1807308 w 1837006"/>
                <a:gd name="connsiteY14" fmla="*/ 700837 h 1091388"/>
                <a:gd name="connsiteX15" fmla="*/ 1807308 w 1837006"/>
                <a:gd name="connsiteY15" fmla="*/ 703161 h 1091388"/>
                <a:gd name="connsiteX16" fmla="*/ 1837006 w 1837006"/>
                <a:gd name="connsiteY16" fmla="*/ 736145 h 1091388"/>
                <a:gd name="connsiteX17" fmla="*/ 1837006 w 1837006"/>
                <a:gd name="connsiteY17" fmla="*/ 783229 h 1091388"/>
                <a:gd name="connsiteX18" fmla="*/ 1801698 w 1837006"/>
                <a:gd name="connsiteY18" fmla="*/ 818537 h 1091388"/>
                <a:gd name="connsiteX19" fmla="*/ 1766390 w 1837006"/>
                <a:gd name="connsiteY19" fmla="*/ 783229 h 1091388"/>
                <a:gd name="connsiteX20" fmla="*/ 1766390 w 1837006"/>
                <a:gd name="connsiteY20" fmla="*/ 771453 h 1091388"/>
                <a:gd name="connsiteX21" fmla="*/ 1109553 w 1837006"/>
                <a:gd name="connsiteY21" fmla="*/ 771453 h 1091388"/>
                <a:gd name="connsiteX22" fmla="*/ 235636 w 1837006"/>
                <a:gd name="connsiteY22" fmla="*/ 1089533 h 1091388"/>
                <a:gd name="connsiteX23" fmla="*/ 235251 w 1837006"/>
                <a:gd name="connsiteY23" fmla="*/ 1088476 h 1091388"/>
                <a:gd name="connsiteX24" fmla="*/ 381 w 1837006"/>
                <a:gd name="connsiteY24" fmla="*/ 878744 h 1091388"/>
                <a:gd name="connsiteX25" fmla="*/ 699 w 1837006"/>
                <a:gd name="connsiteY25" fmla="*/ 877244 h 1091388"/>
                <a:gd name="connsiteX26" fmla="*/ 6502 w 1837006"/>
                <a:gd name="connsiteY26" fmla="*/ 193244 h 1091388"/>
                <a:gd name="connsiteX27" fmla="*/ 235251 w 1837006"/>
                <a:gd name="connsiteY27" fmla="*/ 1057 h 1091388"/>
                <a:gd name="connsiteX28" fmla="*/ 235636 w 1837006"/>
                <a:gd name="connsiteY28" fmla="*/ 0 h 1091388"/>
                <a:gd name="connsiteX29" fmla="*/ 237805 w 1837006"/>
                <a:gd name="connsiteY29" fmla="*/ 789 h 1091388"/>
                <a:gd name="connsiteX30" fmla="*/ 1103490 w 1837006"/>
                <a:gd name="connsiteY30" fmla="*/ 315873 h 1091388"/>
                <a:gd name="connsiteX31" fmla="*/ 1766390 w 1837006"/>
                <a:gd name="connsiteY31" fmla="*/ 315873 h 1091388"/>
                <a:gd name="connsiteX32" fmla="*/ 1766390 w 1837006"/>
                <a:gd name="connsiteY32" fmla="*/ 304097 h 1091388"/>
                <a:gd name="connsiteX33" fmla="*/ 1801698 w 1837006"/>
                <a:gd name="connsiteY33" fmla="*/ 268789 h 1091388"/>
                <a:gd name="connsiteX34" fmla="*/ 1837006 w 1837006"/>
                <a:gd name="connsiteY34" fmla="*/ 304097 h 1091388"/>
                <a:gd name="connsiteX0" fmla="*/ 1837006 w 1837006"/>
                <a:gd name="connsiteY0" fmla="*/ 304097 h 1092100"/>
                <a:gd name="connsiteX1" fmla="*/ 1837006 w 1837006"/>
                <a:gd name="connsiteY1" fmla="*/ 351181 h 1092100"/>
                <a:gd name="connsiteX2" fmla="*/ 1807308 w 1837006"/>
                <a:gd name="connsiteY2" fmla="*/ 384166 h 1092100"/>
                <a:gd name="connsiteX3" fmla="*/ 1807308 w 1837006"/>
                <a:gd name="connsiteY3" fmla="*/ 386489 h 1092100"/>
                <a:gd name="connsiteX4" fmla="*/ 1801698 w 1837006"/>
                <a:gd name="connsiteY4" fmla="*/ 386489 h 1092100"/>
                <a:gd name="connsiteX5" fmla="*/ 1087308 w 1837006"/>
                <a:gd name="connsiteY5" fmla="*/ 386489 h 1092100"/>
                <a:gd name="connsiteX6" fmla="*/ 1087308 w 1837006"/>
                <a:gd name="connsiteY6" fmla="*/ 385131 h 1092100"/>
                <a:gd name="connsiteX7" fmla="*/ 227648 w 1837006"/>
                <a:gd name="connsiteY7" fmla="*/ 72241 h 1092100"/>
                <a:gd name="connsiteX8" fmla="*/ 71315 w 1837006"/>
                <a:gd name="connsiteY8" fmla="*/ 212542 h 1092100"/>
                <a:gd name="connsiteX9" fmla="*/ 71315 w 1837006"/>
                <a:gd name="connsiteY9" fmla="*/ 876627 h 1092100"/>
                <a:gd name="connsiteX10" fmla="*/ 227648 w 1837006"/>
                <a:gd name="connsiteY10" fmla="*/ 1017292 h 1092100"/>
                <a:gd name="connsiteX11" fmla="*/ 1087308 w 1837006"/>
                <a:gd name="connsiteY11" fmla="*/ 704402 h 1092100"/>
                <a:gd name="connsiteX12" fmla="*/ 1087308 w 1837006"/>
                <a:gd name="connsiteY12" fmla="*/ 700837 h 1092100"/>
                <a:gd name="connsiteX13" fmla="*/ 1801698 w 1837006"/>
                <a:gd name="connsiteY13" fmla="*/ 700837 h 1092100"/>
                <a:gd name="connsiteX14" fmla="*/ 1807308 w 1837006"/>
                <a:gd name="connsiteY14" fmla="*/ 700837 h 1092100"/>
                <a:gd name="connsiteX15" fmla="*/ 1807308 w 1837006"/>
                <a:gd name="connsiteY15" fmla="*/ 703161 h 1092100"/>
                <a:gd name="connsiteX16" fmla="*/ 1837006 w 1837006"/>
                <a:gd name="connsiteY16" fmla="*/ 736145 h 1092100"/>
                <a:gd name="connsiteX17" fmla="*/ 1837006 w 1837006"/>
                <a:gd name="connsiteY17" fmla="*/ 783229 h 1092100"/>
                <a:gd name="connsiteX18" fmla="*/ 1801698 w 1837006"/>
                <a:gd name="connsiteY18" fmla="*/ 818537 h 1092100"/>
                <a:gd name="connsiteX19" fmla="*/ 1766390 w 1837006"/>
                <a:gd name="connsiteY19" fmla="*/ 783229 h 1092100"/>
                <a:gd name="connsiteX20" fmla="*/ 1766390 w 1837006"/>
                <a:gd name="connsiteY20" fmla="*/ 771453 h 1092100"/>
                <a:gd name="connsiteX21" fmla="*/ 1109553 w 1837006"/>
                <a:gd name="connsiteY21" fmla="*/ 771453 h 1092100"/>
                <a:gd name="connsiteX22" fmla="*/ 235636 w 1837006"/>
                <a:gd name="connsiteY22" fmla="*/ 1089533 h 1092100"/>
                <a:gd name="connsiteX23" fmla="*/ 235251 w 1837006"/>
                <a:gd name="connsiteY23" fmla="*/ 1088476 h 1092100"/>
                <a:gd name="connsiteX24" fmla="*/ 381 w 1837006"/>
                <a:gd name="connsiteY24" fmla="*/ 878744 h 1092100"/>
                <a:gd name="connsiteX25" fmla="*/ 699 w 1837006"/>
                <a:gd name="connsiteY25" fmla="*/ 877244 h 1092100"/>
                <a:gd name="connsiteX26" fmla="*/ 6502 w 1837006"/>
                <a:gd name="connsiteY26" fmla="*/ 193244 h 1092100"/>
                <a:gd name="connsiteX27" fmla="*/ 235251 w 1837006"/>
                <a:gd name="connsiteY27" fmla="*/ 1057 h 1092100"/>
                <a:gd name="connsiteX28" fmla="*/ 235636 w 1837006"/>
                <a:gd name="connsiteY28" fmla="*/ 0 h 1092100"/>
                <a:gd name="connsiteX29" fmla="*/ 237805 w 1837006"/>
                <a:gd name="connsiteY29" fmla="*/ 789 h 1092100"/>
                <a:gd name="connsiteX30" fmla="*/ 1103490 w 1837006"/>
                <a:gd name="connsiteY30" fmla="*/ 315873 h 1092100"/>
                <a:gd name="connsiteX31" fmla="*/ 1766390 w 1837006"/>
                <a:gd name="connsiteY31" fmla="*/ 315873 h 1092100"/>
                <a:gd name="connsiteX32" fmla="*/ 1766390 w 1837006"/>
                <a:gd name="connsiteY32" fmla="*/ 304097 h 1092100"/>
                <a:gd name="connsiteX33" fmla="*/ 1801698 w 1837006"/>
                <a:gd name="connsiteY33" fmla="*/ 268789 h 1092100"/>
                <a:gd name="connsiteX34" fmla="*/ 1837006 w 1837006"/>
                <a:gd name="connsiteY34" fmla="*/ 304097 h 1092100"/>
                <a:gd name="connsiteX0" fmla="*/ 1837006 w 1837006"/>
                <a:gd name="connsiteY0" fmla="*/ 304097 h 1092100"/>
                <a:gd name="connsiteX1" fmla="*/ 1837006 w 1837006"/>
                <a:gd name="connsiteY1" fmla="*/ 351181 h 1092100"/>
                <a:gd name="connsiteX2" fmla="*/ 1807308 w 1837006"/>
                <a:gd name="connsiteY2" fmla="*/ 384166 h 1092100"/>
                <a:gd name="connsiteX3" fmla="*/ 1807308 w 1837006"/>
                <a:gd name="connsiteY3" fmla="*/ 386489 h 1092100"/>
                <a:gd name="connsiteX4" fmla="*/ 1801698 w 1837006"/>
                <a:gd name="connsiteY4" fmla="*/ 386489 h 1092100"/>
                <a:gd name="connsiteX5" fmla="*/ 1087308 w 1837006"/>
                <a:gd name="connsiteY5" fmla="*/ 386489 h 1092100"/>
                <a:gd name="connsiteX6" fmla="*/ 1087308 w 1837006"/>
                <a:gd name="connsiteY6" fmla="*/ 385131 h 1092100"/>
                <a:gd name="connsiteX7" fmla="*/ 227648 w 1837006"/>
                <a:gd name="connsiteY7" fmla="*/ 72241 h 1092100"/>
                <a:gd name="connsiteX8" fmla="*/ 71315 w 1837006"/>
                <a:gd name="connsiteY8" fmla="*/ 212542 h 1092100"/>
                <a:gd name="connsiteX9" fmla="*/ 71315 w 1837006"/>
                <a:gd name="connsiteY9" fmla="*/ 876627 h 1092100"/>
                <a:gd name="connsiteX10" fmla="*/ 227648 w 1837006"/>
                <a:gd name="connsiteY10" fmla="*/ 1017292 h 1092100"/>
                <a:gd name="connsiteX11" fmla="*/ 1087308 w 1837006"/>
                <a:gd name="connsiteY11" fmla="*/ 704402 h 1092100"/>
                <a:gd name="connsiteX12" fmla="*/ 1087308 w 1837006"/>
                <a:gd name="connsiteY12" fmla="*/ 700837 h 1092100"/>
                <a:gd name="connsiteX13" fmla="*/ 1801698 w 1837006"/>
                <a:gd name="connsiteY13" fmla="*/ 700837 h 1092100"/>
                <a:gd name="connsiteX14" fmla="*/ 1807308 w 1837006"/>
                <a:gd name="connsiteY14" fmla="*/ 700837 h 1092100"/>
                <a:gd name="connsiteX15" fmla="*/ 1807308 w 1837006"/>
                <a:gd name="connsiteY15" fmla="*/ 703161 h 1092100"/>
                <a:gd name="connsiteX16" fmla="*/ 1837006 w 1837006"/>
                <a:gd name="connsiteY16" fmla="*/ 736145 h 1092100"/>
                <a:gd name="connsiteX17" fmla="*/ 1837006 w 1837006"/>
                <a:gd name="connsiteY17" fmla="*/ 783229 h 1092100"/>
                <a:gd name="connsiteX18" fmla="*/ 1801698 w 1837006"/>
                <a:gd name="connsiteY18" fmla="*/ 818537 h 1092100"/>
                <a:gd name="connsiteX19" fmla="*/ 1766390 w 1837006"/>
                <a:gd name="connsiteY19" fmla="*/ 783229 h 1092100"/>
                <a:gd name="connsiteX20" fmla="*/ 1766390 w 1837006"/>
                <a:gd name="connsiteY20" fmla="*/ 771453 h 1092100"/>
                <a:gd name="connsiteX21" fmla="*/ 1109553 w 1837006"/>
                <a:gd name="connsiteY21" fmla="*/ 771453 h 1092100"/>
                <a:gd name="connsiteX22" fmla="*/ 235636 w 1837006"/>
                <a:gd name="connsiteY22" fmla="*/ 1089533 h 1092100"/>
                <a:gd name="connsiteX23" fmla="*/ 235251 w 1837006"/>
                <a:gd name="connsiteY23" fmla="*/ 1088476 h 1092100"/>
                <a:gd name="connsiteX24" fmla="*/ 381 w 1837006"/>
                <a:gd name="connsiteY24" fmla="*/ 878744 h 1092100"/>
                <a:gd name="connsiteX25" fmla="*/ 699 w 1837006"/>
                <a:gd name="connsiteY25" fmla="*/ 877244 h 1092100"/>
                <a:gd name="connsiteX26" fmla="*/ 6502 w 1837006"/>
                <a:gd name="connsiteY26" fmla="*/ 193244 h 1092100"/>
                <a:gd name="connsiteX27" fmla="*/ 235251 w 1837006"/>
                <a:gd name="connsiteY27" fmla="*/ 1057 h 1092100"/>
                <a:gd name="connsiteX28" fmla="*/ 235636 w 1837006"/>
                <a:gd name="connsiteY28" fmla="*/ 0 h 1092100"/>
                <a:gd name="connsiteX29" fmla="*/ 237805 w 1837006"/>
                <a:gd name="connsiteY29" fmla="*/ 789 h 1092100"/>
                <a:gd name="connsiteX30" fmla="*/ 1103490 w 1837006"/>
                <a:gd name="connsiteY30" fmla="*/ 315873 h 1092100"/>
                <a:gd name="connsiteX31" fmla="*/ 1766390 w 1837006"/>
                <a:gd name="connsiteY31" fmla="*/ 315873 h 1092100"/>
                <a:gd name="connsiteX32" fmla="*/ 1766390 w 1837006"/>
                <a:gd name="connsiteY32" fmla="*/ 304097 h 1092100"/>
                <a:gd name="connsiteX33" fmla="*/ 1801698 w 1837006"/>
                <a:gd name="connsiteY33" fmla="*/ 268789 h 1092100"/>
                <a:gd name="connsiteX34" fmla="*/ 1837006 w 1837006"/>
                <a:gd name="connsiteY34" fmla="*/ 304097 h 109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37006" h="1092100">
                  <a:moveTo>
                    <a:pt x="1837006" y="304097"/>
                  </a:moveTo>
                  <a:lnTo>
                    <a:pt x="1837006" y="351181"/>
                  </a:lnTo>
                  <a:cubicBezTo>
                    <a:pt x="1837006" y="368664"/>
                    <a:pt x="1824299" y="383180"/>
                    <a:pt x="1807308" y="384166"/>
                  </a:cubicBezTo>
                  <a:lnTo>
                    <a:pt x="1807308" y="386489"/>
                  </a:lnTo>
                  <a:lnTo>
                    <a:pt x="1801698" y="386489"/>
                  </a:lnTo>
                  <a:lnTo>
                    <a:pt x="1087308" y="386489"/>
                  </a:lnTo>
                  <a:lnTo>
                    <a:pt x="1087308" y="385131"/>
                  </a:lnTo>
                  <a:lnTo>
                    <a:pt x="227648" y="72241"/>
                  </a:lnTo>
                  <a:cubicBezTo>
                    <a:pt x="150393" y="79094"/>
                    <a:pt x="86893" y="135946"/>
                    <a:pt x="71315" y="212542"/>
                  </a:cubicBezTo>
                  <a:lnTo>
                    <a:pt x="71315" y="876627"/>
                  </a:lnTo>
                  <a:cubicBezTo>
                    <a:pt x="86699" y="953416"/>
                    <a:pt x="150264" y="1010520"/>
                    <a:pt x="227648" y="1017292"/>
                  </a:cubicBezTo>
                  <a:lnTo>
                    <a:pt x="1087308" y="704402"/>
                  </a:lnTo>
                  <a:lnTo>
                    <a:pt x="1087308" y="700837"/>
                  </a:lnTo>
                  <a:lnTo>
                    <a:pt x="1801698" y="700837"/>
                  </a:lnTo>
                  <a:lnTo>
                    <a:pt x="1807308" y="700837"/>
                  </a:lnTo>
                  <a:lnTo>
                    <a:pt x="1807308" y="703161"/>
                  </a:lnTo>
                  <a:cubicBezTo>
                    <a:pt x="1824299" y="704147"/>
                    <a:pt x="1837006" y="718662"/>
                    <a:pt x="1837006" y="736145"/>
                  </a:cubicBezTo>
                  <a:lnTo>
                    <a:pt x="1837006" y="783229"/>
                  </a:lnTo>
                  <a:cubicBezTo>
                    <a:pt x="1837006" y="802729"/>
                    <a:pt x="1821198" y="818537"/>
                    <a:pt x="1801698" y="818537"/>
                  </a:cubicBezTo>
                  <a:cubicBezTo>
                    <a:pt x="1782198" y="818537"/>
                    <a:pt x="1766390" y="802729"/>
                    <a:pt x="1766390" y="783229"/>
                  </a:cubicBezTo>
                  <a:lnTo>
                    <a:pt x="1766390" y="771453"/>
                  </a:lnTo>
                  <a:lnTo>
                    <a:pt x="1109553" y="771453"/>
                  </a:lnTo>
                  <a:lnTo>
                    <a:pt x="235636" y="1089533"/>
                  </a:lnTo>
                  <a:lnTo>
                    <a:pt x="235251" y="1088476"/>
                  </a:lnTo>
                  <a:cubicBezTo>
                    <a:pt x="146350" y="1114520"/>
                    <a:pt x="19769" y="995634"/>
                    <a:pt x="381" y="878744"/>
                  </a:cubicBezTo>
                  <a:lnTo>
                    <a:pt x="699" y="877244"/>
                  </a:lnTo>
                  <a:cubicBezTo>
                    <a:pt x="2633" y="649244"/>
                    <a:pt x="-4957" y="427594"/>
                    <a:pt x="6502" y="193244"/>
                  </a:cubicBezTo>
                  <a:cubicBezTo>
                    <a:pt x="30099" y="84986"/>
                    <a:pt x="123936" y="6466"/>
                    <a:pt x="235251" y="1057"/>
                  </a:cubicBezTo>
                  <a:lnTo>
                    <a:pt x="235636" y="0"/>
                  </a:lnTo>
                  <a:lnTo>
                    <a:pt x="237805" y="789"/>
                  </a:lnTo>
                  <a:cubicBezTo>
                    <a:pt x="382447" y="53434"/>
                    <a:pt x="848726" y="237959"/>
                    <a:pt x="1103490" y="315873"/>
                  </a:cubicBezTo>
                  <a:lnTo>
                    <a:pt x="1766390" y="315873"/>
                  </a:lnTo>
                  <a:lnTo>
                    <a:pt x="1766390" y="304097"/>
                  </a:lnTo>
                  <a:cubicBezTo>
                    <a:pt x="1766390" y="284597"/>
                    <a:pt x="1782198" y="268789"/>
                    <a:pt x="1801698" y="268789"/>
                  </a:cubicBezTo>
                  <a:cubicBezTo>
                    <a:pt x="1821198" y="268789"/>
                    <a:pt x="1837006" y="284597"/>
                    <a:pt x="1837006" y="30409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Freeform 336">
              <a:extLst>
                <a:ext uri="{FF2B5EF4-FFF2-40B4-BE49-F238E27FC236}">
                  <a16:creationId xmlns="" xmlns:a16="http://schemas.microsoft.com/office/drawing/2014/main" id="{4F22D70C-7F25-45E9-B8DF-15987AE8793B}"/>
                </a:ext>
              </a:extLst>
            </p:cNvPr>
            <p:cNvSpPr/>
            <p:nvPr/>
          </p:nvSpPr>
          <p:spPr>
            <a:xfrm>
              <a:off x="4820583" y="2928472"/>
              <a:ext cx="1954182" cy="1162895"/>
            </a:xfrm>
            <a:custGeom>
              <a:avLst/>
              <a:gdLst>
                <a:gd name="connsiteX0" fmla="*/ 0 w 1857375"/>
                <a:gd name="connsiteY0" fmla="*/ 0 h 1200150"/>
                <a:gd name="connsiteX1" fmla="*/ 771525 w 1857375"/>
                <a:gd name="connsiteY1" fmla="*/ 114300 h 1200150"/>
                <a:gd name="connsiteX2" fmla="*/ 1771650 w 1857375"/>
                <a:gd name="connsiteY2" fmla="*/ 276225 h 1200150"/>
                <a:gd name="connsiteX3" fmla="*/ 1857375 w 1857375"/>
                <a:gd name="connsiteY3" fmla="*/ 466725 h 1200150"/>
                <a:gd name="connsiteX4" fmla="*/ 1343025 w 1857375"/>
                <a:gd name="connsiteY4" fmla="*/ 1200150 h 1200150"/>
                <a:gd name="connsiteX5" fmla="*/ 647700 w 1857375"/>
                <a:gd name="connsiteY5" fmla="*/ 466725 h 1200150"/>
                <a:gd name="connsiteX6" fmla="*/ 0 w 1857375"/>
                <a:gd name="connsiteY6" fmla="*/ 0 h 1200150"/>
                <a:gd name="connsiteX0" fmla="*/ 0 w 1966987"/>
                <a:gd name="connsiteY0" fmla="*/ 0 h 1156882"/>
                <a:gd name="connsiteX1" fmla="*/ 881137 w 1966987"/>
                <a:gd name="connsiteY1" fmla="*/ 71032 h 1156882"/>
                <a:gd name="connsiteX2" fmla="*/ 1881262 w 1966987"/>
                <a:gd name="connsiteY2" fmla="*/ 232957 h 1156882"/>
                <a:gd name="connsiteX3" fmla="*/ 1966987 w 1966987"/>
                <a:gd name="connsiteY3" fmla="*/ 423457 h 1156882"/>
                <a:gd name="connsiteX4" fmla="*/ 1452637 w 1966987"/>
                <a:gd name="connsiteY4" fmla="*/ 1156882 h 1156882"/>
                <a:gd name="connsiteX5" fmla="*/ 757312 w 1966987"/>
                <a:gd name="connsiteY5" fmla="*/ 423457 h 1156882"/>
                <a:gd name="connsiteX6" fmla="*/ 0 w 1966987"/>
                <a:gd name="connsiteY6" fmla="*/ 0 h 1156882"/>
                <a:gd name="connsiteX0" fmla="*/ 0 w 1966987"/>
                <a:gd name="connsiteY0" fmla="*/ 0 h 1156882"/>
                <a:gd name="connsiteX1" fmla="*/ 881137 w 1966987"/>
                <a:gd name="connsiteY1" fmla="*/ 71032 h 1156882"/>
                <a:gd name="connsiteX2" fmla="*/ 1881262 w 1966987"/>
                <a:gd name="connsiteY2" fmla="*/ 232957 h 1156882"/>
                <a:gd name="connsiteX3" fmla="*/ 1966987 w 1966987"/>
                <a:gd name="connsiteY3" fmla="*/ 423457 h 1156882"/>
                <a:gd name="connsiteX4" fmla="*/ 1452637 w 1966987"/>
                <a:gd name="connsiteY4" fmla="*/ 1156882 h 1156882"/>
                <a:gd name="connsiteX5" fmla="*/ 714044 w 1966987"/>
                <a:gd name="connsiteY5" fmla="*/ 385958 h 1156882"/>
                <a:gd name="connsiteX6" fmla="*/ 0 w 1966987"/>
                <a:gd name="connsiteY6" fmla="*/ 0 h 1156882"/>
                <a:gd name="connsiteX0" fmla="*/ 0 w 1966987"/>
                <a:gd name="connsiteY0" fmla="*/ 0 h 1156882"/>
                <a:gd name="connsiteX1" fmla="*/ 881137 w 1966987"/>
                <a:gd name="connsiteY1" fmla="*/ 71032 h 1156882"/>
                <a:gd name="connsiteX2" fmla="*/ 1881262 w 1966987"/>
                <a:gd name="connsiteY2" fmla="*/ 232957 h 1156882"/>
                <a:gd name="connsiteX3" fmla="*/ 1966987 w 1966987"/>
                <a:gd name="connsiteY3" fmla="*/ 423457 h 1156882"/>
                <a:gd name="connsiteX4" fmla="*/ 1452637 w 1966987"/>
                <a:gd name="connsiteY4" fmla="*/ 1156882 h 1156882"/>
                <a:gd name="connsiteX5" fmla="*/ 708275 w 1966987"/>
                <a:gd name="connsiteY5" fmla="*/ 397496 h 1156882"/>
                <a:gd name="connsiteX6" fmla="*/ 0 w 1966987"/>
                <a:gd name="connsiteY6" fmla="*/ 0 h 1156882"/>
                <a:gd name="connsiteX0" fmla="*/ 0 w 1966987"/>
                <a:gd name="connsiteY0" fmla="*/ 0 h 1156882"/>
                <a:gd name="connsiteX1" fmla="*/ 881137 w 1966987"/>
                <a:gd name="connsiteY1" fmla="*/ 71032 h 1156882"/>
                <a:gd name="connsiteX2" fmla="*/ 1881262 w 1966987"/>
                <a:gd name="connsiteY2" fmla="*/ 232957 h 1156882"/>
                <a:gd name="connsiteX3" fmla="*/ 1966987 w 1966987"/>
                <a:gd name="connsiteY3" fmla="*/ 423457 h 1156882"/>
                <a:gd name="connsiteX4" fmla="*/ 1452637 w 1966987"/>
                <a:gd name="connsiteY4" fmla="*/ 1156882 h 1156882"/>
                <a:gd name="connsiteX5" fmla="*/ 708275 w 1966987"/>
                <a:gd name="connsiteY5" fmla="*/ 397496 h 1156882"/>
                <a:gd name="connsiteX6" fmla="*/ 0 w 1966987"/>
                <a:gd name="connsiteY6" fmla="*/ 0 h 1156882"/>
                <a:gd name="connsiteX0" fmla="*/ 0 w 1966987"/>
                <a:gd name="connsiteY0" fmla="*/ 0 h 1151113"/>
                <a:gd name="connsiteX1" fmla="*/ 881137 w 1966987"/>
                <a:gd name="connsiteY1" fmla="*/ 71032 h 1151113"/>
                <a:gd name="connsiteX2" fmla="*/ 1881262 w 1966987"/>
                <a:gd name="connsiteY2" fmla="*/ 232957 h 1151113"/>
                <a:gd name="connsiteX3" fmla="*/ 1966987 w 1966987"/>
                <a:gd name="connsiteY3" fmla="*/ 423457 h 1151113"/>
                <a:gd name="connsiteX4" fmla="*/ 1380524 w 1966987"/>
                <a:gd name="connsiteY4" fmla="*/ 1151113 h 1151113"/>
                <a:gd name="connsiteX5" fmla="*/ 708275 w 1966987"/>
                <a:gd name="connsiteY5" fmla="*/ 397496 h 1151113"/>
                <a:gd name="connsiteX6" fmla="*/ 0 w 1966987"/>
                <a:gd name="connsiteY6" fmla="*/ 0 h 1151113"/>
                <a:gd name="connsiteX0" fmla="*/ 0 w 1966987"/>
                <a:gd name="connsiteY0" fmla="*/ 0 h 1151113"/>
                <a:gd name="connsiteX1" fmla="*/ 881137 w 1966987"/>
                <a:gd name="connsiteY1" fmla="*/ 71032 h 1151113"/>
                <a:gd name="connsiteX2" fmla="*/ 1881262 w 1966987"/>
                <a:gd name="connsiteY2" fmla="*/ 232957 h 1151113"/>
                <a:gd name="connsiteX3" fmla="*/ 1966987 w 1966987"/>
                <a:gd name="connsiteY3" fmla="*/ 423457 h 1151113"/>
                <a:gd name="connsiteX4" fmla="*/ 1380524 w 1966987"/>
                <a:gd name="connsiteY4" fmla="*/ 1151113 h 1151113"/>
                <a:gd name="connsiteX5" fmla="*/ 708275 w 1966987"/>
                <a:gd name="connsiteY5" fmla="*/ 397496 h 1151113"/>
                <a:gd name="connsiteX6" fmla="*/ 0 w 1966987"/>
                <a:gd name="connsiteY6" fmla="*/ 0 h 1151113"/>
                <a:gd name="connsiteX0" fmla="*/ 0 w 1966987"/>
                <a:gd name="connsiteY0" fmla="*/ 0 h 1151113"/>
                <a:gd name="connsiteX1" fmla="*/ 881137 w 1966987"/>
                <a:gd name="connsiteY1" fmla="*/ 71032 h 1151113"/>
                <a:gd name="connsiteX2" fmla="*/ 1881262 w 1966987"/>
                <a:gd name="connsiteY2" fmla="*/ 232957 h 1151113"/>
                <a:gd name="connsiteX3" fmla="*/ 1966987 w 1966987"/>
                <a:gd name="connsiteY3" fmla="*/ 423457 h 1151113"/>
                <a:gd name="connsiteX4" fmla="*/ 1380524 w 1966987"/>
                <a:gd name="connsiteY4" fmla="*/ 1151113 h 1151113"/>
                <a:gd name="connsiteX5" fmla="*/ 708275 w 1966987"/>
                <a:gd name="connsiteY5" fmla="*/ 397496 h 1151113"/>
                <a:gd name="connsiteX6" fmla="*/ 0 w 1966987"/>
                <a:gd name="connsiteY6" fmla="*/ 0 h 1151113"/>
                <a:gd name="connsiteX0" fmla="*/ 0 w 1966987"/>
                <a:gd name="connsiteY0" fmla="*/ 0 h 1142459"/>
                <a:gd name="connsiteX1" fmla="*/ 881137 w 1966987"/>
                <a:gd name="connsiteY1" fmla="*/ 71032 h 1142459"/>
                <a:gd name="connsiteX2" fmla="*/ 1881262 w 1966987"/>
                <a:gd name="connsiteY2" fmla="*/ 232957 h 1142459"/>
                <a:gd name="connsiteX3" fmla="*/ 1966987 w 1966987"/>
                <a:gd name="connsiteY3" fmla="*/ 423457 h 1142459"/>
                <a:gd name="connsiteX4" fmla="*/ 1363217 w 1966987"/>
                <a:gd name="connsiteY4" fmla="*/ 1142459 h 1142459"/>
                <a:gd name="connsiteX5" fmla="*/ 708275 w 1966987"/>
                <a:gd name="connsiteY5" fmla="*/ 397496 h 1142459"/>
                <a:gd name="connsiteX6" fmla="*/ 0 w 1966987"/>
                <a:gd name="connsiteY6" fmla="*/ 0 h 1142459"/>
                <a:gd name="connsiteX0" fmla="*/ 0 w 1966987"/>
                <a:gd name="connsiteY0" fmla="*/ 0 h 1161695"/>
                <a:gd name="connsiteX1" fmla="*/ 881137 w 1966987"/>
                <a:gd name="connsiteY1" fmla="*/ 71032 h 1161695"/>
                <a:gd name="connsiteX2" fmla="*/ 1881262 w 1966987"/>
                <a:gd name="connsiteY2" fmla="*/ 232957 h 1161695"/>
                <a:gd name="connsiteX3" fmla="*/ 1966987 w 1966987"/>
                <a:gd name="connsiteY3" fmla="*/ 423457 h 1161695"/>
                <a:gd name="connsiteX4" fmla="*/ 1363217 w 1966987"/>
                <a:gd name="connsiteY4" fmla="*/ 1142459 h 1161695"/>
                <a:gd name="connsiteX5" fmla="*/ 708275 w 1966987"/>
                <a:gd name="connsiteY5" fmla="*/ 397496 h 1161695"/>
                <a:gd name="connsiteX6" fmla="*/ 0 w 1966987"/>
                <a:gd name="connsiteY6" fmla="*/ 0 h 1161695"/>
                <a:gd name="connsiteX0" fmla="*/ 0 w 1966987"/>
                <a:gd name="connsiteY0" fmla="*/ 0 h 1178466"/>
                <a:gd name="connsiteX1" fmla="*/ 881137 w 1966987"/>
                <a:gd name="connsiteY1" fmla="*/ 71032 h 1178466"/>
                <a:gd name="connsiteX2" fmla="*/ 1881262 w 1966987"/>
                <a:gd name="connsiteY2" fmla="*/ 232957 h 1178466"/>
                <a:gd name="connsiteX3" fmla="*/ 1966987 w 1966987"/>
                <a:gd name="connsiteY3" fmla="*/ 423457 h 1178466"/>
                <a:gd name="connsiteX4" fmla="*/ 1363217 w 1966987"/>
                <a:gd name="connsiteY4" fmla="*/ 1142459 h 1178466"/>
                <a:gd name="connsiteX5" fmla="*/ 708275 w 1966987"/>
                <a:gd name="connsiteY5" fmla="*/ 397496 h 1178466"/>
                <a:gd name="connsiteX6" fmla="*/ 0 w 1966987"/>
                <a:gd name="connsiteY6" fmla="*/ 0 h 1178466"/>
                <a:gd name="connsiteX0" fmla="*/ 0 w 1966987"/>
                <a:gd name="connsiteY0" fmla="*/ 0 h 1177150"/>
                <a:gd name="connsiteX1" fmla="*/ 881137 w 1966987"/>
                <a:gd name="connsiteY1" fmla="*/ 71032 h 1177150"/>
                <a:gd name="connsiteX2" fmla="*/ 1881262 w 1966987"/>
                <a:gd name="connsiteY2" fmla="*/ 232957 h 1177150"/>
                <a:gd name="connsiteX3" fmla="*/ 1966987 w 1966987"/>
                <a:gd name="connsiteY3" fmla="*/ 391727 h 1177150"/>
                <a:gd name="connsiteX4" fmla="*/ 1363217 w 1966987"/>
                <a:gd name="connsiteY4" fmla="*/ 1142459 h 1177150"/>
                <a:gd name="connsiteX5" fmla="*/ 708275 w 1966987"/>
                <a:gd name="connsiteY5" fmla="*/ 397496 h 1177150"/>
                <a:gd name="connsiteX6" fmla="*/ 0 w 1966987"/>
                <a:gd name="connsiteY6" fmla="*/ 0 h 1177150"/>
                <a:gd name="connsiteX0" fmla="*/ 0 w 1966987"/>
                <a:gd name="connsiteY0" fmla="*/ 0 h 1188912"/>
                <a:gd name="connsiteX1" fmla="*/ 881137 w 1966987"/>
                <a:gd name="connsiteY1" fmla="*/ 71032 h 1188912"/>
                <a:gd name="connsiteX2" fmla="*/ 1881262 w 1966987"/>
                <a:gd name="connsiteY2" fmla="*/ 232957 h 1188912"/>
                <a:gd name="connsiteX3" fmla="*/ 1966987 w 1966987"/>
                <a:gd name="connsiteY3" fmla="*/ 391727 h 1188912"/>
                <a:gd name="connsiteX4" fmla="*/ 1629255 w 1966987"/>
                <a:gd name="connsiteY4" fmla="*/ 1032005 h 1188912"/>
                <a:gd name="connsiteX5" fmla="*/ 1363217 w 1966987"/>
                <a:gd name="connsiteY5" fmla="*/ 1142459 h 1188912"/>
                <a:gd name="connsiteX6" fmla="*/ 708275 w 1966987"/>
                <a:gd name="connsiteY6" fmla="*/ 397496 h 1188912"/>
                <a:gd name="connsiteX7" fmla="*/ 0 w 1966987"/>
                <a:gd name="connsiteY7" fmla="*/ 0 h 1188912"/>
                <a:gd name="connsiteX0" fmla="*/ 0 w 1966987"/>
                <a:gd name="connsiteY0" fmla="*/ 0 h 1188912"/>
                <a:gd name="connsiteX1" fmla="*/ 881137 w 1966987"/>
                <a:gd name="connsiteY1" fmla="*/ 71032 h 1188912"/>
                <a:gd name="connsiteX2" fmla="*/ 1881262 w 1966987"/>
                <a:gd name="connsiteY2" fmla="*/ 232957 h 1188912"/>
                <a:gd name="connsiteX3" fmla="*/ 1966987 w 1966987"/>
                <a:gd name="connsiteY3" fmla="*/ 391727 h 1188912"/>
                <a:gd name="connsiteX4" fmla="*/ 1629255 w 1966987"/>
                <a:gd name="connsiteY4" fmla="*/ 1032005 h 1188912"/>
                <a:gd name="connsiteX5" fmla="*/ 1363217 w 1966987"/>
                <a:gd name="connsiteY5" fmla="*/ 1142459 h 1188912"/>
                <a:gd name="connsiteX6" fmla="*/ 708275 w 1966987"/>
                <a:gd name="connsiteY6" fmla="*/ 397496 h 1188912"/>
                <a:gd name="connsiteX7" fmla="*/ 0 w 1966987"/>
                <a:gd name="connsiteY7" fmla="*/ 0 h 1188912"/>
                <a:gd name="connsiteX0" fmla="*/ 0 w 1966987"/>
                <a:gd name="connsiteY0" fmla="*/ 0 h 1189484"/>
                <a:gd name="connsiteX1" fmla="*/ 881137 w 1966987"/>
                <a:gd name="connsiteY1" fmla="*/ 71032 h 1189484"/>
                <a:gd name="connsiteX2" fmla="*/ 1881262 w 1966987"/>
                <a:gd name="connsiteY2" fmla="*/ 232957 h 1189484"/>
                <a:gd name="connsiteX3" fmla="*/ 1966987 w 1966987"/>
                <a:gd name="connsiteY3" fmla="*/ 391727 h 1189484"/>
                <a:gd name="connsiteX4" fmla="*/ 1629255 w 1966987"/>
                <a:gd name="connsiteY4" fmla="*/ 1032005 h 1189484"/>
                <a:gd name="connsiteX5" fmla="*/ 1363217 w 1966987"/>
                <a:gd name="connsiteY5" fmla="*/ 1142459 h 1189484"/>
                <a:gd name="connsiteX6" fmla="*/ 708275 w 1966987"/>
                <a:gd name="connsiteY6" fmla="*/ 397496 h 1189484"/>
                <a:gd name="connsiteX7" fmla="*/ 0 w 1966987"/>
                <a:gd name="connsiteY7" fmla="*/ 0 h 1189484"/>
                <a:gd name="connsiteX0" fmla="*/ 0 w 1966987"/>
                <a:gd name="connsiteY0" fmla="*/ 0 h 1181822"/>
                <a:gd name="connsiteX1" fmla="*/ 881137 w 1966987"/>
                <a:gd name="connsiteY1" fmla="*/ 71032 h 1181822"/>
                <a:gd name="connsiteX2" fmla="*/ 1881262 w 1966987"/>
                <a:gd name="connsiteY2" fmla="*/ 232957 h 1181822"/>
                <a:gd name="connsiteX3" fmla="*/ 1966987 w 1966987"/>
                <a:gd name="connsiteY3" fmla="*/ 391727 h 1181822"/>
                <a:gd name="connsiteX4" fmla="*/ 1629255 w 1966987"/>
                <a:gd name="connsiteY4" fmla="*/ 1032005 h 1181822"/>
                <a:gd name="connsiteX5" fmla="*/ 1363217 w 1966987"/>
                <a:gd name="connsiteY5" fmla="*/ 1142459 h 1181822"/>
                <a:gd name="connsiteX6" fmla="*/ 708275 w 1966987"/>
                <a:gd name="connsiteY6" fmla="*/ 397496 h 1181822"/>
                <a:gd name="connsiteX7" fmla="*/ 0 w 1966987"/>
                <a:gd name="connsiteY7" fmla="*/ 0 h 1181822"/>
                <a:gd name="connsiteX0" fmla="*/ 0 w 1966987"/>
                <a:gd name="connsiteY0" fmla="*/ 0 h 1167805"/>
                <a:gd name="connsiteX1" fmla="*/ 881137 w 1966987"/>
                <a:gd name="connsiteY1" fmla="*/ 71032 h 1167805"/>
                <a:gd name="connsiteX2" fmla="*/ 1881262 w 1966987"/>
                <a:gd name="connsiteY2" fmla="*/ 232957 h 1167805"/>
                <a:gd name="connsiteX3" fmla="*/ 1966987 w 1966987"/>
                <a:gd name="connsiteY3" fmla="*/ 391727 h 1167805"/>
                <a:gd name="connsiteX4" fmla="*/ 1629255 w 1966987"/>
                <a:gd name="connsiteY4" fmla="*/ 1032005 h 1167805"/>
                <a:gd name="connsiteX5" fmla="*/ 1363217 w 1966987"/>
                <a:gd name="connsiteY5" fmla="*/ 1142459 h 1167805"/>
                <a:gd name="connsiteX6" fmla="*/ 708275 w 1966987"/>
                <a:gd name="connsiteY6" fmla="*/ 397496 h 1167805"/>
                <a:gd name="connsiteX7" fmla="*/ 0 w 1966987"/>
                <a:gd name="connsiteY7" fmla="*/ 0 h 1167805"/>
                <a:gd name="connsiteX0" fmla="*/ 0 w 1966987"/>
                <a:gd name="connsiteY0" fmla="*/ 0 h 1163994"/>
                <a:gd name="connsiteX1" fmla="*/ 881137 w 1966987"/>
                <a:gd name="connsiteY1" fmla="*/ 71032 h 1163994"/>
                <a:gd name="connsiteX2" fmla="*/ 1881262 w 1966987"/>
                <a:gd name="connsiteY2" fmla="*/ 232957 h 1163994"/>
                <a:gd name="connsiteX3" fmla="*/ 1966987 w 1966987"/>
                <a:gd name="connsiteY3" fmla="*/ 391727 h 1163994"/>
                <a:gd name="connsiteX4" fmla="*/ 1629255 w 1966987"/>
                <a:gd name="connsiteY4" fmla="*/ 1032005 h 1163994"/>
                <a:gd name="connsiteX5" fmla="*/ 1363217 w 1966987"/>
                <a:gd name="connsiteY5" fmla="*/ 1142459 h 1163994"/>
                <a:gd name="connsiteX6" fmla="*/ 708275 w 1966987"/>
                <a:gd name="connsiteY6" fmla="*/ 397496 h 1163994"/>
                <a:gd name="connsiteX7" fmla="*/ 0 w 1966987"/>
                <a:gd name="connsiteY7" fmla="*/ 0 h 1163994"/>
                <a:gd name="connsiteX0" fmla="*/ 0 w 1966987"/>
                <a:gd name="connsiteY0" fmla="*/ 0 h 1171549"/>
                <a:gd name="connsiteX1" fmla="*/ 881137 w 1966987"/>
                <a:gd name="connsiteY1" fmla="*/ 71032 h 1171549"/>
                <a:gd name="connsiteX2" fmla="*/ 1881262 w 1966987"/>
                <a:gd name="connsiteY2" fmla="*/ 232957 h 1171549"/>
                <a:gd name="connsiteX3" fmla="*/ 1966987 w 1966987"/>
                <a:gd name="connsiteY3" fmla="*/ 391727 h 1171549"/>
                <a:gd name="connsiteX4" fmla="*/ 1629255 w 1966987"/>
                <a:gd name="connsiteY4" fmla="*/ 1032005 h 1171549"/>
                <a:gd name="connsiteX5" fmla="*/ 1363217 w 1966987"/>
                <a:gd name="connsiteY5" fmla="*/ 1142459 h 1171549"/>
                <a:gd name="connsiteX6" fmla="*/ 708275 w 1966987"/>
                <a:gd name="connsiteY6" fmla="*/ 397496 h 1171549"/>
                <a:gd name="connsiteX7" fmla="*/ 0 w 1966987"/>
                <a:gd name="connsiteY7" fmla="*/ 0 h 1171549"/>
                <a:gd name="connsiteX0" fmla="*/ 0 w 1961218"/>
                <a:gd name="connsiteY0" fmla="*/ 0 h 1171549"/>
                <a:gd name="connsiteX1" fmla="*/ 881137 w 1961218"/>
                <a:gd name="connsiteY1" fmla="*/ 71032 h 1171549"/>
                <a:gd name="connsiteX2" fmla="*/ 1881262 w 1961218"/>
                <a:gd name="connsiteY2" fmla="*/ 232957 h 1171549"/>
                <a:gd name="connsiteX3" fmla="*/ 1961218 w 1961218"/>
                <a:gd name="connsiteY3" fmla="*/ 380189 h 1171549"/>
                <a:gd name="connsiteX4" fmla="*/ 1629255 w 1961218"/>
                <a:gd name="connsiteY4" fmla="*/ 1032005 h 1171549"/>
                <a:gd name="connsiteX5" fmla="*/ 1363217 w 1961218"/>
                <a:gd name="connsiteY5" fmla="*/ 1142459 h 1171549"/>
                <a:gd name="connsiteX6" fmla="*/ 708275 w 1961218"/>
                <a:gd name="connsiteY6" fmla="*/ 397496 h 1171549"/>
                <a:gd name="connsiteX7" fmla="*/ 0 w 1961218"/>
                <a:gd name="connsiteY7" fmla="*/ 0 h 1171549"/>
                <a:gd name="connsiteX0" fmla="*/ 0 w 1952564"/>
                <a:gd name="connsiteY0" fmla="*/ 0 h 1171549"/>
                <a:gd name="connsiteX1" fmla="*/ 881137 w 1952564"/>
                <a:gd name="connsiteY1" fmla="*/ 71032 h 1171549"/>
                <a:gd name="connsiteX2" fmla="*/ 1881262 w 1952564"/>
                <a:gd name="connsiteY2" fmla="*/ 232957 h 1171549"/>
                <a:gd name="connsiteX3" fmla="*/ 1952564 w 1952564"/>
                <a:gd name="connsiteY3" fmla="*/ 411919 h 1171549"/>
                <a:gd name="connsiteX4" fmla="*/ 1629255 w 1952564"/>
                <a:gd name="connsiteY4" fmla="*/ 1032005 h 1171549"/>
                <a:gd name="connsiteX5" fmla="*/ 1363217 w 1952564"/>
                <a:gd name="connsiteY5" fmla="*/ 1142459 h 1171549"/>
                <a:gd name="connsiteX6" fmla="*/ 708275 w 1952564"/>
                <a:gd name="connsiteY6" fmla="*/ 397496 h 1171549"/>
                <a:gd name="connsiteX7" fmla="*/ 0 w 1952564"/>
                <a:gd name="connsiteY7" fmla="*/ 0 h 1171549"/>
                <a:gd name="connsiteX0" fmla="*/ 0 w 1956074"/>
                <a:gd name="connsiteY0" fmla="*/ 0 h 1171549"/>
                <a:gd name="connsiteX1" fmla="*/ 881137 w 1956074"/>
                <a:gd name="connsiteY1" fmla="*/ 71032 h 1171549"/>
                <a:gd name="connsiteX2" fmla="*/ 1881262 w 1956074"/>
                <a:gd name="connsiteY2" fmla="*/ 232957 h 1171549"/>
                <a:gd name="connsiteX3" fmla="*/ 1952564 w 1956074"/>
                <a:gd name="connsiteY3" fmla="*/ 411919 h 1171549"/>
                <a:gd name="connsiteX4" fmla="*/ 1629255 w 1956074"/>
                <a:gd name="connsiteY4" fmla="*/ 1032005 h 1171549"/>
                <a:gd name="connsiteX5" fmla="*/ 1363217 w 1956074"/>
                <a:gd name="connsiteY5" fmla="*/ 1142459 h 1171549"/>
                <a:gd name="connsiteX6" fmla="*/ 708275 w 1956074"/>
                <a:gd name="connsiteY6" fmla="*/ 397496 h 1171549"/>
                <a:gd name="connsiteX7" fmla="*/ 0 w 1956074"/>
                <a:gd name="connsiteY7" fmla="*/ 0 h 1171549"/>
                <a:gd name="connsiteX0" fmla="*/ 0 w 1954810"/>
                <a:gd name="connsiteY0" fmla="*/ 0 h 1171549"/>
                <a:gd name="connsiteX1" fmla="*/ 881137 w 1954810"/>
                <a:gd name="connsiteY1" fmla="*/ 71032 h 1171549"/>
                <a:gd name="connsiteX2" fmla="*/ 1835110 w 1954810"/>
                <a:gd name="connsiteY2" fmla="*/ 224303 h 1171549"/>
                <a:gd name="connsiteX3" fmla="*/ 1952564 w 1954810"/>
                <a:gd name="connsiteY3" fmla="*/ 411919 h 1171549"/>
                <a:gd name="connsiteX4" fmla="*/ 1629255 w 1954810"/>
                <a:gd name="connsiteY4" fmla="*/ 1032005 h 1171549"/>
                <a:gd name="connsiteX5" fmla="*/ 1363217 w 1954810"/>
                <a:gd name="connsiteY5" fmla="*/ 1142459 h 1171549"/>
                <a:gd name="connsiteX6" fmla="*/ 708275 w 1954810"/>
                <a:gd name="connsiteY6" fmla="*/ 397496 h 1171549"/>
                <a:gd name="connsiteX7" fmla="*/ 0 w 1954810"/>
                <a:gd name="connsiteY7" fmla="*/ 0 h 1171549"/>
                <a:gd name="connsiteX0" fmla="*/ 0 w 1956939"/>
                <a:gd name="connsiteY0" fmla="*/ 0 h 1171549"/>
                <a:gd name="connsiteX1" fmla="*/ 881137 w 1956939"/>
                <a:gd name="connsiteY1" fmla="*/ 71032 h 1171549"/>
                <a:gd name="connsiteX2" fmla="*/ 1835110 w 1956939"/>
                <a:gd name="connsiteY2" fmla="*/ 224303 h 1171549"/>
                <a:gd name="connsiteX3" fmla="*/ 1952564 w 1956939"/>
                <a:gd name="connsiteY3" fmla="*/ 411919 h 1171549"/>
                <a:gd name="connsiteX4" fmla="*/ 1629255 w 1956939"/>
                <a:gd name="connsiteY4" fmla="*/ 1032005 h 1171549"/>
                <a:gd name="connsiteX5" fmla="*/ 1363217 w 1956939"/>
                <a:gd name="connsiteY5" fmla="*/ 1142459 h 1171549"/>
                <a:gd name="connsiteX6" fmla="*/ 708275 w 1956939"/>
                <a:gd name="connsiteY6" fmla="*/ 397496 h 1171549"/>
                <a:gd name="connsiteX7" fmla="*/ 0 w 1956939"/>
                <a:gd name="connsiteY7" fmla="*/ 0 h 1171549"/>
                <a:gd name="connsiteX0" fmla="*/ 0 w 1962378"/>
                <a:gd name="connsiteY0" fmla="*/ 0 h 1171549"/>
                <a:gd name="connsiteX1" fmla="*/ 881137 w 1962378"/>
                <a:gd name="connsiteY1" fmla="*/ 71032 h 1171549"/>
                <a:gd name="connsiteX2" fmla="*/ 1835110 w 1962378"/>
                <a:gd name="connsiteY2" fmla="*/ 224303 h 1171549"/>
                <a:gd name="connsiteX3" fmla="*/ 1958333 w 1962378"/>
                <a:gd name="connsiteY3" fmla="*/ 423457 h 1171549"/>
                <a:gd name="connsiteX4" fmla="*/ 1629255 w 1962378"/>
                <a:gd name="connsiteY4" fmla="*/ 1032005 h 1171549"/>
                <a:gd name="connsiteX5" fmla="*/ 1363217 w 1962378"/>
                <a:gd name="connsiteY5" fmla="*/ 1142459 h 1171549"/>
                <a:gd name="connsiteX6" fmla="*/ 708275 w 1962378"/>
                <a:gd name="connsiteY6" fmla="*/ 397496 h 1171549"/>
                <a:gd name="connsiteX7" fmla="*/ 0 w 1962378"/>
                <a:gd name="connsiteY7" fmla="*/ 0 h 1171549"/>
                <a:gd name="connsiteX0" fmla="*/ 0 w 1959951"/>
                <a:gd name="connsiteY0" fmla="*/ 0 h 1171549"/>
                <a:gd name="connsiteX1" fmla="*/ 881137 w 1959951"/>
                <a:gd name="connsiteY1" fmla="*/ 71032 h 1171549"/>
                <a:gd name="connsiteX2" fmla="*/ 1835110 w 1959951"/>
                <a:gd name="connsiteY2" fmla="*/ 224303 h 1171549"/>
                <a:gd name="connsiteX3" fmla="*/ 1958333 w 1959951"/>
                <a:gd name="connsiteY3" fmla="*/ 423457 h 1171549"/>
                <a:gd name="connsiteX4" fmla="*/ 1629255 w 1959951"/>
                <a:gd name="connsiteY4" fmla="*/ 1032005 h 1171549"/>
                <a:gd name="connsiteX5" fmla="*/ 1363217 w 1959951"/>
                <a:gd name="connsiteY5" fmla="*/ 1142459 h 1171549"/>
                <a:gd name="connsiteX6" fmla="*/ 708275 w 1959951"/>
                <a:gd name="connsiteY6" fmla="*/ 397496 h 1171549"/>
                <a:gd name="connsiteX7" fmla="*/ 0 w 1959951"/>
                <a:gd name="connsiteY7" fmla="*/ 0 h 1171549"/>
                <a:gd name="connsiteX0" fmla="*/ 0 w 1959951"/>
                <a:gd name="connsiteY0" fmla="*/ 0 h 1171549"/>
                <a:gd name="connsiteX1" fmla="*/ 881137 w 1959951"/>
                <a:gd name="connsiteY1" fmla="*/ 71032 h 1171549"/>
                <a:gd name="connsiteX2" fmla="*/ 1835110 w 1959951"/>
                <a:gd name="connsiteY2" fmla="*/ 224303 h 1171549"/>
                <a:gd name="connsiteX3" fmla="*/ 1958333 w 1959951"/>
                <a:gd name="connsiteY3" fmla="*/ 423457 h 1171549"/>
                <a:gd name="connsiteX4" fmla="*/ 1629255 w 1959951"/>
                <a:gd name="connsiteY4" fmla="*/ 1032005 h 1171549"/>
                <a:gd name="connsiteX5" fmla="*/ 1363217 w 1959951"/>
                <a:gd name="connsiteY5" fmla="*/ 1142459 h 1171549"/>
                <a:gd name="connsiteX6" fmla="*/ 708275 w 1959951"/>
                <a:gd name="connsiteY6" fmla="*/ 397496 h 1171549"/>
                <a:gd name="connsiteX7" fmla="*/ 0 w 1959951"/>
                <a:gd name="connsiteY7" fmla="*/ 0 h 1171549"/>
                <a:gd name="connsiteX0" fmla="*/ 0 w 1951298"/>
                <a:gd name="connsiteY0" fmla="*/ 0 h 1168664"/>
                <a:gd name="connsiteX1" fmla="*/ 872484 w 1951298"/>
                <a:gd name="connsiteY1" fmla="*/ 68147 h 1168664"/>
                <a:gd name="connsiteX2" fmla="*/ 1826457 w 1951298"/>
                <a:gd name="connsiteY2" fmla="*/ 221418 h 1168664"/>
                <a:gd name="connsiteX3" fmla="*/ 1949680 w 1951298"/>
                <a:gd name="connsiteY3" fmla="*/ 420572 h 1168664"/>
                <a:gd name="connsiteX4" fmla="*/ 1620602 w 1951298"/>
                <a:gd name="connsiteY4" fmla="*/ 1029120 h 1168664"/>
                <a:gd name="connsiteX5" fmla="*/ 1354564 w 1951298"/>
                <a:gd name="connsiteY5" fmla="*/ 1139574 h 1168664"/>
                <a:gd name="connsiteX6" fmla="*/ 699622 w 1951298"/>
                <a:gd name="connsiteY6" fmla="*/ 394611 h 1168664"/>
                <a:gd name="connsiteX7" fmla="*/ 0 w 1951298"/>
                <a:gd name="connsiteY7" fmla="*/ 0 h 1168664"/>
                <a:gd name="connsiteX0" fmla="*/ 0 w 1954182"/>
                <a:gd name="connsiteY0" fmla="*/ 0 h 1162895"/>
                <a:gd name="connsiteX1" fmla="*/ 875368 w 1954182"/>
                <a:gd name="connsiteY1" fmla="*/ 62378 h 1162895"/>
                <a:gd name="connsiteX2" fmla="*/ 1829341 w 1954182"/>
                <a:gd name="connsiteY2" fmla="*/ 215649 h 1162895"/>
                <a:gd name="connsiteX3" fmla="*/ 1952564 w 1954182"/>
                <a:gd name="connsiteY3" fmla="*/ 414803 h 1162895"/>
                <a:gd name="connsiteX4" fmla="*/ 1623486 w 1954182"/>
                <a:gd name="connsiteY4" fmla="*/ 1023351 h 1162895"/>
                <a:gd name="connsiteX5" fmla="*/ 1357448 w 1954182"/>
                <a:gd name="connsiteY5" fmla="*/ 1133805 h 1162895"/>
                <a:gd name="connsiteX6" fmla="*/ 702506 w 1954182"/>
                <a:gd name="connsiteY6" fmla="*/ 388842 h 1162895"/>
                <a:gd name="connsiteX7" fmla="*/ 0 w 1954182"/>
                <a:gd name="connsiteY7" fmla="*/ 0 h 116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4182" h="1162895">
                  <a:moveTo>
                    <a:pt x="0" y="0"/>
                  </a:moveTo>
                  <a:cubicBezTo>
                    <a:pt x="293712" y="23677"/>
                    <a:pt x="570478" y="26436"/>
                    <a:pt x="875368" y="62378"/>
                  </a:cubicBezTo>
                  <a:cubicBezTo>
                    <a:pt x="1180258" y="98320"/>
                    <a:pt x="1495966" y="161674"/>
                    <a:pt x="1829341" y="215649"/>
                  </a:cubicBezTo>
                  <a:cubicBezTo>
                    <a:pt x="1919453" y="229151"/>
                    <a:pt x="1963412" y="343611"/>
                    <a:pt x="1952564" y="414803"/>
                  </a:cubicBezTo>
                  <a:cubicBezTo>
                    <a:pt x="1899024" y="547978"/>
                    <a:pt x="1721230" y="857845"/>
                    <a:pt x="1623486" y="1023351"/>
                  </a:cubicBezTo>
                  <a:cubicBezTo>
                    <a:pt x="1534396" y="1185972"/>
                    <a:pt x="1412870" y="1181866"/>
                    <a:pt x="1357448" y="1133805"/>
                  </a:cubicBezTo>
                  <a:lnTo>
                    <a:pt x="702506" y="38884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41">
              <a:extLst>
                <a:ext uri="{FF2B5EF4-FFF2-40B4-BE49-F238E27FC236}">
                  <a16:creationId xmlns="" xmlns:a16="http://schemas.microsoft.com/office/drawing/2014/main" id="{96E5D86A-AF2A-46C8-BF54-995C20051C15}"/>
                </a:ext>
              </a:extLst>
            </p:cNvPr>
            <p:cNvSpPr/>
            <p:nvPr/>
          </p:nvSpPr>
          <p:spPr>
            <a:xfrm rot="1973302">
              <a:off x="5891306" y="3497511"/>
              <a:ext cx="121089" cy="12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42">
              <a:extLst>
                <a:ext uri="{FF2B5EF4-FFF2-40B4-BE49-F238E27FC236}">
                  <a16:creationId xmlns="" xmlns:a16="http://schemas.microsoft.com/office/drawing/2014/main" id="{2C9FE35A-4683-4196-AA95-B152A9088C9C}"/>
                </a:ext>
              </a:extLst>
            </p:cNvPr>
            <p:cNvSpPr/>
            <p:nvPr/>
          </p:nvSpPr>
          <p:spPr>
            <a:xfrm rot="1973302">
              <a:off x="6086673" y="3440794"/>
              <a:ext cx="60544" cy="60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43">
              <a:extLst>
                <a:ext uri="{FF2B5EF4-FFF2-40B4-BE49-F238E27FC236}">
                  <a16:creationId xmlns="" xmlns:a16="http://schemas.microsoft.com/office/drawing/2014/main" id="{0E1C4C8B-7854-4EB0-A183-7DB3EB0E07C2}"/>
                </a:ext>
              </a:extLst>
            </p:cNvPr>
            <p:cNvSpPr/>
            <p:nvPr/>
          </p:nvSpPr>
          <p:spPr>
            <a:xfrm rot="1973302">
              <a:off x="5916623" y="3119292"/>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44">
              <a:extLst>
                <a:ext uri="{FF2B5EF4-FFF2-40B4-BE49-F238E27FC236}">
                  <a16:creationId xmlns="" xmlns:a16="http://schemas.microsoft.com/office/drawing/2014/main" id="{6071445C-AC86-4160-AB42-E7AE856A3156}"/>
                </a:ext>
              </a:extLst>
            </p:cNvPr>
            <p:cNvSpPr/>
            <p:nvPr/>
          </p:nvSpPr>
          <p:spPr>
            <a:xfrm rot="1973302">
              <a:off x="6172372" y="3789354"/>
              <a:ext cx="163508" cy="163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Oval 45">
              <a:extLst>
                <a:ext uri="{FF2B5EF4-FFF2-40B4-BE49-F238E27FC236}">
                  <a16:creationId xmlns="" xmlns:a16="http://schemas.microsoft.com/office/drawing/2014/main" id="{4463F117-1B1E-4F27-8434-79AEEB8AFC67}"/>
                </a:ext>
              </a:extLst>
            </p:cNvPr>
            <p:cNvSpPr/>
            <p:nvPr/>
          </p:nvSpPr>
          <p:spPr>
            <a:xfrm rot="1973302">
              <a:off x="5526976" y="3152557"/>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46">
              <a:extLst>
                <a:ext uri="{FF2B5EF4-FFF2-40B4-BE49-F238E27FC236}">
                  <a16:creationId xmlns="" xmlns:a16="http://schemas.microsoft.com/office/drawing/2014/main" id="{723865FA-A6A0-4772-A330-10449769B17D}"/>
                </a:ext>
              </a:extLst>
            </p:cNvPr>
            <p:cNvSpPr/>
            <p:nvPr/>
          </p:nvSpPr>
          <p:spPr>
            <a:xfrm rot="1973302">
              <a:off x="6253503" y="3574518"/>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47">
              <a:extLst>
                <a:ext uri="{FF2B5EF4-FFF2-40B4-BE49-F238E27FC236}">
                  <a16:creationId xmlns="" xmlns:a16="http://schemas.microsoft.com/office/drawing/2014/main" id="{956F3DE4-0F85-49A7-8F3D-268FFCA8375F}"/>
                </a:ext>
              </a:extLst>
            </p:cNvPr>
            <p:cNvSpPr/>
            <p:nvPr/>
          </p:nvSpPr>
          <p:spPr>
            <a:xfrm rot="1973302">
              <a:off x="5737788" y="3329725"/>
              <a:ext cx="60544" cy="60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Oval 48">
              <a:extLst>
                <a:ext uri="{FF2B5EF4-FFF2-40B4-BE49-F238E27FC236}">
                  <a16:creationId xmlns="" xmlns:a16="http://schemas.microsoft.com/office/drawing/2014/main" id="{B74E75F8-2A8E-47D0-A962-1EFE6806909B}"/>
                </a:ext>
              </a:extLst>
            </p:cNvPr>
            <p:cNvSpPr/>
            <p:nvPr/>
          </p:nvSpPr>
          <p:spPr>
            <a:xfrm rot="1973302">
              <a:off x="6514160" y="3187471"/>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49">
              <a:extLst>
                <a:ext uri="{FF2B5EF4-FFF2-40B4-BE49-F238E27FC236}">
                  <a16:creationId xmlns="" xmlns:a16="http://schemas.microsoft.com/office/drawing/2014/main" id="{FAF0DE12-AF2C-436C-9B38-22DD757DB99F}"/>
                </a:ext>
              </a:extLst>
            </p:cNvPr>
            <p:cNvSpPr/>
            <p:nvPr/>
          </p:nvSpPr>
          <p:spPr>
            <a:xfrm rot="1973302">
              <a:off x="6230678" y="3245561"/>
              <a:ext cx="60544" cy="60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50">
              <a:extLst>
                <a:ext uri="{FF2B5EF4-FFF2-40B4-BE49-F238E27FC236}">
                  <a16:creationId xmlns="" xmlns:a16="http://schemas.microsoft.com/office/drawing/2014/main" id="{8BBA5317-FA20-45E1-9C72-43CE1906AF98}"/>
                </a:ext>
              </a:extLst>
            </p:cNvPr>
            <p:cNvSpPr/>
            <p:nvPr/>
          </p:nvSpPr>
          <p:spPr>
            <a:xfrm rot="1973302">
              <a:off x="6279821" y="3360896"/>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51">
              <a:extLst>
                <a:ext uri="{FF2B5EF4-FFF2-40B4-BE49-F238E27FC236}">
                  <a16:creationId xmlns="" xmlns:a16="http://schemas.microsoft.com/office/drawing/2014/main" id="{C0525467-1D3C-4E71-8275-C003D5D77741}"/>
                </a:ext>
              </a:extLst>
            </p:cNvPr>
            <p:cNvSpPr/>
            <p:nvPr/>
          </p:nvSpPr>
          <p:spPr>
            <a:xfrm rot="1973302">
              <a:off x="6571822" y="3343434"/>
              <a:ext cx="98612" cy="9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Oval 52">
              <a:extLst>
                <a:ext uri="{FF2B5EF4-FFF2-40B4-BE49-F238E27FC236}">
                  <a16:creationId xmlns="" xmlns:a16="http://schemas.microsoft.com/office/drawing/2014/main" id="{22D0CFD4-0AD3-40AA-908B-0BE82E15C4C9}"/>
                </a:ext>
              </a:extLst>
            </p:cNvPr>
            <p:cNvSpPr/>
            <p:nvPr/>
          </p:nvSpPr>
          <p:spPr>
            <a:xfrm rot="1973302">
              <a:off x="5303666" y="3028290"/>
              <a:ext cx="60544" cy="60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그룹 2">
            <a:extLst>
              <a:ext uri="{FF2B5EF4-FFF2-40B4-BE49-F238E27FC236}">
                <a16:creationId xmlns="" xmlns:a16="http://schemas.microsoft.com/office/drawing/2014/main" id="{7751E5C3-F43C-4764-9BB5-5CE6340F7888}"/>
              </a:ext>
            </a:extLst>
          </p:cNvPr>
          <p:cNvGrpSpPr/>
          <p:nvPr/>
        </p:nvGrpSpPr>
        <p:grpSpPr>
          <a:xfrm>
            <a:off x="9082360" y="1596866"/>
            <a:ext cx="374981" cy="2872894"/>
            <a:chOff x="4389556" y="2257766"/>
            <a:chExt cx="374981" cy="2872894"/>
          </a:xfrm>
          <a:solidFill>
            <a:schemeClr val="accent4"/>
          </a:solidFill>
        </p:grpSpPr>
        <p:sp>
          <p:nvSpPr>
            <p:cNvPr id="55" name="Oval 54">
              <a:extLst>
                <a:ext uri="{FF2B5EF4-FFF2-40B4-BE49-F238E27FC236}">
                  <a16:creationId xmlns="" xmlns:a16="http://schemas.microsoft.com/office/drawing/2014/main" id="{64AD72C1-BE0F-4A78-8CCB-C7FCDC891E2B}"/>
                </a:ext>
              </a:extLst>
            </p:cNvPr>
            <p:cNvSpPr/>
            <p:nvPr/>
          </p:nvSpPr>
          <p:spPr>
            <a:xfrm rot="1973302">
              <a:off x="4663470" y="4185105"/>
              <a:ext cx="60544" cy="605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55">
              <a:extLst>
                <a:ext uri="{FF2B5EF4-FFF2-40B4-BE49-F238E27FC236}">
                  <a16:creationId xmlns="" xmlns:a16="http://schemas.microsoft.com/office/drawing/2014/main" id="{68747CDE-2642-49FE-80B4-A88A77585E7B}"/>
                </a:ext>
              </a:extLst>
            </p:cNvPr>
            <p:cNvSpPr/>
            <p:nvPr/>
          </p:nvSpPr>
          <p:spPr>
            <a:xfrm rot="1973302">
              <a:off x="4665925" y="4328190"/>
              <a:ext cx="98612" cy="986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56">
              <a:extLst>
                <a:ext uri="{FF2B5EF4-FFF2-40B4-BE49-F238E27FC236}">
                  <a16:creationId xmlns="" xmlns:a16="http://schemas.microsoft.com/office/drawing/2014/main" id="{632295C8-184E-4198-AFFF-D8996ACEFF0A}"/>
                </a:ext>
              </a:extLst>
            </p:cNvPr>
            <p:cNvSpPr/>
            <p:nvPr/>
          </p:nvSpPr>
          <p:spPr>
            <a:xfrm rot="1973302">
              <a:off x="4545404" y="3786323"/>
              <a:ext cx="60544" cy="605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Oval 57">
              <a:extLst>
                <a:ext uri="{FF2B5EF4-FFF2-40B4-BE49-F238E27FC236}">
                  <a16:creationId xmlns="" xmlns:a16="http://schemas.microsoft.com/office/drawing/2014/main" id="{F8111320-9241-4801-9942-A70257F7E4DA}"/>
                </a:ext>
              </a:extLst>
            </p:cNvPr>
            <p:cNvSpPr/>
            <p:nvPr/>
          </p:nvSpPr>
          <p:spPr>
            <a:xfrm rot="1973302">
              <a:off x="4389556" y="2257766"/>
              <a:ext cx="121089" cy="12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Oval 58">
              <a:extLst>
                <a:ext uri="{FF2B5EF4-FFF2-40B4-BE49-F238E27FC236}">
                  <a16:creationId xmlns="" xmlns:a16="http://schemas.microsoft.com/office/drawing/2014/main" id="{D877A511-9E74-48C4-9653-02878D43406A}"/>
                </a:ext>
              </a:extLst>
            </p:cNvPr>
            <p:cNvSpPr/>
            <p:nvPr/>
          </p:nvSpPr>
          <p:spPr>
            <a:xfrm rot="1973302">
              <a:off x="4396258" y="2635712"/>
              <a:ext cx="60544" cy="605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59">
              <a:extLst>
                <a:ext uri="{FF2B5EF4-FFF2-40B4-BE49-F238E27FC236}">
                  <a16:creationId xmlns="" xmlns:a16="http://schemas.microsoft.com/office/drawing/2014/main" id="{1D6AB9AD-DD40-4F64-835D-DA4BA7D47826}"/>
                </a:ext>
              </a:extLst>
            </p:cNvPr>
            <p:cNvSpPr/>
            <p:nvPr/>
          </p:nvSpPr>
          <p:spPr>
            <a:xfrm rot="1973302">
              <a:off x="4468972" y="2460460"/>
              <a:ext cx="98612" cy="986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Oval 60">
              <a:extLst>
                <a:ext uri="{FF2B5EF4-FFF2-40B4-BE49-F238E27FC236}">
                  <a16:creationId xmlns="" xmlns:a16="http://schemas.microsoft.com/office/drawing/2014/main" id="{9F0A37B4-C594-4A2A-B8D9-6463D11840E9}"/>
                </a:ext>
              </a:extLst>
            </p:cNvPr>
            <p:cNvSpPr/>
            <p:nvPr/>
          </p:nvSpPr>
          <p:spPr>
            <a:xfrm rot="1973302">
              <a:off x="4458193" y="2787346"/>
              <a:ext cx="98612" cy="986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61">
              <a:extLst>
                <a:ext uri="{FF2B5EF4-FFF2-40B4-BE49-F238E27FC236}">
                  <a16:creationId xmlns="" xmlns:a16="http://schemas.microsoft.com/office/drawing/2014/main" id="{B0AC22B5-0204-472D-B27A-9AA3F13256FF}"/>
                </a:ext>
              </a:extLst>
            </p:cNvPr>
            <p:cNvSpPr/>
            <p:nvPr/>
          </p:nvSpPr>
          <p:spPr>
            <a:xfrm rot="1973302">
              <a:off x="4467441" y="4888963"/>
              <a:ext cx="60544" cy="605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Oval 62">
              <a:extLst>
                <a:ext uri="{FF2B5EF4-FFF2-40B4-BE49-F238E27FC236}">
                  <a16:creationId xmlns="" xmlns:a16="http://schemas.microsoft.com/office/drawing/2014/main" id="{7E1B3CA9-60E6-4A79-8374-5AD19FF50CAC}"/>
                </a:ext>
              </a:extLst>
            </p:cNvPr>
            <p:cNvSpPr/>
            <p:nvPr/>
          </p:nvSpPr>
          <p:spPr>
            <a:xfrm rot="1973302">
              <a:off x="4469896" y="5032048"/>
              <a:ext cx="98612" cy="986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4" name="그룹 5">
            <a:extLst>
              <a:ext uri="{FF2B5EF4-FFF2-40B4-BE49-F238E27FC236}">
                <a16:creationId xmlns="" xmlns:a16="http://schemas.microsoft.com/office/drawing/2014/main" id="{E85332CF-E0F0-4C6D-A536-5E6FB9432636}"/>
              </a:ext>
            </a:extLst>
          </p:cNvPr>
          <p:cNvGrpSpPr/>
          <p:nvPr/>
        </p:nvGrpSpPr>
        <p:grpSpPr>
          <a:xfrm>
            <a:off x="8972472" y="1772463"/>
            <a:ext cx="296688" cy="2249696"/>
            <a:chOff x="4389556" y="3149911"/>
            <a:chExt cx="296688" cy="2249696"/>
          </a:xfrm>
          <a:solidFill>
            <a:schemeClr val="accent1"/>
          </a:solidFill>
        </p:grpSpPr>
        <p:sp>
          <p:nvSpPr>
            <p:cNvPr id="65" name="Oval 64">
              <a:extLst>
                <a:ext uri="{FF2B5EF4-FFF2-40B4-BE49-F238E27FC236}">
                  <a16:creationId xmlns="" xmlns:a16="http://schemas.microsoft.com/office/drawing/2014/main" id="{BBA85845-F758-4D40-BE06-2E0DACA56EF5}"/>
                </a:ext>
              </a:extLst>
            </p:cNvPr>
            <p:cNvSpPr/>
            <p:nvPr/>
          </p:nvSpPr>
          <p:spPr>
            <a:xfrm rot="1973302">
              <a:off x="4474413" y="4523861"/>
              <a:ext cx="163508" cy="163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65">
              <a:extLst>
                <a:ext uri="{FF2B5EF4-FFF2-40B4-BE49-F238E27FC236}">
                  <a16:creationId xmlns="" xmlns:a16="http://schemas.microsoft.com/office/drawing/2014/main" id="{61916BC8-2C4B-446A-9845-33DE1E3E9001}"/>
                </a:ext>
              </a:extLst>
            </p:cNvPr>
            <p:cNvSpPr/>
            <p:nvPr/>
          </p:nvSpPr>
          <p:spPr>
            <a:xfrm rot="1973302">
              <a:off x="4484511" y="3956854"/>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Oval 66">
              <a:extLst>
                <a:ext uri="{FF2B5EF4-FFF2-40B4-BE49-F238E27FC236}">
                  <a16:creationId xmlns="" xmlns:a16="http://schemas.microsoft.com/office/drawing/2014/main" id="{C02A8BBC-EC44-429D-BD77-02C0F95CD33E}"/>
                </a:ext>
              </a:extLst>
            </p:cNvPr>
            <p:cNvSpPr/>
            <p:nvPr/>
          </p:nvSpPr>
          <p:spPr>
            <a:xfrm rot="1973302">
              <a:off x="4389556" y="3149911"/>
              <a:ext cx="121089" cy="121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 xmlns:a16="http://schemas.microsoft.com/office/drawing/2014/main" id="{60D007CE-0E0C-4315-BA47-F82B4A1812BB}"/>
                </a:ext>
              </a:extLst>
            </p:cNvPr>
            <p:cNvSpPr/>
            <p:nvPr/>
          </p:nvSpPr>
          <p:spPr>
            <a:xfrm rot="1973302">
              <a:off x="4396258" y="3527857"/>
              <a:ext cx="60544" cy="60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 xmlns:a16="http://schemas.microsoft.com/office/drawing/2014/main" id="{714B067D-C5B9-4403-9E17-1497FCAEB72F}"/>
                </a:ext>
              </a:extLst>
            </p:cNvPr>
            <p:cNvSpPr/>
            <p:nvPr/>
          </p:nvSpPr>
          <p:spPr>
            <a:xfrm rot="1973302">
              <a:off x="4468972" y="3352605"/>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 xmlns:a16="http://schemas.microsoft.com/office/drawing/2014/main" id="{6F21506C-753F-4273-B241-458C0FC3DE7F}"/>
                </a:ext>
              </a:extLst>
            </p:cNvPr>
            <p:cNvSpPr/>
            <p:nvPr/>
          </p:nvSpPr>
          <p:spPr>
            <a:xfrm rot="1973302">
              <a:off x="4514918" y="5339063"/>
              <a:ext cx="60544" cy="60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Oval 70">
              <a:extLst>
                <a:ext uri="{FF2B5EF4-FFF2-40B4-BE49-F238E27FC236}">
                  <a16:creationId xmlns="" xmlns:a16="http://schemas.microsoft.com/office/drawing/2014/main" id="{FCFA340C-9DE5-47C7-9345-65245D540EFF}"/>
                </a:ext>
              </a:extLst>
            </p:cNvPr>
            <p:cNvSpPr/>
            <p:nvPr/>
          </p:nvSpPr>
          <p:spPr>
            <a:xfrm rot="1973302">
              <a:off x="4587632" y="5163811"/>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2" name="그룹 3">
            <a:extLst>
              <a:ext uri="{FF2B5EF4-FFF2-40B4-BE49-F238E27FC236}">
                <a16:creationId xmlns="" xmlns:a16="http://schemas.microsoft.com/office/drawing/2014/main" id="{9906F7AF-8C27-45D7-97EA-920E0F2E5BD8}"/>
              </a:ext>
            </a:extLst>
          </p:cNvPr>
          <p:cNvGrpSpPr/>
          <p:nvPr/>
        </p:nvGrpSpPr>
        <p:grpSpPr>
          <a:xfrm>
            <a:off x="9226840" y="1539321"/>
            <a:ext cx="228322" cy="2644261"/>
            <a:chOff x="4570969" y="2799800"/>
            <a:chExt cx="228321" cy="2644260"/>
          </a:xfrm>
          <a:solidFill>
            <a:schemeClr val="accent3"/>
          </a:solidFill>
        </p:grpSpPr>
        <p:sp>
          <p:nvSpPr>
            <p:cNvPr id="73" name="Oval 72">
              <a:extLst>
                <a:ext uri="{FF2B5EF4-FFF2-40B4-BE49-F238E27FC236}">
                  <a16:creationId xmlns="" xmlns:a16="http://schemas.microsoft.com/office/drawing/2014/main" id="{241B018D-F981-4452-A8B5-BF6363822092}"/>
                </a:ext>
              </a:extLst>
            </p:cNvPr>
            <p:cNvSpPr/>
            <p:nvPr/>
          </p:nvSpPr>
          <p:spPr>
            <a:xfrm rot="1973302">
              <a:off x="4570969" y="2958980"/>
              <a:ext cx="121089" cy="121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 xmlns:a16="http://schemas.microsoft.com/office/drawing/2014/main" id="{2BBE49CD-3081-4D31-BB42-B12682E1ED4E}"/>
                </a:ext>
              </a:extLst>
            </p:cNvPr>
            <p:cNvSpPr/>
            <p:nvPr/>
          </p:nvSpPr>
          <p:spPr>
            <a:xfrm rot="1973302">
              <a:off x="4626042" y="2799800"/>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Oval 74">
              <a:extLst>
                <a:ext uri="{FF2B5EF4-FFF2-40B4-BE49-F238E27FC236}">
                  <a16:creationId xmlns="" xmlns:a16="http://schemas.microsoft.com/office/drawing/2014/main" id="{61162AD4-C963-4AE6-9D3E-3598DA486727}"/>
                </a:ext>
              </a:extLst>
            </p:cNvPr>
            <p:cNvSpPr/>
            <p:nvPr/>
          </p:nvSpPr>
          <p:spPr>
            <a:xfrm rot="1973302">
              <a:off x="4650384" y="3169694"/>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Oval 75">
              <a:extLst>
                <a:ext uri="{FF2B5EF4-FFF2-40B4-BE49-F238E27FC236}">
                  <a16:creationId xmlns="" xmlns:a16="http://schemas.microsoft.com/office/drawing/2014/main" id="{83CDE948-9D6C-4193-87CE-0952ACF7426D}"/>
                </a:ext>
              </a:extLst>
            </p:cNvPr>
            <p:cNvSpPr/>
            <p:nvPr/>
          </p:nvSpPr>
          <p:spPr>
            <a:xfrm rot="1973302">
              <a:off x="4670756" y="3421478"/>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 xmlns:a16="http://schemas.microsoft.com/office/drawing/2014/main" id="{269F17D8-282B-4DE8-8911-6A76A0545854}"/>
                </a:ext>
              </a:extLst>
            </p:cNvPr>
            <p:cNvSpPr/>
            <p:nvPr/>
          </p:nvSpPr>
          <p:spPr>
            <a:xfrm rot="1973302">
              <a:off x="4634218" y="4710686"/>
              <a:ext cx="163508" cy="163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Oval 77">
              <a:extLst>
                <a:ext uri="{FF2B5EF4-FFF2-40B4-BE49-F238E27FC236}">
                  <a16:creationId xmlns="" xmlns:a16="http://schemas.microsoft.com/office/drawing/2014/main" id="{3A97779A-2CAE-47C9-B279-3EE618CB6941}"/>
                </a:ext>
              </a:extLst>
            </p:cNvPr>
            <p:cNvSpPr/>
            <p:nvPr/>
          </p:nvSpPr>
          <p:spPr>
            <a:xfrm rot="1973302">
              <a:off x="4623362" y="3646773"/>
              <a:ext cx="163508" cy="163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Oval 78">
              <a:extLst>
                <a:ext uri="{FF2B5EF4-FFF2-40B4-BE49-F238E27FC236}">
                  <a16:creationId xmlns="" xmlns:a16="http://schemas.microsoft.com/office/drawing/2014/main" id="{D7B7F183-F899-49C1-9805-A2729192370F}"/>
                </a:ext>
              </a:extLst>
            </p:cNvPr>
            <p:cNvSpPr/>
            <p:nvPr/>
          </p:nvSpPr>
          <p:spPr>
            <a:xfrm rot="1973302">
              <a:off x="4579340" y="4916125"/>
              <a:ext cx="121089" cy="121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 xmlns:a16="http://schemas.microsoft.com/office/drawing/2014/main" id="{6EFC0284-7A22-4728-A673-7778C94027E2}"/>
                </a:ext>
              </a:extLst>
            </p:cNvPr>
            <p:cNvSpPr/>
            <p:nvPr/>
          </p:nvSpPr>
          <p:spPr>
            <a:xfrm rot="1973302">
              <a:off x="4700678" y="5242217"/>
              <a:ext cx="98612" cy="98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80">
              <a:extLst>
                <a:ext uri="{FF2B5EF4-FFF2-40B4-BE49-F238E27FC236}">
                  <a16:creationId xmlns="" xmlns:a16="http://schemas.microsoft.com/office/drawing/2014/main" id="{81C7D73F-9D12-42E0-B9CA-EFB49044A24D}"/>
                </a:ext>
              </a:extLst>
            </p:cNvPr>
            <p:cNvSpPr/>
            <p:nvPr/>
          </p:nvSpPr>
          <p:spPr>
            <a:xfrm rot="1973302">
              <a:off x="4621611" y="5383516"/>
              <a:ext cx="60544" cy="60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3" name="Group 82">
            <a:extLst>
              <a:ext uri="{FF2B5EF4-FFF2-40B4-BE49-F238E27FC236}">
                <a16:creationId xmlns="" xmlns:a16="http://schemas.microsoft.com/office/drawing/2014/main" id="{216720FA-B526-481C-B0CF-16DD09B9B04D}"/>
              </a:ext>
            </a:extLst>
          </p:cNvPr>
          <p:cNvGrpSpPr/>
          <p:nvPr/>
        </p:nvGrpSpPr>
        <p:grpSpPr>
          <a:xfrm>
            <a:off x="8177292" y="3519296"/>
            <a:ext cx="3199958" cy="487158"/>
            <a:chOff x="-475010" y="1129567"/>
            <a:chExt cx="3859356" cy="487158"/>
          </a:xfrm>
        </p:grpSpPr>
        <p:sp>
          <p:nvSpPr>
            <p:cNvPr id="84" name="TextBox 83">
              <a:extLst>
                <a:ext uri="{FF2B5EF4-FFF2-40B4-BE49-F238E27FC236}">
                  <a16:creationId xmlns="" xmlns:a16="http://schemas.microsoft.com/office/drawing/2014/main" id="{A3E01013-103B-4E2A-BE10-DE741D5CE6E3}"/>
                </a:ext>
              </a:extLst>
            </p:cNvPr>
            <p:cNvSpPr txBox="1"/>
            <p:nvPr/>
          </p:nvSpPr>
          <p:spPr>
            <a:xfrm>
              <a:off x="-475010" y="1129567"/>
              <a:ext cx="3859356"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85" name="TextBox 84">
              <a:extLst>
                <a:ext uri="{FF2B5EF4-FFF2-40B4-BE49-F238E27FC236}">
                  <a16:creationId xmlns="" xmlns:a16="http://schemas.microsoft.com/office/drawing/2014/main" id="{F7D1C66F-A3B1-49CB-BD9E-207988EF79C3}"/>
                </a:ext>
              </a:extLst>
            </p:cNvPr>
            <p:cNvSpPr txBox="1"/>
            <p:nvPr/>
          </p:nvSpPr>
          <p:spPr>
            <a:xfrm>
              <a:off x="-460976" y="1339726"/>
              <a:ext cx="384532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86" name="Oval 85">
            <a:extLst>
              <a:ext uri="{FF2B5EF4-FFF2-40B4-BE49-F238E27FC236}">
                <a16:creationId xmlns="" xmlns:a16="http://schemas.microsoft.com/office/drawing/2014/main" id="{B4712324-A748-4A2C-9314-83F89ED77668}"/>
              </a:ext>
            </a:extLst>
          </p:cNvPr>
          <p:cNvSpPr/>
          <p:nvPr/>
        </p:nvSpPr>
        <p:spPr>
          <a:xfrm>
            <a:off x="514309" y="2161009"/>
            <a:ext cx="589063" cy="589063"/>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nvGrpSpPr>
          <p:cNvPr id="87" name="Group 86">
            <a:extLst>
              <a:ext uri="{FF2B5EF4-FFF2-40B4-BE49-F238E27FC236}">
                <a16:creationId xmlns="" xmlns:a16="http://schemas.microsoft.com/office/drawing/2014/main" id="{0A7558A4-91B5-43AE-B512-8522435465EA}"/>
              </a:ext>
            </a:extLst>
          </p:cNvPr>
          <p:cNvGrpSpPr/>
          <p:nvPr/>
        </p:nvGrpSpPr>
        <p:grpSpPr>
          <a:xfrm>
            <a:off x="8177292" y="4291813"/>
            <a:ext cx="3199958" cy="487158"/>
            <a:chOff x="-475010" y="1129567"/>
            <a:chExt cx="3859356" cy="487158"/>
          </a:xfrm>
        </p:grpSpPr>
        <p:sp>
          <p:nvSpPr>
            <p:cNvPr id="88" name="TextBox 87">
              <a:extLst>
                <a:ext uri="{FF2B5EF4-FFF2-40B4-BE49-F238E27FC236}">
                  <a16:creationId xmlns="" xmlns:a16="http://schemas.microsoft.com/office/drawing/2014/main" id="{B9E6DD97-BC70-4EE5-8EDF-FB433D313654}"/>
                </a:ext>
              </a:extLst>
            </p:cNvPr>
            <p:cNvSpPr txBox="1"/>
            <p:nvPr/>
          </p:nvSpPr>
          <p:spPr>
            <a:xfrm>
              <a:off x="-475010" y="1129567"/>
              <a:ext cx="3859356"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89" name="TextBox 88">
              <a:extLst>
                <a:ext uri="{FF2B5EF4-FFF2-40B4-BE49-F238E27FC236}">
                  <a16:creationId xmlns="" xmlns:a16="http://schemas.microsoft.com/office/drawing/2014/main" id="{8F9094B4-301D-4005-991C-249655BF60CB}"/>
                </a:ext>
              </a:extLst>
            </p:cNvPr>
            <p:cNvSpPr txBox="1"/>
            <p:nvPr/>
          </p:nvSpPr>
          <p:spPr>
            <a:xfrm>
              <a:off x="-460976" y="1339726"/>
              <a:ext cx="384532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grpSp>
        <p:nvGrpSpPr>
          <p:cNvPr id="91" name="Group 90">
            <a:extLst>
              <a:ext uri="{FF2B5EF4-FFF2-40B4-BE49-F238E27FC236}">
                <a16:creationId xmlns="" xmlns:a16="http://schemas.microsoft.com/office/drawing/2014/main" id="{040C5ECD-C580-47A2-BBD4-935B2A68FBAD}"/>
              </a:ext>
            </a:extLst>
          </p:cNvPr>
          <p:cNvGrpSpPr/>
          <p:nvPr/>
        </p:nvGrpSpPr>
        <p:grpSpPr>
          <a:xfrm>
            <a:off x="8177292" y="5064330"/>
            <a:ext cx="3199958" cy="487158"/>
            <a:chOff x="-475010" y="1129567"/>
            <a:chExt cx="3859356" cy="487158"/>
          </a:xfrm>
        </p:grpSpPr>
        <p:sp>
          <p:nvSpPr>
            <p:cNvPr id="92" name="TextBox 91">
              <a:extLst>
                <a:ext uri="{FF2B5EF4-FFF2-40B4-BE49-F238E27FC236}">
                  <a16:creationId xmlns="" xmlns:a16="http://schemas.microsoft.com/office/drawing/2014/main" id="{DB2AD22B-860D-43D2-B073-72F06F4D8857}"/>
                </a:ext>
              </a:extLst>
            </p:cNvPr>
            <p:cNvSpPr txBox="1"/>
            <p:nvPr/>
          </p:nvSpPr>
          <p:spPr>
            <a:xfrm>
              <a:off x="-475010" y="1129567"/>
              <a:ext cx="3859356"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93" name="TextBox 92">
              <a:extLst>
                <a:ext uri="{FF2B5EF4-FFF2-40B4-BE49-F238E27FC236}">
                  <a16:creationId xmlns="" xmlns:a16="http://schemas.microsoft.com/office/drawing/2014/main" id="{C2143BA1-B61A-4088-A613-447FE9997151}"/>
                </a:ext>
              </a:extLst>
            </p:cNvPr>
            <p:cNvSpPr txBox="1"/>
            <p:nvPr/>
          </p:nvSpPr>
          <p:spPr>
            <a:xfrm>
              <a:off x="-460976" y="1339726"/>
              <a:ext cx="384532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96" name="Oval 21">
            <a:extLst>
              <a:ext uri="{FF2B5EF4-FFF2-40B4-BE49-F238E27FC236}">
                <a16:creationId xmlns="" xmlns:a16="http://schemas.microsoft.com/office/drawing/2014/main" id="{BB58DCB2-9099-48C4-8A13-F458223E6090}"/>
              </a:ext>
            </a:extLst>
          </p:cNvPr>
          <p:cNvSpPr/>
          <p:nvPr/>
        </p:nvSpPr>
        <p:spPr>
          <a:xfrm rot="20700000">
            <a:off x="655680" y="2278036"/>
            <a:ext cx="340331" cy="29827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1" name="Oval 100">
            <a:extLst>
              <a:ext uri="{FF2B5EF4-FFF2-40B4-BE49-F238E27FC236}">
                <a16:creationId xmlns="" xmlns:a16="http://schemas.microsoft.com/office/drawing/2014/main" id="{69C2335B-CB30-4BAA-8941-9753AFEC50F4}"/>
              </a:ext>
            </a:extLst>
          </p:cNvPr>
          <p:cNvSpPr/>
          <p:nvPr/>
        </p:nvSpPr>
        <p:spPr>
          <a:xfrm>
            <a:off x="8650920" y="4550460"/>
            <a:ext cx="1296000" cy="180021"/>
          </a:xfrm>
          <a:prstGeom prst="ellipse">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 xmlns:a16="http://schemas.microsoft.com/office/drawing/2014/main" id="{9AF741D2-DA83-409C-876F-C1435DECC57E}"/>
              </a:ext>
            </a:extLst>
          </p:cNvPr>
          <p:cNvSpPr/>
          <p:nvPr/>
        </p:nvSpPr>
        <p:spPr>
          <a:xfrm>
            <a:off x="501655" y="3511681"/>
            <a:ext cx="589063" cy="589063"/>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5" name="Oval 21">
            <a:extLst>
              <a:ext uri="{FF2B5EF4-FFF2-40B4-BE49-F238E27FC236}">
                <a16:creationId xmlns="" xmlns:a16="http://schemas.microsoft.com/office/drawing/2014/main" id="{66863396-941B-416B-833B-B4D7B12E8354}"/>
              </a:ext>
            </a:extLst>
          </p:cNvPr>
          <p:cNvSpPr/>
          <p:nvPr/>
        </p:nvSpPr>
        <p:spPr>
          <a:xfrm rot="20700000">
            <a:off x="644585" y="3657073"/>
            <a:ext cx="340331" cy="29827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7" name="TextBox 106">
            <a:extLst>
              <a:ext uri="{FF2B5EF4-FFF2-40B4-BE49-F238E27FC236}">
                <a16:creationId xmlns="" xmlns:a16="http://schemas.microsoft.com/office/drawing/2014/main" id="{2589DFAE-CC17-45A2-98E3-F2E6F9E8997F}"/>
              </a:ext>
            </a:extLst>
          </p:cNvPr>
          <p:cNvSpPr txBox="1"/>
          <p:nvPr/>
        </p:nvSpPr>
        <p:spPr>
          <a:xfrm>
            <a:off x="1434087" y="2212817"/>
            <a:ext cx="6096000" cy="369332"/>
          </a:xfrm>
          <a:prstGeom prst="rect">
            <a:avLst/>
          </a:prstGeom>
          <a:noFill/>
        </p:spPr>
        <p:txBody>
          <a:bodyPr wrap="square">
            <a:spAutoFit/>
          </a:bodyPr>
          <a:lstStyle/>
          <a:p>
            <a:r>
              <a:rPr lang="en-IN" sz="1800" dirty="0">
                <a:solidFill>
                  <a:srgbClr val="002060"/>
                </a:solidFill>
                <a:effectLst/>
                <a:latin typeface="Times New Roman" panose="02020603050405020304" pitchFamily="18" charset="0"/>
                <a:ea typeface="Calibri" panose="020F0502020204030204" pitchFamily="34" charset="0"/>
              </a:rPr>
              <a:t>HTML,CSS, Bootstrap, Javascript, Jquery </a:t>
            </a:r>
            <a:endParaRPr lang="en-IN" dirty="0">
              <a:solidFill>
                <a:srgbClr val="002060"/>
              </a:solidFill>
            </a:endParaRPr>
          </a:p>
        </p:txBody>
      </p:sp>
      <p:sp>
        <p:nvSpPr>
          <p:cNvPr id="109" name="TextBox 108">
            <a:extLst>
              <a:ext uri="{FF2B5EF4-FFF2-40B4-BE49-F238E27FC236}">
                <a16:creationId xmlns="" xmlns:a16="http://schemas.microsoft.com/office/drawing/2014/main" id="{A62129D6-E746-431F-83A7-DECABEBB4ABF}"/>
              </a:ext>
            </a:extLst>
          </p:cNvPr>
          <p:cNvSpPr txBox="1"/>
          <p:nvPr/>
        </p:nvSpPr>
        <p:spPr>
          <a:xfrm>
            <a:off x="1258431" y="3651841"/>
            <a:ext cx="6096000" cy="369332"/>
          </a:xfrm>
          <a:prstGeom prst="rect">
            <a:avLst/>
          </a:prstGeom>
          <a:noFill/>
        </p:spPr>
        <p:txBody>
          <a:bodyPr wrap="square">
            <a:spAutoFit/>
          </a:bodyPr>
          <a:lstStyle/>
          <a:p>
            <a:r>
              <a:rPr lang="en-IN"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P</a:t>
            </a:r>
            <a:r>
              <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ython</a:t>
            </a: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002060"/>
              </a:solidFill>
            </a:endParaRPr>
          </a:p>
        </p:txBody>
      </p:sp>
    </p:spTree>
    <p:extLst>
      <p:ext uri="{BB962C8B-B14F-4D97-AF65-F5344CB8AC3E}">
        <p14:creationId xmlns:p14="http://schemas.microsoft.com/office/powerpoint/2010/main" val="394285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 xmlns:a16="http://schemas.microsoft.com/office/drawing/2014/main" id="{83F6E4F5-498A-4B30-95DD-4D1128B779C9}"/>
              </a:ext>
            </a:extLst>
          </p:cNvPr>
          <p:cNvSpPr txBox="1">
            <a:spLocks/>
          </p:cNvSpPr>
          <p:nvPr/>
        </p:nvSpPr>
        <p:spPr>
          <a:xfrm>
            <a:off x="696370" y="1352804"/>
            <a:ext cx="6880905"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solidFill>
                  <a:schemeClr val="bg1"/>
                </a:solidFill>
              </a:rPr>
              <a:t>Current Status</a:t>
            </a:r>
          </a:p>
        </p:txBody>
      </p:sp>
      <p:grpSp>
        <p:nvGrpSpPr>
          <p:cNvPr id="6" name="Group 5">
            <a:extLst>
              <a:ext uri="{FF2B5EF4-FFF2-40B4-BE49-F238E27FC236}">
                <a16:creationId xmlns="" xmlns:a16="http://schemas.microsoft.com/office/drawing/2014/main" id="{C6227507-4384-40BE-B0B6-8BF634C08EFE}"/>
              </a:ext>
            </a:extLst>
          </p:cNvPr>
          <p:cNvGrpSpPr/>
          <p:nvPr/>
        </p:nvGrpSpPr>
        <p:grpSpPr>
          <a:xfrm rot="10800000" flipH="1" flipV="1">
            <a:off x="1424168" y="1974592"/>
            <a:ext cx="6087170" cy="862288"/>
            <a:chOff x="-546915" y="4905446"/>
            <a:chExt cx="12102702" cy="1714429"/>
          </a:xfrm>
        </p:grpSpPr>
        <p:sp>
          <p:nvSpPr>
            <p:cNvPr id="7" name="Freeform: Shape 6">
              <a:extLst>
                <a:ext uri="{FF2B5EF4-FFF2-40B4-BE49-F238E27FC236}">
                  <a16:creationId xmlns="" xmlns:a16="http://schemas.microsoft.com/office/drawing/2014/main" id="{98F0CDC1-F1A9-400F-BF48-3AA532D7CE47}"/>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bg1"/>
            </a:solidFill>
            <a:ln w="6804" cap="flat">
              <a:noFill/>
              <a:prstDash val="solid"/>
              <a:miter/>
            </a:ln>
          </p:spPr>
          <p:txBody>
            <a:bodyPr rtlCol="0" anchor="ctr"/>
            <a:lstStyle/>
            <a:p>
              <a:endParaRPr lang="en-US"/>
            </a:p>
          </p:txBody>
        </p:sp>
        <p:grpSp>
          <p:nvGrpSpPr>
            <p:cNvPr id="8" name="Group 7">
              <a:extLst>
                <a:ext uri="{FF2B5EF4-FFF2-40B4-BE49-F238E27FC236}">
                  <a16:creationId xmlns="" xmlns:a16="http://schemas.microsoft.com/office/drawing/2014/main" id="{F071447E-8E9B-4185-8922-458D9857DB43}"/>
                </a:ext>
              </a:extLst>
            </p:cNvPr>
            <p:cNvGrpSpPr/>
            <p:nvPr/>
          </p:nvGrpSpPr>
          <p:grpSpPr>
            <a:xfrm>
              <a:off x="-546915" y="5658084"/>
              <a:ext cx="655355" cy="517912"/>
              <a:chOff x="5432791" y="5667609"/>
              <a:chExt cx="655355" cy="517912"/>
            </a:xfrm>
          </p:grpSpPr>
          <p:sp>
            <p:nvSpPr>
              <p:cNvPr id="10" name="Freeform: Shape 9">
                <a:extLst>
                  <a:ext uri="{FF2B5EF4-FFF2-40B4-BE49-F238E27FC236}">
                    <a16:creationId xmlns="" xmlns:a16="http://schemas.microsoft.com/office/drawing/2014/main" id="{82406FEA-84E2-487F-BA36-62E531272C5D}"/>
                  </a:ext>
                </a:extLst>
              </p:cNvPr>
              <p:cNvSpPr/>
              <p:nvPr/>
            </p:nvSpPr>
            <p:spPr>
              <a:xfrm>
                <a:off x="5432791"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bg1"/>
                </a:solidFill>
                <a:prstDash val="solid"/>
                <a:miter/>
              </a:ln>
            </p:spPr>
            <p:txBody>
              <a:bodyPr rtlCol="0" anchor="ctr"/>
              <a:lstStyle/>
              <a:p>
                <a:endParaRPr lang="en-US" dirty="0"/>
              </a:p>
            </p:txBody>
          </p:sp>
          <p:sp>
            <p:nvSpPr>
              <p:cNvPr id="11" name="Rectangle: Rounded Corners 10">
                <a:extLst>
                  <a:ext uri="{FF2B5EF4-FFF2-40B4-BE49-F238E27FC236}">
                    <a16:creationId xmlns="" xmlns:a16="http://schemas.microsoft.com/office/drawing/2014/main" id="{9C1EDDC0-82B0-4E58-8D82-901247B88564}"/>
                  </a:ext>
                </a:extLst>
              </p:cNvPr>
              <p:cNvSpPr/>
              <p:nvPr/>
            </p:nvSpPr>
            <p:spPr>
              <a:xfrm>
                <a:off x="5889619" y="5874289"/>
                <a:ext cx="198527" cy="1294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 xmlns:a16="http://schemas.microsoft.com/office/drawing/2014/main" id="{28C8AD76-D9D3-4C6A-B0DE-1E9002214349}"/>
                </a:ext>
              </a:extLst>
            </p:cNvPr>
            <p:cNvSpPr/>
            <p:nvPr/>
          </p:nvSpPr>
          <p:spPr>
            <a:xfrm>
              <a:off x="20266" y="5898145"/>
              <a:ext cx="7453959" cy="65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25">
            <a:extLst>
              <a:ext uri="{FF2B5EF4-FFF2-40B4-BE49-F238E27FC236}">
                <a16:creationId xmlns="" xmlns:a16="http://schemas.microsoft.com/office/drawing/2014/main" id="{F8B6133C-B0E5-4406-B4A4-3CD7CA1DB0D8}"/>
              </a:ext>
            </a:extLst>
          </p:cNvPr>
          <p:cNvSpPr/>
          <p:nvPr/>
        </p:nvSpPr>
        <p:spPr>
          <a:xfrm>
            <a:off x="325474" y="4556453"/>
            <a:ext cx="754393" cy="754393"/>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27">
            <a:extLst>
              <a:ext uri="{FF2B5EF4-FFF2-40B4-BE49-F238E27FC236}">
                <a16:creationId xmlns="" xmlns:a16="http://schemas.microsoft.com/office/drawing/2014/main" id="{053C5864-FBC4-4E4A-9086-1DA5BBB3E924}"/>
              </a:ext>
            </a:extLst>
          </p:cNvPr>
          <p:cNvSpPr/>
          <p:nvPr/>
        </p:nvSpPr>
        <p:spPr>
          <a:xfrm>
            <a:off x="4044935" y="4573234"/>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6" name="Rounded Rectangle 6">
            <a:extLst>
              <a:ext uri="{FF2B5EF4-FFF2-40B4-BE49-F238E27FC236}">
                <a16:creationId xmlns="" xmlns:a16="http://schemas.microsoft.com/office/drawing/2014/main" id="{5FB4298E-4DAA-40FF-9260-14FEA0F71772}"/>
              </a:ext>
            </a:extLst>
          </p:cNvPr>
          <p:cNvSpPr/>
          <p:nvPr/>
        </p:nvSpPr>
        <p:spPr>
          <a:xfrm>
            <a:off x="486258" y="4728362"/>
            <a:ext cx="420224" cy="427237"/>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Rectangle 18">
            <a:extLst>
              <a:ext uri="{FF2B5EF4-FFF2-40B4-BE49-F238E27FC236}">
                <a16:creationId xmlns="" xmlns:a16="http://schemas.microsoft.com/office/drawing/2014/main" id="{BFD298DB-4A2F-4B0C-A5B6-670C6628ABD3}"/>
              </a:ext>
            </a:extLst>
          </p:cNvPr>
          <p:cNvSpPr/>
          <p:nvPr/>
        </p:nvSpPr>
        <p:spPr>
          <a:xfrm>
            <a:off x="4782" y="5555863"/>
            <a:ext cx="1336328" cy="584775"/>
          </a:xfrm>
          <a:prstGeom prst="rect">
            <a:avLst/>
          </a:prstGeom>
        </p:spPr>
        <p:txBody>
          <a:bodyPr wrap="square">
            <a:spAutoFit/>
          </a:bodyPr>
          <a:lstStyle/>
          <a:p>
            <a:pPr algn="ctr"/>
            <a:r>
              <a:rPr lang="en-US" altLang="ko-KR" sz="1600" dirty="0"/>
              <a:t>Collect dataset</a:t>
            </a:r>
          </a:p>
        </p:txBody>
      </p:sp>
      <p:sp>
        <p:nvSpPr>
          <p:cNvPr id="23" name="Rectangle 18">
            <a:extLst>
              <a:ext uri="{FF2B5EF4-FFF2-40B4-BE49-F238E27FC236}">
                <a16:creationId xmlns="" xmlns:a16="http://schemas.microsoft.com/office/drawing/2014/main" id="{23CC9C83-B283-40AD-A7A8-5C71C7A43DD6}"/>
              </a:ext>
            </a:extLst>
          </p:cNvPr>
          <p:cNvSpPr/>
          <p:nvPr/>
        </p:nvSpPr>
        <p:spPr>
          <a:xfrm>
            <a:off x="3896514" y="5580129"/>
            <a:ext cx="1336328" cy="830997"/>
          </a:xfrm>
          <a:prstGeom prst="rect">
            <a:avLst/>
          </a:prstGeom>
        </p:spPr>
        <p:txBody>
          <a:bodyPr wrap="square">
            <a:spAutoFit/>
          </a:bodyPr>
          <a:lstStyle/>
          <a:p>
            <a:pPr algn="ctr"/>
            <a:r>
              <a:rPr lang="en-US" altLang="ko-KR" sz="1600" dirty="0"/>
              <a:t>Installed IDE and various packages</a:t>
            </a:r>
          </a:p>
        </p:txBody>
      </p:sp>
      <p:sp>
        <p:nvSpPr>
          <p:cNvPr id="2" name="Rectangle 9">
            <a:extLst>
              <a:ext uri="{FF2B5EF4-FFF2-40B4-BE49-F238E27FC236}">
                <a16:creationId xmlns="" xmlns:a16="http://schemas.microsoft.com/office/drawing/2014/main" id="{BCB8D597-EEFF-4714-B73B-BB67A9DC1016}"/>
              </a:ext>
            </a:extLst>
          </p:cNvPr>
          <p:cNvSpPr/>
          <p:nvPr/>
        </p:nvSpPr>
        <p:spPr>
          <a:xfrm>
            <a:off x="4261019" y="4829008"/>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v</a:t>
            </a:r>
            <a:endParaRPr lang="ko-KR" altLang="en-US" sz="2700" dirty="0"/>
          </a:p>
        </p:txBody>
      </p:sp>
      <p:sp>
        <p:nvSpPr>
          <p:cNvPr id="17" name="TextBox 16">
            <a:extLst>
              <a:ext uri="{FF2B5EF4-FFF2-40B4-BE49-F238E27FC236}">
                <a16:creationId xmlns="" xmlns:a16="http://schemas.microsoft.com/office/drawing/2014/main" id="{18844C1E-5FBF-404E-ACE8-47BE6A574950}"/>
              </a:ext>
            </a:extLst>
          </p:cNvPr>
          <p:cNvSpPr txBox="1"/>
          <p:nvPr/>
        </p:nvSpPr>
        <p:spPr>
          <a:xfrm>
            <a:off x="1188736" y="5580129"/>
            <a:ext cx="1336328" cy="584775"/>
          </a:xfrm>
          <a:prstGeom prst="rect">
            <a:avLst/>
          </a:prstGeom>
          <a:noFill/>
        </p:spPr>
        <p:txBody>
          <a:bodyPr wrap="square">
            <a:spAutoFit/>
          </a:bodyPr>
          <a:lstStyle/>
          <a:p>
            <a:r>
              <a:rPr lang="en-IN" sz="1600" dirty="0"/>
              <a:t>Selected </a:t>
            </a:r>
          </a:p>
          <a:p>
            <a:r>
              <a:rPr lang="en-IN" sz="1600" dirty="0"/>
              <a:t>Python3 </a:t>
            </a:r>
          </a:p>
        </p:txBody>
      </p:sp>
      <p:sp>
        <p:nvSpPr>
          <p:cNvPr id="4" name="Oval 27">
            <a:extLst>
              <a:ext uri="{FF2B5EF4-FFF2-40B4-BE49-F238E27FC236}">
                <a16:creationId xmlns="" xmlns:a16="http://schemas.microsoft.com/office/drawing/2014/main" id="{5AB3691B-C59A-4C3C-B63A-018C5F74F761}"/>
              </a:ext>
            </a:extLst>
          </p:cNvPr>
          <p:cNvSpPr/>
          <p:nvPr/>
        </p:nvSpPr>
        <p:spPr>
          <a:xfrm>
            <a:off x="1457921" y="4564783"/>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3" name="Oval 21">
            <a:extLst>
              <a:ext uri="{FF2B5EF4-FFF2-40B4-BE49-F238E27FC236}">
                <a16:creationId xmlns="" xmlns:a16="http://schemas.microsoft.com/office/drawing/2014/main" id="{4B405593-E6F1-41B3-BB52-F3D7E8CC91DC}"/>
              </a:ext>
            </a:extLst>
          </p:cNvPr>
          <p:cNvSpPr/>
          <p:nvPr/>
        </p:nvSpPr>
        <p:spPr>
          <a:xfrm rot="20700000">
            <a:off x="1686735" y="4784512"/>
            <a:ext cx="340331" cy="29827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TextBox 18">
            <a:extLst>
              <a:ext uri="{FF2B5EF4-FFF2-40B4-BE49-F238E27FC236}">
                <a16:creationId xmlns="" xmlns:a16="http://schemas.microsoft.com/office/drawing/2014/main" id="{A7315632-970B-4020-A66D-C647F6AC8E83}"/>
              </a:ext>
            </a:extLst>
          </p:cNvPr>
          <p:cNvSpPr txBox="1"/>
          <p:nvPr/>
        </p:nvSpPr>
        <p:spPr>
          <a:xfrm>
            <a:off x="2378600" y="5574526"/>
            <a:ext cx="1336328" cy="830997"/>
          </a:xfrm>
          <a:prstGeom prst="rect">
            <a:avLst/>
          </a:prstGeom>
          <a:noFill/>
        </p:spPr>
        <p:txBody>
          <a:bodyPr wrap="square">
            <a:spAutoFit/>
          </a:bodyPr>
          <a:lstStyle/>
          <a:p>
            <a:r>
              <a:rPr lang="en-US" sz="1600" dirty="0"/>
              <a:t>Studying the working of Django</a:t>
            </a:r>
          </a:p>
        </p:txBody>
      </p:sp>
      <p:sp>
        <p:nvSpPr>
          <p:cNvPr id="15" name="Oval 27">
            <a:extLst>
              <a:ext uri="{FF2B5EF4-FFF2-40B4-BE49-F238E27FC236}">
                <a16:creationId xmlns="" xmlns:a16="http://schemas.microsoft.com/office/drawing/2014/main" id="{AAF3451B-50F1-474E-BCD6-E1A54421AFF6}"/>
              </a:ext>
            </a:extLst>
          </p:cNvPr>
          <p:cNvSpPr/>
          <p:nvPr/>
        </p:nvSpPr>
        <p:spPr>
          <a:xfrm>
            <a:off x="2669567" y="4530862"/>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8" name="Rectangle 9">
            <a:extLst>
              <a:ext uri="{FF2B5EF4-FFF2-40B4-BE49-F238E27FC236}">
                <a16:creationId xmlns="" xmlns:a16="http://schemas.microsoft.com/office/drawing/2014/main" id="{23C13A33-3009-487B-A3B3-C1820F8BD251}"/>
              </a:ext>
            </a:extLst>
          </p:cNvPr>
          <p:cNvSpPr/>
          <p:nvPr/>
        </p:nvSpPr>
        <p:spPr>
          <a:xfrm>
            <a:off x="2902258" y="4798379"/>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ectangle 18">
            <a:extLst>
              <a:ext uri="{FF2B5EF4-FFF2-40B4-BE49-F238E27FC236}">
                <a16:creationId xmlns="" xmlns:a16="http://schemas.microsoft.com/office/drawing/2014/main" id="{23CC9C83-B283-40AD-A7A8-5C71C7A43DD6}"/>
              </a:ext>
            </a:extLst>
          </p:cNvPr>
          <p:cNvSpPr/>
          <p:nvPr/>
        </p:nvSpPr>
        <p:spPr>
          <a:xfrm>
            <a:off x="5205918" y="5491136"/>
            <a:ext cx="1639382" cy="830997"/>
          </a:xfrm>
          <a:prstGeom prst="rect">
            <a:avLst/>
          </a:prstGeom>
        </p:spPr>
        <p:txBody>
          <a:bodyPr wrap="square">
            <a:spAutoFit/>
          </a:bodyPr>
          <a:lstStyle/>
          <a:p>
            <a:pPr algn="ctr"/>
            <a:r>
              <a:rPr lang="en-US" altLang="ko-KR" sz="1600" dirty="0" smtClean="0"/>
              <a:t>Algorithm implementation is completed</a:t>
            </a:r>
            <a:endParaRPr lang="en-US" altLang="ko-KR" sz="1600" dirty="0"/>
          </a:p>
        </p:txBody>
      </p:sp>
      <p:sp>
        <p:nvSpPr>
          <p:cNvPr id="24" name="Oval 27">
            <a:extLst>
              <a:ext uri="{FF2B5EF4-FFF2-40B4-BE49-F238E27FC236}">
                <a16:creationId xmlns="" xmlns:a16="http://schemas.microsoft.com/office/drawing/2014/main" id="{053C5864-FBC4-4E4A-9086-1DA5BBB3E924}"/>
              </a:ext>
            </a:extLst>
          </p:cNvPr>
          <p:cNvSpPr/>
          <p:nvPr/>
        </p:nvSpPr>
        <p:spPr>
          <a:xfrm>
            <a:off x="5458477" y="4542501"/>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25" name="Rectangle 9">
            <a:extLst>
              <a:ext uri="{FF2B5EF4-FFF2-40B4-BE49-F238E27FC236}">
                <a16:creationId xmlns="" xmlns:a16="http://schemas.microsoft.com/office/drawing/2014/main" id="{BCB8D597-EEFF-4714-B73B-BB67A9DC1016}"/>
              </a:ext>
            </a:extLst>
          </p:cNvPr>
          <p:cNvSpPr/>
          <p:nvPr/>
        </p:nvSpPr>
        <p:spPr>
          <a:xfrm>
            <a:off x="5691168" y="4784427"/>
            <a:ext cx="289009" cy="27053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dirty="0" smtClean="0"/>
              <a:t>v</a:t>
            </a:r>
            <a:endParaRPr lang="ko-KR" altLang="en-US" sz="2700" dirty="0"/>
          </a:p>
        </p:txBody>
      </p:sp>
    </p:spTree>
    <p:extLst>
      <p:ext uri="{BB962C8B-B14F-4D97-AF65-F5344CB8AC3E}">
        <p14:creationId xmlns:p14="http://schemas.microsoft.com/office/powerpoint/2010/main" val="2128849138"/>
      </p:ext>
    </p:extLst>
  </p:cSld>
  <p:clrMapOvr>
    <a:masterClrMapping/>
  </p:clrMapOvr>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4565</TotalTime>
  <Words>598</Words>
  <Application>Microsoft Office PowerPoint</Application>
  <PresentationFormat>Custom</PresentationFormat>
  <Paragraphs>85</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Microsoft</cp:lastModifiedBy>
  <cp:revision>149</cp:revision>
  <dcterms:created xsi:type="dcterms:W3CDTF">2018-04-24T17:14:44Z</dcterms:created>
  <dcterms:modified xsi:type="dcterms:W3CDTF">2020-11-11T04:22:10Z</dcterms:modified>
</cp:coreProperties>
</file>