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5"/>
  </p:notesMasterIdLst>
  <p:sldIdLst>
    <p:sldId id="347" r:id="rId4"/>
    <p:sldId id="342" r:id="rId5"/>
    <p:sldId id="343" r:id="rId6"/>
    <p:sldId id="309" r:id="rId7"/>
    <p:sldId id="328" r:id="rId8"/>
    <p:sldId id="318" r:id="rId9"/>
    <p:sldId id="337" r:id="rId10"/>
    <p:sldId id="339" r:id="rId11"/>
    <p:sldId id="298" r:id="rId12"/>
    <p:sldId id="299" r:id="rId13"/>
    <p:sldId id="34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6196" autoAdjust="0"/>
  </p:normalViewPr>
  <p:slideViewPr>
    <p:cSldViewPr snapToGrid="0" showGuides="1">
      <p:cViewPr varScale="1">
        <p:scale>
          <a:sx n="79" d="100"/>
          <a:sy n="79" d="100"/>
        </p:scale>
        <p:origin x="797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DDBCD3-13D8-4B61-A324-65F1C4F838CB}"/>
              </a:ext>
            </a:extLst>
          </p:cNvPr>
          <p:cNvSpPr/>
          <p:nvPr userDrawn="1"/>
        </p:nvSpPr>
        <p:spPr>
          <a:xfrm>
            <a:off x="3397776" y="2717708"/>
            <a:ext cx="8794226" cy="2404870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27C1F53F-D199-4227-A23E-2B5F143EB982}"/>
              </a:ext>
            </a:extLst>
          </p:cNvPr>
          <p:cNvGrpSpPr/>
          <p:nvPr userDrawn="1"/>
        </p:nvGrpSpPr>
        <p:grpSpPr>
          <a:xfrm>
            <a:off x="733478" y="1571013"/>
            <a:ext cx="2664296" cy="4683693"/>
            <a:chOff x="445712" y="1449040"/>
            <a:chExt cx="2113018" cy="3924176"/>
          </a:xfrm>
        </p:grpSpPr>
        <p:sp>
          <p:nvSpPr>
            <p:cNvPr id="4" name="Rounded Rectangle 4">
              <a:extLst>
                <a:ext uri="{FF2B5EF4-FFF2-40B4-BE49-F238E27FC236}">
                  <a16:creationId xmlns:a16="http://schemas.microsoft.com/office/drawing/2014/main" id="{4B09402C-7E86-41C9-8E37-9EF71EDF1056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41DF11FE-4210-4E1A-AAC1-AD2FF969D36A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0E578CC1-F58F-4C71-AB27-A73396D54EA3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7" name="Oval 7">
                <a:extLst>
                  <a:ext uri="{FF2B5EF4-FFF2-40B4-BE49-F238E27FC236}">
                    <a16:creationId xmlns:a16="http://schemas.microsoft.com/office/drawing/2014/main" id="{FF38739C-F2ED-4F4B-9A89-B33A3B4C6A37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8" name="Rounded Rectangle 8">
                <a:extLst>
                  <a:ext uri="{FF2B5EF4-FFF2-40B4-BE49-F238E27FC236}">
                    <a16:creationId xmlns:a16="http://schemas.microsoft.com/office/drawing/2014/main" id="{42258DA3-8567-4D16-9190-D371531398A8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4BFDD25E-3936-4728-A24A-3CD8211A0ED0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921396" y="1982583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ED7D35-2C36-4F32-8052-655C68EBBCF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4EA604A-1015-4952-8EE1-CCE52EC0E000}"/>
              </a:ext>
            </a:extLst>
          </p:cNvPr>
          <p:cNvGrpSpPr/>
          <p:nvPr userDrawn="1"/>
        </p:nvGrpSpPr>
        <p:grpSpPr>
          <a:xfrm>
            <a:off x="3095065" y="1780189"/>
            <a:ext cx="6001870" cy="3297621"/>
            <a:chOff x="-548507" y="477868"/>
            <a:chExt cx="11570449" cy="635717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39EEB588-97F3-4BF3-B3B2-294329E14315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9AC13C8-EB64-4309-9F83-DE884AB194A4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A07D5B-242A-465B-B3D3-285BCC724958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F5AF579-3200-4645-9B4A-C34A0B00A828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BBA6078-E1D1-4C14-AE2A-562D30932050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0F2DB06-6191-4D99-A246-B0F044EEB6D4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E0B2AB32-6E87-4708-AD26-26A3474DFD68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44A0B59C-D502-416F-87A9-4FFE2F84014E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EDAEF2E-9E44-473D-B13F-ABD8FD196480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77A63B6A-A2C7-42FA-A975-B2C3DBEA0A1D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425CD56A-8303-4E00-957E-0BF842A3B05F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42D482D-A042-4240-A15D-1E65B56B30D2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736F31BD-D2C3-4C53-B8E6-33C74563614F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909754" y="1947860"/>
            <a:ext cx="4372493" cy="2669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D8BBD3D-237B-4299-A310-B537C2DF7C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75458041-BCC9-4D92-9490-8AF60C00983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5524" y="1837041"/>
            <a:ext cx="2268000" cy="198628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그림 개체 틀 2">
            <a:extLst>
              <a:ext uri="{FF2B5EF4-FFF2-40B4-BE49-F238E27FC236}">
                <a16:creationId xmlns:a16="http://schemas.microsoft.com/office/drawing/2014/main" id="{E26C6D06-6A68-4FCA-8E86-84C6A4BCE960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3603313" y="1837041"/>
            <a:ext cx="2268000" cy="198628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7EA72833-AD93-4833-9A2D-CEDAD0BA74BD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6301102" y="1837041"/>
            <a:ext cx="2268000" cy="198628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3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E974C75D-D81B-497C-9C4E-F1BB2C01057A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9016308" y="1837041"/>
            <a:ext cx="2268000" cy="198628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4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78" r:id="rId6"/>
    <p:sldLayoutId id="2147483680" r:id="rId7"/>
    <p:sldLayoutId id="2147483681" r:id="rId8"/>
    <p:sldLayoutId id="2147483682" r:id="rId9"/>
    <p:sldLayoutId id="2147483684" r:id="rId10"/>
    <p:sldLayoutId id="2147483686" r:id="rId11"/>
    <p:sldLayoutId id="2147483689" r:id="rId12"/>
    <p:sldLayoutId id="2147483687" r:id="rId13"/>
    <p:sldLayoutId id="2147483688" r:id="rId14"/>
    <p:sldLayoutId id="2147483671" r:id="rId15"/>
    <p:sldLayoutId id="2147483672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-1" y="6467568"/>
            <a:ext cx="12190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1625827" y="2544330"/>
            <a:ext cx="511505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ko-KR" altLang="en-US" sz="5400" dirty="0">
              <a:latin typeface="+mj-lt"/>
              <a:cs typeface="Arial" pitchFamily="34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7391C43-A7C4-4450-A16A-F5658A36EA57}"/>
              </a:ext>
            </a:extLst>
          </p:cNvPr>
          <p:cNvSpPr/>
          <p:nvPr/>
        </p:nvSpPr>
        <p:spPr>
          <a:xfrm>
            <a:off x="998598" y="265301"/>
            <a:ext cx="1684599" cy="432917"/>
          </a:xfrm>
          <a:custGeom>
            <a:avLst/>
            <a:gdLst>
              <a:gd name="connsiteX0" fmla="*/ 10575608 w 12134850"/>
              <a:gd name="connsiteY0" fmla="*/ 3118485 h 3118484"/>
              <a:gd name="connsiteX1" fmla="*/ 1559243 w 12134850"/>
              <a:gd name="connsiteY1" fmla="*/ 3118485 h 3118484"/>
              <a:gd name="connsiteX2" fmla="*/ 0 w 12134850"/>
              <a:gd name="connsiteY2" fmla="*/ 1559243 h 3118484"/>
              <a:gd name="connsiteX3" fmla="*/ 1559243 w 12134850"/>
              <a:gd name="connsiteY3" fmla="*/ 0 h 3118484"/>
              <a:gd name="connsiteX4" fmla="*/ 10575608 w 12134850"/>
              <a:gd name="connsiteY4" fmla="*/ 0 h 3118484"/>
              <a:gd name="connsiteX5" fmla="*/ 12134850 w 12134850"/>
              <a:gd name="connsiteY5" fmla="*/ 1559243 h 3118484"/>
              <a:gd name="connsiteX6" fmla="*/ 10575608 w 12134850"/>
              <a:gd name="connsiteY6" fmla="*/ 3118485 h 3118484"/>
              <a:gd name="connsiteX7" fmla="*/ 1559243 w 12134850"/>
              <a:gd name="connsiteY7" fmla="*/ 135255 h 3118484"/>
              <a:gd name="connsiteX8" fmla="*/ 135255 w 12134850"/>
              <a:gd name="connsiteY8" fmla="*/ 1559243 h 3118484"/>
              <a:gd name="connsiteX9" fmla="*/ 1559243 w 12134850"/>
              <a:gd name="connsiteY9" fmla="*/ 2983230 h 3118484"/>
              <a:gd name="connsiteX10" fmla="*/ 10575608 w 12134850"/>
              <a:gd name="connsiteY10" fmla="*/ 2983230 h 3118484"/>
              <a:gd name="connsiteX11" fmla="*/ 11999595 w 12134850"/>
              <a:gd name="connsiteY11" fmla="*/ 1559243 h 3118484"/>
              <a:gd name="connsiteX12" fmla="*/ 10575608 w 12134850"/>
              <a:gd name="connsiteY12" fmla="*/ 135255 h 3118484"/>
              <a:gd name="connsiteX13" fmla="*/ 1559243 w 12134850"/>
              <a:gd name="connsiteY13" fmla="*/ 135255 h 3118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34850" h="3118484">
                <a:moveTo>
                  <a:pt x="10575608" y="3118485"/>
                </a:moveTo>
                <a:lnTo>
                  <a:pt x="1559243" y="3118485"/>
                </a:lnTo>
                <a:cubicBezTo>
                  <a:pt x="699135" y="3118485"/>
                  <a:pt x="0" y="2419350"/>
                  <a:pt x="0" y="1559243"/>
                </a:cubicBezTo>
                <a:cubicBezTo>
                  <a:pt x="0" y="699135"/>
                  <a:pt x="699135" y="0"/>
                  <a:pt x="1559243" y="0"/>
                </a:cubicBezTo>
                <a:lnTo>
                  <a:pt x="10575608" y="0"/>
                </a:lnTo>
                <a:cubicBezTo>
                  <a:pt x="11435715" y="0"/>
                  <a:pt x="12134850" y="699135"/>
                  <a:pt x="12134850" y="1559243"/>
                </a:cubicBezTo>
                <a:cubicBezTo>
                  <a:pt x="12134850" y="2419350"/>
                  <a:pt x="11435715" y="3118485"/>
                  <a:pt x="10575608" y="3118485"/>
                </a:cubicBezTo>
                <a:close/>
                <a:moveTo>
                  <a:pt x="1559243" y="135255"/>
                </a:moveTo>
                <a:cubicBezTo>
                  <a:pt x="774383" y="135255"/>
                  <a:pt x="135255" y="774383"/>
                  <a:pt x="135255" y="1559243"/>
                </a:cubicBezTo>
                <a:cubicBezTo>
                  <a:pt x="135255" y="2344103"/>
                  <a:pt x="773430" y="2983230"/>
                  <a:pt x="1559243" y="2983230"/>
                </a:cubicBezTo>
                <a:lnTo>
                  <a:pt x="10575608" y="2983230"/>
                </a:lnTo>
                <a:cubicBezTo>
                  <a:pt x="11360467" y="2983230"/>
                  <a:pt x="11999595" y="2344103"/>
                  <a:pt x="11999595" y="1559243"/>
                </a:cubicBezTo>
                <a:cubicBezTo>
                  <a:pt x="11999595" y="774383"/>
                  <a:pt x="11361420" y="135255"/>
                  <a:pt x="10575608" y="135255"/>
                </a:cubicBezTo>
                <a:lnTo>
                  <a:pt x="1559243" y="135255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50F6BCD-8C2F-4933-8FE3-457BF72AAD2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24243" y="329678"/>
            <a:ext cx="1208405" cy="30416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967D194-7C9A-4B75-A8FF-E8220858A52E}"/>
              </a:ext>
            </a:extLst>
          </p:cNvPr>
          <p:cNvSpPr txBox="1"/>
          <p:nvPr/>
        </p:nvSpPr>
        <p:spPr>
          <a:xfrm>
            <a:off x="858465" y="1759500"/>
            <a:ext cx="60943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800" b="1" dirty="0" err="1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0" scaled="1"/>
                  <a:tileRect/>
                </a:gradFill>
                <a:latin typeface="+mj-lt"/>
                <a:cs typeface="Arial" pitchFamily="34" charset="0"/>
              </a:rPr>
              <a:t>Xelerate</a:t>
            </a:r>
            <a:r>
              <a:rPr lang="en-US" altLang="ko-KR" sz="4800" b="1" dirty="0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0" scaled="1"/>
                  <a:tileRect/>
                </a:gradFill>
                <a:latin typeface="+mj-lt"/>
                <a:cs typeface="Arial" pitchFamily="34" charset="0"/>
              </a:rPr>
              <a:t> Product</a:t>
            </a:r>
            <a:endParaRPr lang="ko-KR" altLang="en-US" sz="48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272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AC7B02BF-88F4-48B0-9D35-2B4A403FE691}"/>
              </a:ext>
            </a:extLst>
          </p:cNvPr>
          <p:cNvSpPr txBox="1">
            <a:spLocks/>
          </p:cNvSpPr>
          <p:nvPr/>
        </p:nvSpPr>
        <p:spPr>
          <a:xfrm>
            <a:off x="3931759" y="653071"/>
            <a:ext cx="6972216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Screenshot – Git Repository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12560C6-CC27-4446-BC36-FD8D4B76D1D0}"/>
              </a:ext>
            </a:extLst>
          </p:cNvPr>
          <p:cNvGrpSpPr/>
          <p:nvPr/>
        </p:nvGrpSpPr>
        <p:grpSpPr>
          <a:xfrm>
            <a:off x="3534164" y="1595335"/>
            <a:ext cx="8362562" cy="4844761"/>
            <a:chOff x="-548507" y="-103995"/>
            <a:chExt cx="11570449" cy="693904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68BC340-007C-4151-95F7-A08C6E31CC12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879C044-7755-4EC2-9B8A-5B87A00EED20}"/>
                </a:ext>
              </a:extLst>
            </p:cNvPr>
            <p:cNvSpPr/>
            <p:nvPr/>
          </p:nvSpPr>
          <p:spPr>
            <a:xfrm>
              <a:off x="700575" y="-103995"/>
              <a:ext cx="9072285" cy="6498574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9DBF988-B6C8-4A34-86BC-31A1E1C37275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385CFE3-D35B-4159-A256-8ECAE78E3292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ECE91E6-3E11-4B4B-9AD2-502DE1F2A53B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D616A30-A0CD-4C42-A085-E80AEE18FAFE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F340F843-DD30-4D20-B3E4-765DA6CAEC02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11DC2009-3215-4F0A-AAA7-E9EFAAA334C7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BA691FE-12FE-4E8B-8FBC-47748137D2A2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BDA09928-213B-4FFC-B0F6-6790A05BDD69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8F7F8E13-0A48-4397-A660-F3FE58B3207C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4D5E57D-2328-4C2E-8561-73DCF3601F9E}"/>
                </a:ext>
              </a:extLst>
            </p:cNvPr>
            <p:cNvSpPr/>
            <p:nvPr/>
          </p:nvSpPr>
          <p:spPr>
            <a:xfrm>
              <a:off x="3511988" y="496953"/>
              <a:ext cx="5859853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3C2FCDE4-2D79-450A-880B-817DBEBA4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276" y="1961401"/>
            <a:ext cx="5986835" cy="383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FE0290C-03A9-4949-A379-CCC9015A54A7}"/>
              </a:ext>
            </a:extLst>
          </p:cNvPr>
          <p:cNvGrpSpPr/>
          <p:nvPr/>
        </p:nvGrpSpPr>
        <p:grpSpPr>
          <a:xfrm>
            <a:off x="1" y="2769507"/>
            <a:ext cx="12191999" cy="1318987"/>
            <a:chOff x="1" y="4174554"/>
            <a:chExt cx="12191999" cy="131898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DF8EF26-7AD5-4E7F-95B3-9A57CF80C483}"/>
                </a:ext>
              </a:extLst>
            </p:cNvPr>
            <p:cNvSpPr txBox="1"/>
            <p:nvPr/>
          </p:nvSpPr>
          <p:spPr>
            <a:xfrm>
              <a:off x="1" y="4174554"/>
              <a:ext cx="12191999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0" dirty="0">
                  <a:cs typeface="Arial" pitchFamily="34" charset="0"/>
                </a:rPr>
                <a:t>THANK YOU</a:t>
              </a:r>
              <a:endParaRPr lang="ko-KR" altLang="en-US" sz="6000" dirty="0"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DEB2CA-D11F-4CA5-BC5A-6C38FF4BF392}"/>
                </a:ext>
              </a:extLst>
            </p:cNvPr>
            <p:cNvSpPr txBox="1"/>
            <p:nvPr/>
          </p:nvSpPr>
          <p:spPr>
            <a:xfrm>
              <a:off x="51" y="5113885"/>
              <a:ext cx="12191852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867" dirty="0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62103B-F514-4BE9-B5B2-C13878D2FE7C}"/>
              </a:ext>
            </a:extLst>
          </p:cNvPr>
          <p:cNvSpPr txBox="1"/>
          <p:nvPr/>
        </p:nvSpPr>
        <p:spPr>
          <a:xfrm>
            <a:off x="6473249" y="2365944"/>
            <a:ext cx="477709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4800" b="1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0" scaled="1"/>
                  <a:tileRect/>
                </a:gra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sz="1800" dirty="0">
                <a:latin typeface="+mn-lt"/>
              </a:rPr>
              <a:t>Project Guide: </a:t>
            </a:r>
            <a:r>
              <a:rPr lang="en-US" altLang="ko-KR" sz="1800" dirty="0" err="1">
                <a:latin typeface="+mn-lt"/>
              </a:rPr>
              <a:t>Dr.Fousia</a:t>
            </a:r>
            <a:r>
              <a:rPr lang="en-US" altLang="ko-KR" sz="1800" dirty="0">
                <a:latin typeface="+mn-lt"/>
              </a:rPr>
              <a:t> </a:t>
            </a:r>
            <a:r>
              <a:rPr lang="en-US" altLang="ko-KR" sz="1800" dirty="0" err="1">
                <a:latin typeface="+mn-lt"/>
              </a:rPr>
              <a:t>Shamsudheen</a:t>
            </a:r>
            <a:endParaRPr lang="en-US" altLang="ko-KR" sz="1800" dirty="0">
              <a:latin typeface="+mn-lt"/>
            </a:endParaRPr>
          </a:p>
          <a:p>
            <a:endParaRPr lang="en-US" altLang="ko-KR" sz="1800" dirty="0">
              <a:latin typeface="+mn-lt"/>
            </a:endParaRPr>
          </a:p>
          <a:p>
            <a:endParaRPr lang="en-US" altLang="ko-KR" sz="1800" dirty="0">
              <a:latin typeface="+mn-lt"/>
            </a:endParaRPr>
          </a:p>
          <a:p>
            <a:r>
              <a:rPr lang="en-US" altLang="ko-KR" sz="1800" dirty="0">
                <a:latin typeface="+mn-lt"/>
              </a:rPr>
              <a:t> Presented By:  Ajmi A (TKM18MCA005)</a:t>
            </a:r>
            <a:endParaRPr lang="ko-KR" alt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76459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D6579FB-80AA-4EBF-AE14-BA4BC4C2CF12}"/>
              </a:ext>
            </a:extLst>
          </p:cNvPr>
          <p:cNvSpPr txBox="1"/>
          <p:nvPr/>
        </p:nvSpPr>
        <p:spPr>
          <a:xfrm>
            <a:off x="3982189" y="130119"/>
            <a:ext cx="380706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4800" b="1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0" scaled="1"/>
                  <a:tileRect/>
                </a:gradFill>
                <a:latin typeface="+mj-lt"/>
                <a:cs typeface="Arial" pitchFamily="34" charset="0"/>
              </a:defRPr>
            </a:lvl1pPr>
          </a:lstStyle>
          <a:p>
            <a:pPr algn="r"/>
            <a:r>
              <a:rPr lang="en-US" altLang="ko-KR" dirty="0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</a:rPr>
              <a:t>Overview</a:t>
            </a:r>
            <a:endParaRPr lang="ko-KR" altLang="en-US" dirty="0">
              <a:gradFill flip="none" rotWithShape="1">
                <a:gsLst>
                  <a:gs pos="0">
                    <a:schemeClr val="accent1"/>
                  </a:gs>
                  <a:gs pos="70000">
                    <a:schemeClr val="accent3"/>
                  </a:gs>
                  <a:gs pos="35000">
                    <a:schemeClr val="accent2"/>
                  </a:gs>
                  <a:gs pos="100000">
                    <a:schemeClr val="accent4"/>
                  </a:gs>
                </a:gsLst>
                <a:lin ang="10800000" scaled="1"/>
                <a:tileRect/>
              </a:gra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49075D-0947-4AB5-83A0-EFFE0AAF6281}"/>
              </a:ext>
            </a:extLst>
          </p:cNvPr>
          <p:cNvGrpSpPr/>
          <p:nvPr/>
        </p:nvGrpSpPr>
        <p:grpSpPr>
          <a:xfrm>
            <a:off x="6778276" y="1185652"/>
            <a:ext cx="3488745" cy="645332"/>
            <a:chOff x="1797648" y="1418110"/>
            <a:chExt cx="3488745" cy="645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3F24E8-45A3-4924-A003-288F30497EBE}"/>
                </a:ext>
              </a:extLst>
            </p:cNvPr>
            <p:cNvSpPr txBox="1"/>
            <p:nvPr/>
          </p:nvSpPr>
          <p:spPr>
            <a:xfrm>
              <a:off x="1797648" y="1418110"/>
              <a:ext cx="3488745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altLang="ko-KR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Introduction</a:t>
              </a:r>
              <a:endPara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9ADEF56-3484-4EDD-BDC1-83ED7F31934C}"/>
                </a:ext>
              </a:extLst>
            </p:cNvPr>
            <p:cNvSpPr txBox="1"/>
            <p:nvPr/>
          </p:nvSpPr>
          <p:spPr>
            <a:xfrm>
              <a:off x="2147566" y="1463278"/>
              <a:ext cx="3119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EB09C71-B12E-4E2D-993D-89F4E6CA5AF1}"/>
                </a:ext>
              </a:extLst>
            </p:cNvPr>
            <p:cNvSpPr txBox="1"/>
            <p:nvPr/>
          </p:nvSpPr>
          <p:spPr>
            <a:xfrm>
              <a:off x="2147566" y="1786443"/>
              <a:ext cx="3119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B03CDB2-CE3F-4010-AC14-F00B6E1FF049}"/>
              </a:ext>
            </a:extLst>
          </p:cNvPr>
          <p:cNvCxnSpPr>
            <a:cxnSpLocks/>
          </p:cNvCxnSpPr>
          <p:nvPr/>
        </p:nvCxnSpPr>
        <p:spPr>
          <a:xfrm flipV="1">
            <a:off x="6538490" y="1531268"/>
            <a:ext cx="4328802" cy="26860"/>
          </a:xfrm>
          <a:prstGeom prst="line">
            <a:avLst/>
          </a:prstGeom>
          <a:ln w="254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BFED855-6F48-41D9-B0D2-D691F56D852E}"/>
              </a:ext>
            </a:extLst>
          </p:cNvPr>
          <p:cNvSpPr/>
          <p:nvPr/>
        </p:nvSpPr>
        <p:spPr>
          <a:xfrm>
            <a:off x="5885724" y="1244872"/>
            <a:ext cx="652766" cy="6527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69C16D-3D41-4840-A60D-52E7B1E94B78}"/>
              </a:ext>
            </a:extLst>
          </p:cNvPr>
          <p:cNvSpPr txBox="1"/>
          <p:nvPr/>
        </p:nvSpPr>
        <p:spPr>
          <a:xfrm>
            <a:off x="5952590" y="1384862"/>
            <a:ext cx="56676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7E22340-0EF6-44C8-BA21-56FA1854B2D2}"/>
              </a:ext>
            </a:extLst>
          </p:cNvPr>
          <p:cNvGrpSpPr/>
          <p:nvPr/>
        </p:nvGrpSpPr>
        <p:grpSpPr>
          <a:xfrm>
            <a:off x="6758473" y="2016426"/>
            <a:ext cx="3488747" cy="1250690"/>
            <a:chOff x="1777845" y="812752"/>
            <a:chExt cx="3488747" cy="125069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E681D34-0E05-45D7-911D-3394E94171BE}"/>
                </a:ext>
              </a:extLst>
            </p:cNvPr>
            <p:cNvSpPr txBox="1"/>
            <p:nvPr/>
          </p:nvSpPr>
          <p:spPr>
            <a:xfrm>
              <a:off x="1777845" y="812752"/>
              <a:ext cx="3488745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altLang="ko-KR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Product Versions</a:t>
              </a:r>
              <a:endPara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DB1041F-41EC-4135-B183-BAFCB41843FC}"/>
                </a:ext>
              </a:extLst>
            </p:cNvPr>
            <p:cNvSpPr txBox="1"/>
            <p:nvPr/>
          </p:nvSpPr>
          <p:spPr>
            <a:xfrm>
              <a:off x="2147566" y="1463278"/>
              <a:ext cx="3119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E9BE7A2-1105-483B-8A09-688962C855EC}"/>
                </a:ext>
              </a:extLst>
            </p:cNvPr>
            <p:cNvSpPr txBox="1"/>
            <p:nvPr/>
          </p:nvSpPr>
          <p:spPr>
            <a:xfrm>
              <a:off x="2147566" y="1786443"/>
              <a:ext cx="3119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B8215D2-BAF6-4493-ABCA-4F0EBAF0E035}"/>
              </a:ext>
            </a:extLst>
          </p:cNvPr>
          <p:cNvCxnSpPr>
            <a:cxnSpLocks/>
          </p:cNvCxnSpPr>
          <p:nvPr/>
        </p:nvCxnSpPr>
        <p:spPr>
          <a:xfrm flipV="1">
            <a:off x="6538490" y="2354631"/>
            <a:ext cx="4328802" cy="26860"/>
          </a:xfrm>
          <a:prstGeom prst="line">
            <a:avLst/>
          </a:prstGeom>
          <a:ln w="254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0E17FBE-7D1C-48B3-B0D9-6B0DA2A91441}"/>
              </a:ext>
            </a:extLst>
          </p:cNvPr>
          <p:cNvSpPr/>
          <p:nvPr/>
        </p:nvSpPr>
        <p:spPr>
          <a:xfrm>
            <a:off x="5885724" y="2057551"/>
            <a:ext cx="652766" cy="6527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8D30A2-DC8D-4076-AD6B-50356C9CC4BB}"/>
              </a:ext>
            </a:extLst>
          </p:cNvPr>
          <p:cNvSpPr txBox="1"/>
          <p:nvPr/>
        </p:nvSpPr>
        <p:spPr>
          <a:xfrm>
            <a:off x="5925453" y="2106833"/>
            <a:ext cx="56676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9EB557C-8034-4B67-AB80-97D1106E44AE}"/>
              </a:ext>
            </a:extLst>
          </p:cNvPr>
          <p:cNvGrpSpPr/>
          <p:nvPr/>
        </p:nvGrpSpPr>
        <p:grpSpPr>
          <a:xfrm>
            <a:off x="6758472" y="2784192"/>
            <a:ext cx="3488748" cy="1919056"/>
            <a:chOff x="1777844" y="144386"/>
            <a:chExt cx="3488748" cy="191905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373EA6B-DC86-4383-B7AA-A8A1324174E9}"/>
                </a:ext>
              </a:extLst>
            </p:cNvPr>
            <p:cNvSpPr txBox="1"/>
            <p:nvPr/>
          </p:nvSpPr>
          <p:spPr>
            <a:xfrm>
              <a:off x="1777844" y="144386"/>
              <a:ext cx="3488745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altLang="ko-KR" sz="16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Xelerate</a:t>
              </a:r>
              <a:r>
                <a:rPr lang="en-GB" altLang="ko-KR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Benefits to Clients</a:t>
              </a:r>
              <a:endPara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B6C7770-AC88-4226-99FD-A27865909D5B}"/>
                </a:ext>
              </a:extLst>
            </p:cNvPr>
            <p:cNvSpPr txBox="1"/>
            <p:nvPr/>
          </p:nvSpPr>
          <p:spPr>
            <a:xfrm>
              <a:off x="2147566" y="1463278"/>
              <a:ext cx="3119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F73AE10-030C-4E45-AB19-F1F6ED6987C6}"/>
                </a:ext>
              </a:extLst>
            </p:cNvPr>
            <p:cNvSpPr txBox="1"/>
            <p:nvPr/>
          </p:nvSpPr>
          <p:spPr>
            <a:xfrm>
              <a:off x="2147566" y="1786443"/>
              <a:ext cx="3119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F5D44E-6C4E-4F0D-8635-04D8B9510A61}"/>
              </a:ext>
            </a:extLst>
          </p:cNvPr>
          <p:cNvCxnSpPr>
            <a:cxnSpLocks/>
          </p:cNvCxnSpPr>
          <p:nvPr/>
        </p:nvCxnSpPr>
        <p:spPr>
          <a:xfrm flipV="1">
            <a:off x="6531943" y="3175470"/>
            <a:ext cx="4328802" cy="26860"/>
          </a:xfrm>
          <a:prstGeom prst="line">
            <a:avLst/>
          </a:prstGeom>
          <a:ln w="254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6FBECFC-D70E-40B6-BBE9-64B1EFF72164}"/>
              </a:ext>
            </a:extLst>
          </p:cNvPr>
          <p:cNvSpPr/>
          <p:nvPr/>
        </p:nvSpPr>
        <p:spPr>
          <a:xfrm>
            <a:off x="5885724" y="2899228"/>
            <a:ext cx="652766" cy="6527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84DA8BF-A5B1-4A36-833F-3165BB8570C7}"/>
              </a:ext>
            </a:extLst>
          </p:cNvPr>
          <p:cNvSpPr txBox="1"/>
          <p:nvPr/>
        </p:nvSpPr>
        <p:spPr>
          <a:xfrm>
            <a:off x="5925452" y="2998516"/>
            <a:ext cx="56676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CC878EC-25BD-4655-9CC8-F05242106B18}"/>
              </a:ext>
            </a:extLst>
          </p:cNvPr>
          <p:cNvGrpSpPr/>
          <p:nvPr/>
        </p:nvGrpSpPr>
        <p:grpSpPr>
          <a:xfrm>
            <a:off x="6758471" y="3732269"/>
            <a:ext cx="3488749" cy="2407110"/>
            <a:chOff x="1777843" y="-343668"/>
            <a:chExt cx="3488749" cy="240711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6D3EDCC-FE4E-470F-B499-59956048BEAF}"/>
                </a:ext>
              </a:extLst>
            </p:cNvPr>
            <p:cNvSpPr txBox="1"/>
            <p:nvPr/>
          </p:nvSpPr>
          <p:spPr>
            <a:xfrm>
              <a:off x="1777843" y="-343668"/>
              <a:ext cx="3488745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altLang="ko-KR" sz="16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Xelerate</a:t>
              </a:r>
              <a:r>
                <a:rPr lang="en-GB" altLang="ko-KR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Key Product Modules</a:t>
              </a:r>
              <a:endPara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D7D7B99-90F2-4ED1-9A91-6B7DD677798A}"/>
                </a:ext>
              </a:extLst>
            </p:cNvPr>
            <p:cNvSpPr txBox="1"/>
            <p:nvPr/>
          </p:nvSpPr>
          <p:spPr>
            <a:xfrm>
              <a:off x="1875192" y="1417279"/>
              <a:ext cx="31190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Current Status</a:t>
              </a:r>
              <a:endPara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F4D60C1-0EFB-4A85-A8E8-77CE2330CB53}"/>
                </a:ext>
              </a:extLst>
            </p:cNvPr>
            <p:cNvSpPr txBox="1"/>
            <p:nvPr/>
          </p:nvSpPr>
          <p:spPr>
            <a:xfrm>
              <a:off x="2147566" y="1786443"/>
              <a:ext cx="3119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1AA5AAD-9B43-46C8-AB76-BEEE714273CC}"/>
              </a:ext>
            </a:extLst>
          </p:cNvPr>
          <p:cNvCxnSpPr>
            <a:cxnSpLocks/>
          </p:cNvCxnSpPr>
          <p:nvPr/>
        </p:nvCxnSpPr>
        <p:spPr>
          <a:xfrm flipV="1">
            <a:off x="6558026" y="4097875"/>
            <a:ext cx="4328802" cy="26860"/>
          </a:xfrm>
          <a:prstGeom prst="line">
            <a:avLst/>
          </a:prstGeom>
          <a:ln w="25400"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FD728B6D-EA65-4A37-B4CA-FF4E86FBF028}"/>
              </a:ext>
            </a:extLst>
          </p:cNvPr>
          <p:cNvSpPr/>
          <p:nvPr/>
        </p:nvSpPr>
        <p:spPr>
          <a:xfrm>
            <a:off x="5905260" y="3752837"/>
            <a:ext cx="652766" cy="6527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71B31A-021B-496F-A7D6-AB46E97A51F7}"/>
              </a:ext>
            </a:extLst>
          </p:cNvPr>
          <p:cNvSpPr txBox="1"/>
          <p:nvPr/>
        </p:nvSpPr>
        <p:spPr>
          <a:xfrm>
            <a:off x="5929572" y="3848387"/>
            <a:ext cx="56676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D4C6E65-5010-4573-948D-5055A09774C4}"/>
              </a:ext>
            </a:extLst>
          </p:cNvPr>
          <p:cNvSpPr/>
          <p:nvPr/>
        </p:nvSpPr>
        <p:spPr>
          <a:xfrm>
            <a:off x="5895755" y="4625518"/>
            <a:ext cx="652766" cy="6527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05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46A6C8-23D7-4072-84FC-7324F1B54114}"/>
              </a:ext>
            </a:extLst>
          </p:cNvPr>
          <p:cNvSpPr/>
          <p:nvPr/>
        </p:nvSpPr>
        <p:spPr>
          <a:xfrm>
            <a:off x="5927302" y="5504666"/>
            <a:ext cx="652766" cy="6527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>
                <a:solidFill>
                  <a:schemeClr val="tx1"/>
                </a:solidFill>
              </a:rPr>
              <a:t>06</a:t>
            </a:r>
            <a:endParaRPr lang="ko-KR" altLang="en-US" sz="2700" b="1" dirty="0">
              <a:solidFill>
                <a:schemeClr val="tx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E6601FB-C082-41CE-8A95-E3A88531F7EF}"/>
              </a:ext>
            </a:extLst>
          </p:cNvPr>
          <p:cNvCxnSpPr>
            <a:cxnSpLocks/>
          </p:cNvCxnSpPr>
          <p:nvPr/>
        </p:nvCxnSpPr>
        <p:spPr>
          <a:xfrm flipV="1">
            <a:off x="6580068" y="4871578"/>
            <a:ext cx="4328802" cy="26860"/>
          </a:xfrm>
          <a:prstGeom prst="line">
            <a:avLst/>
          </a:prstGeom>
          <a:ln w="25400"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672CCDF-515E-4855-87DF-83A568C243A8}"/>
              </a:ext>
            </a:extLst>
          </p:cNvPr>
          <p:cNvCxnSpPr>
            <a:cxnSpLocks/>
          </p:cNvCxnSpPr>
          <p:nvPr/>
        </p:nvCxnSpPr>
        <p:spPr>
          <a:xfrm flipV="1">
            <a:off x="6580068" y="5825867"/>
            <a:ext cx="4328802" cy="26860"/>
          </a:xfrm>
          <a:prstGeom prst="line">
            <a:avLst/>
          </a:prstGeom>
          <a:ln w="25400"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D2124D1-2648-4226-A771-49846046F72E}"/>
              </a:ext>
            </a:extLst>
          </p:cNvPr>
          <p:cNvSpPr txBox="1"/>
          <p:nvPr/>
        </p:nvSpPr>
        <p:spPr>
          <a:xfrm>
            <a:off x="6758471" y="4415861"/>
            <a:ext cx="60943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Hardware and Software Specifications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815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자유형: 도형 40">
            <a:extLst>
              <a:ext uri="{FF2B5EF4-FFF2-40B4-BE49-F238E27FC236}">
                <a16:creationId xmlns:a16="http://schemas.microsoft.com/office/drawing/2014/main" id="{A8D24F6D-60E5-4EB6-8EEF-E5D8961CC315}"/>
              </a:ext>
            </a:extLst>
          </p:cNvPr>
          <p:cNvSpPr/>
          <p:nvPr/>
        </p:nvSpPr>
        <p:spPr>
          <a:xfrm>
            <a:off x="4794899" y="1885975"/>
            <a:ext cx="6516079" cy="874800"/>
          </a:xfrm>
          <a:custGeom>
            <a:avLst/>
            <a:gdLst>
              <a:gd name="connsiteX0" fmla="*/ 5292079 w 6516079"/>
              <a:gd name="connsiteY0" fmla="*/ 0 h 874800"/>
              <a:gd name="connsiteX1" fmla="*/ 6516079 w 6516079"/>
              <a:gd name="connsiteY1" fmla="*/ 0 h 874800"/>
              <a:gd name="connsiteX2" fmla="*/ 6516079 w 6516079"/>
              <a:gd name="connsiteY2" fmla="*/ 874800 h 874800"/>
              <a:gd name="connsiteX3" fmla="*/ 5292080 w 6516079"/>
              <a:gd name="connsiteY3" fmla="*/ 874800 h 874800"/>
              <a:gd name="connsiteX4" fmla="*/ 5292079 w 6516079"/>
              <a:gd name="connsiteY4" fmla="*/ 874800 h 874800"/>
              <a:gd name="connsiteX5" fmla="*/ 532903 w 6516079"/>
              <a:gd name="connsiteY5" fmla="*/ 874800 h 874800"/>
              <a:gd name="connsiteX6" fmla="*/ 509661 w 6516079"/>
              <a:gd name="connsiteY6" fmla="*/ 775877 h 874800"/>
              <a:gd name="connsiteX7" fmla="*/ 462893 w 6516079"/>
              <a:gd name="connsiteY7" fmla="*/ 660067 h 874800"/>
              <a:gd name="connsiteX8" fmla="*/ 406772 w 6516079"/>
              <a:gd name="connsiteY8" fmla="*/ 552529 h 874800"/>
              <a:gd name="connsiteX9" fmla="*/ 341297 w 6516079"/>
              <a:gd name="connsiteY9" fmla="*/ 451885 h 874800"/>
              <a:gd name="connsiteX10" fmla="*/ 266469 w 6516079"/>
              <a:gd name="connsiteY10" fmla="*/ 356755 h 874800"/>
              <a:gd name="connsiteX11" fmla="*/ 183624 w 6516079"/>
              <a:gd name="connsiteY11" fmla="*/ 269898 h 874800"/>
              <a:gd name="connsiteX12" fmla="*/ 94097 w 6516079"/>
              <a:gd name="connsiteY12" fmla="*/ 189934 h 874800"/>
              <a:gd name="connsiteX13" fmla="*/ 0 w 6516079"/>
              <a:gd name="connsiteY13" fmla="*/ 119445 h 874800"/>
              <a:gd name="connsiteX14" fmla="*/ 0 w 6516079"/>
              <a:gd name="connsiteY14" fmla="*/ 207 h 874800"/>
              <a:gd name="connsiteX15" fmla="*/ 5292079 w 6516079"/>
              <a:gd name="connsiteY15" fmla="*/ 207 h 874800"/>
              <a:gd name="connsiteX0" fmla="*/ 5292079 w 6516079"/>
              <a:gd name="connsiteY0" fmla="*/ 207 h 874800"/>
              <a:gd name="connsiteX1" fmla="*/ 6516079 w 6516079"/>
              <a:gd name="connsiteY1" fmla="*/ 0 h 874800"/>
              <a:gd name="connsiteX2" fmla="*/ 6516079 w 6516079"/>
              <a:gd name="connsiteY2" fmla="*/ 874800 h 874800"/>
              <a:gd name="connsiteX3" fmla="*/ 5292080 w 6516079"/>
              <a:gd name="connsiteY3" fmla="*/ 874800 h 874800"/>
              <a:gd name="connsiteX4" fmla="*/ 5292079 w 6516079"/>
              <a:gd name="connsiteY4" fmla="*/ 874800 h 874800"/>
              <a:gd name="connsiteX5" fmla="*/ 532903 w 6516079"/>
              <a:gd name="connsiteY5" fmla="*/ 874800 h 874800"/>
              <a:gd name="connsiteX6" fmla="*/ 509661 w 6516079"/>
              <a:gd name="connsiteY6" fmla="*/ 775877 h 874800"/>
              <a:gd name="connsiteX7" fmla="*/ 462893 w 6516079"/>
              <a:gd name="connsiteY7" fmla="*/ 660067 h 874800"/>
              <a:gd name="connsiteX8" fmla="*/ 406772 w 6516079"/>
              <a:gd name="connsiteY8" fmla="*/ 552529 h 874800"/>
              <a:gd name="connsiteX9" fmla="*/ 341297 w 6516079"/>
              <a:gd name="connsiteY9" fmla="*/ 451885 h 874800"/>
              <a:gd name="connsiteX10" fmla="*/ 266469 w 6516079"/>
              <a:gd name="connsiteY10" fmla="*/ 356755 h 874800"/>
              <a:gd name="connsiteX11" fmla="*/ 183624 w 6516079"/>
              <a:gd name="connsiteY11" fmla="*/ 269898 h 874800"/>
              <a:gd name="connsiteX12" fmla="*/ 94097 w 6516079"/>
              <a:gd name="connsiteY12" fmla="*/ 189934 h 874800"/>
              <a:gd name="connsiteX13" fmla="*/ 0 w 6516079"/>
              <a:gd name="connsiteY13" fmla="*/ 119445 h 874800"/>
              <a:gd name="connsiteX14" fmla="*/ 0 w 6516079"/>
              <a:gd name="connsiteY14" fmla="*/ 207 h 874800"/>
              <a:gd name="connsiteX15" fmla="*/ 5292079 w 6516079"/>
              <a:gd name="connsiteY15" fmla="*/ 207 h 874800"/>
              <a:gd name="connsiteX0" fmla="*/ 0 w 6516079"/>
              <a:gd name="connsiteY0" fmla="*/ 207 h 874800"/>
              <a:gd name="connsiteX1" fmla="*/ 6516079 w 6516079"/>
              <a:gd name="connsiteY1" fmla="*/ 0 h 874800"/>
              <a:gd name="connsiteX2" fmla="*/ 6516079 w 6516079"/>
              <a:gd name="connsiteY2" fmla="*/ 874800 h 874800"/>
              <a:gd name="connsiteX3" fmla="*/ 5292080 w 6516079"/>
              <a:gd name="connsiteY3" fmla="*/ 874800 h 874800"/>
              <a:gd name="connsiteX4" fmla="*/ 5292079 w 6516079"/>
              <a:gd name="connsiteY4" fmla="*/ 874800 h 874800"/>
              <a:gd name="connsiteX5" fmla="*/ 532903 w 6516079"/>
              <a:gd name="connsiteY5" fmla="*/ 874800 h 874800"/>
              <a:gd name="connsiteX6" fmla="*/ 509661 w 6516079"/>
              <a:gd name="connsiteY6" fmla="*/ 775877 h 874800"/>
              <a:gd name="connsiteX7" fmla="*/ 462893 w 6516079"/>
              <a:gd name="connsiteY7" fmla="*/ 660067 h 874800"/>
              <a:gd name="connsiteX8" fmla="*/ 406772 w 6516079"/>
              <a:gd name="connsiteY8" fmla="*/ 552529 h 874800"/>
              <a:gd name="connsiteX9" fmla="*/ 341297 w 6516079"/>
              <a:gd name="connsiteY9" fmla="*/ 451885 h 874800"/>
              <a:gd name="connsiteX10" fmla="*/ 266469 w 6516079"/>
              <a:gd name="connsiteY10" fmla="*/ 356755 h 874800"/>
              <a:gd name="connsiteX11" fmla="*/ 183624 w 6516079"/>
              <a:gd name="connsiteY11" fmla="*/ 269898 h 874800"/>
              <a:gd name="connsiteX12" fmla="*/ 94097 w 6516079"/>
              <a:gd name="connsiteY12" fmla="*/ 189934 h 874800"/>
              <a:gd name="connsiteX13" fmla="*/ 0 w 6516079"/>
              <a:gd name="connsiteY13" fmla="*/ 119445 h 874800"/>
              <a:gd name="connsiteX14" fmla="*/ 0 w 6516079"/>
              <a:gd name="connsiteY14" fmla="*/ 207 h 874800"/>
              <a:gd name="connsiteX0" fmla="*/ 0 w 6516079"/>
              <a:gd name="connsiteY0" fmla="*/ 207 h 874800"/>
              <a:gd name="connsiteX1" fmla="*/ 6516079 w 6516079"/>
              <a:gd name="connsiteY1" fmla="*/ 0 h 874800"/>
              <a:gd name="connsiteX2" fmla="*/ 6516079 w 6516079"/>
              <a:gd name="connsiteY2" fmla="*/ 874800 h 874800"/>
              <a:gd name="connsiteX3" fmla="*/ 5292080 w 6516079"/>
              <a:gd name="connsiteY3" fmla="*/ 874800 h 874800"/>
              <a:gd name="connsiteX4" fmla="*/ 532903 w 6516079"/>
              <a:gd name="connsiteY4" fmla="*/ 874800 h 874800"/>
              <a:gd name="connsiteX5" fmla="*/ 509661 w 6516079"/>
              <a:gd name="connsiteY5" fmla="*/ 775877 h 874800"/>
              <a:gd name="connsiteX6" fmla="*/ 462893 w 6516079"/>
              <a:gd name="connsiteY6" fmla="*/ 660067 h 874800"/>
              <a:gd name="connsiteX7" fmla="*/ 406772 w 6516079"/>
              <a:gd name="connsiteY7" fmla="*/ 552529 h 874800"/>
              <a:gd name="connsiteX8" fmla="*/ 341297 w 6516079"/>
              <a:gd name="connsiteY8" fmla="*/ 451885 h 874800"/>
              <a:gd name="connsiteX9" fmla="*/ 266469 w 6516079"/>
              <a:gd name="connsiteY9" fmla="*/ 356755 h 874800"/>
              <a:gd name="connsiteX10" fmla="*/ 183624 w 6516079"/>
              <a:gd name="connsiteY10" fmla="*/ 269898 h 874800"/>
              <a:gd name="connsiteX11" fmla="*/ 94097 w 6516079"/>
              <a:gd name="connsiteY11" fmla="*/ 189934 h 874800"/>
              <a:gd name="connsiteX12" fmla="*/ 0 w 6516079"/>
              <a:gd name="connsiteY12" fmla="*/ 119445 h 874800"/>
              <a:gd name="connsiteX13" fmla="*/ 0 w 6516079"/>
              <a:gd name="connsiteY13" fmla="*/ 207 h 874800"/>
              <a:gd name="connsiteX0" fmla="*/ 0 w 6516079"/>
              <a:gd name="connsiteY0" fmla="*/ 207 h 874800"/>
              <a:gd name="connsiteX1" fmla="*/ 6516079 w 6516079"/>
              <a:gd name="connsiteY1" fmla="*/ 0 h 874800"/>
              <a:gd name="connsiteX2" fmla="*/ 6516079 w 6516079"/>
              <a:gd name="connsiteY2" fmla="*/ 874800 h 874800"/>
              <a:gd name="connsiteX3" fmla="*/ 532903 w 6516079"/>
              <a:gd name="connsiteY3" fmla="*/ 874800 h 874800"/>
              <a:gd name="connsiteX4" fmla="*/ 509661 w 6516079"/>
              <a:gd name="connsiteY4" fmla="*/ 775877 h 874800"/>
              <a:gd name="connsiteX5" fmla="*/ 462893 w 6516079"/>
              <a:gd name="connsiteY5" fmla="*/ 660067 h 874800"/>
              <a:gd name="connsiteX6" fmla="*/ 406772 w 6516079"/>
              <a:gd name="connsiteY6" fmla="*/ 552529 h 874800"/>
              <a:gd name="connsiteX7" fmla="*/ 341297 w 6516079"/>
              <a:gd name="connsiteY7" fmla="*/ 451885 h 874800"/>
              <a:gd name="connsiteX8" fmla="*/ 266469 w 6516079"/>
              <a:gd name="connsiteY8" fmla="*/ 356755 h 874800"/>
              <a:gd name="connsiteX9" fmla="*/ 183624 w 6516079"/>
              <a:gd name="connsiteY9" fmla="*/ 269898 h 874800"/>
              <a:gd name="connsiteX10" fmla="*/ 94097 w 6516079"/>
              <a:gd name="connsiteY10" fmla="*/ 189934 h 874800"/>
              <a:gd name="connsiteX11" fmla="*/ 0 w 6516079"/>
              <a:gd name="connsiteY11" fmla="*/ 119445 h 874800"/>
              <a:gd name="connsiteX12" fmla="*/ 0 w 6516079"/>
              <a:gd name="connsiteY12" fmla="*/ 207 h 8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516079" h="874800">
                <a:moveTo>
                  <a:pt x="0" y="207"/>
                </a:moveTo>
                <a:lnTo>
                  <a:pt x="6516079" y="0"/>
                </a:lnTo>
                <a:lnTo>
                  <a:pt x="6516079" y="874800"/>
                </a:lnTo>
                <a:lnTo>
                  <a:pt x="532903" y="874800"/>
                </a:lnTo>
                <a:lnTo>
                  <a:pt x="509661" y="775877"/>
                </a:lnTo>
                <a:lnTo>
                  <a:pt x="462893" y="660067"/>
                </a:lnTo>
                <a:lnTo>
                  <a:pt x="406772" y="552529"/>
                </a:lnTo>
                <a:lnTo>
                  <a:pt x="341297" y="451885"/>
                </a:lnTo>
                <a:lnTo>
                  <a:pt x="266469" y="356755"/>
                </a:lnTo>
                <a:lnTo>
                  <a:pt x="183624" y="269898"/>
                </a:lnTo>
                <a:lnTo>
                  <a:pt x="94097" y="189934"/>
                </a:lnTo>
                <a:lnTo>
                  <a:pt x="0" y="119445"/>
                </a:lnTo>
                <a:lnTo>
                  <a:pt x="0" y="20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" name="자유형: 도형 41">
            <a:extLst>
              <a:ext uri="{FF2B5EF4-FFF2-40B4-BE49-F238E27FC236}">
                <a16:creationId xmlns:a16="http://schemas.microsoft.com/office/drawing/2014/main" id="{5A5436A6-F749-4DDC-AA8D-85827AAA93AF}"/>
              </a:ext>
            </a:extLst>
          </p:cNvPr>
          <p:cNvSpPr/>
          <p:nvPr/>
        </p:nvSpPr>
        <p:spPr>
          <a:xfrm>
            <a:off x="5358023" y="2888983"/>
            <a:ext cx="5952955" cy="874800"/>
          </a:xfrm>
          <a:custGeom>
            <a:avLst/>
            <a:gdLst>
              <a:gd name="connsiteX0" fmla="*/ 4728955 w 5952955"/>
              <a:gd name="connsiteY0" fmla="*/ 0 h 874800"/>
              <a:gd name="connsiteX1" fmla="*/ 5952955 w 5952955"/>
              <a:gd name="connsiteY1" fmla="*/ 0 h 874800"/>
              <a:gd name="connsiteX2" fmla="*/ 5952955 w 5952955"/>
              <a:gd name="connsiteY2" fmla="*/ 874800 h 874800"/>
              <a:gd name="connsiteX3" fmla="*/ 4728956 w 5952955"/>
              <a:gd name="connsiteY3" fmla="*/ 874800 h 874800"/>
              <a:gd name="connsiteX4" fmla="*/ 4728955 w 5952955"/>
              <a:gd name="connsiteY4" fmla="*/ 874800 h 874800"/>
              <a:gd name="connsiteX5" fmla="*/ 285146 w 5952955"/>
              <a:gd name="connsiteY5" fmla="*/ 874800 h 874800"/>
              <a:gd name="connsiteX6" fmla="*/ 232487 w 5952955"/>
              <a:gd name="connsiteY6" fmla="*/ 820467 h 874800"/>
              <a:gd name="connsiteX7" fmla="*/ 181711 w 5952955"/>
              <a:gd name="connsiteY7" fmla="*/ 759805 h 874800"/>
              <a:gd name="connsiteX8" fmla="*/ 133607 w 5952955"/>
              <a:gd name="connsiteY8" fmla="*/ 700521 h 874800"/>
              <a:gd name="connsiteX9" fmla="*/ 89512 w 5952955"/>
              <a:gd name="connsiteY9" fmla="*/ 632965 h 874800"/>
              <a:gd name="connsiteX10" fmla="*/ 53434 w 5952955"/>
              <a:gd name="connsiteY10" fmla="*/ 559895 h 874800"/>
              <a:gd name="connsiteX11" fmla="*/ 33391 w 5952955"/>
              <a:gd name="connsiteY11" fmla="*/ 499232 h 874800"/>
              <a:gd name="connsiteX12" fmla="*/ 26710 w 5952955"/>
              <a:gd name="connsiteY12" fmla="*/ 439949 h 874800"/>
              <a:gd name="connsiteX13" fmla="*/ 26710 w 5952955"/>
              <a:gd name="connsiteY13" fmla="*/ 376529 h 874800"/>
              <a:gd name="connsiteX14" fmla="*/ 28046 w 5952955"/>
              <a:gd name="connsiteY14" fmla="*/ 308973 h 874800"/>
              <a:gd name="connsiteX15" fmla="*/ 30718 w 5952955"/>
              <a:gd name="connsiteY15" fmla="*/ 241417 h 874800"/>
              <a:gd name="connsiteX16" fmla="*/ 28046 w 5952955"/>
              <a:gd name="connsiteY16" fmla="*/ 168346 h 874800"/>
              <a:gd name="connsiteX17" fmla="*/ 21365 w 5952955"/>
              <a:gd name="connsiteY17" fmla="*/ 91140 h 874800"/>
              <a:gd name="connsiteX18" fmla="*/ 0 w 5952955"/>
              <a:gd name="connsiteY18" fmla="*/ 207 h 874800"/>
              <a:gd name="connsiteX19" fmla="*/ 4728955 w 5952955"/>
              <a:gd name="connsiteY19" fmla="*/ 207 h 874800"/>
              <a:gd name="connsiteX0" fmla="*/ 4728955 w 5952955"/>
              <a:gd name="connsiteY0" fmla="*/ 207 h 874800"/>
              <a:gd name="connsiteX1" fmla="*/ 5952955 w 5952955"/>
              <a:gd name="connsiteY1" fmla="*/ 0 h 874800"/>
              <a:gd name="connsiteX2" fmla="*/ 5952955 w 5952955"/>
              <a:gd name="connsiteY2" fmla="*/ 874800 h 874800"/>
              <a:gd name="connsiteX3" fmla="*/ 4728956 w 5952955"/>
              <a:gd name="connsiteY3" fmla="*/ 874800 h 874800"/>
              <a:gd name="connsiteX4" fmla="*/ 4728955 w 5952955"/>
              <a:gd name="connsiteY4" fmla="*/ 874800 h 874800"/>
              <a:gd name="connsiteX5" fmla="*/ 285146 w 5952955"/>
              <a:gd name="connsiteY5" fmla="*/ 874800 h 874800"/>
              <a:gd name="connsiteX6" fmla="*/ 232487 w 5952955"/>
              <a:gd name="connsiteY6" fmla="*/ 820467 h 874800"/>
              <a:gd name="connsiteX7" fmla="*/ 181711 w 5952955"/>
              <a:gd name="connsiteY7" fmla="*/ 759805 h 874800"/>
              <a:gd name="connsiteX8" fmla="*/ 133607 w 5952955"/>
              <a:gd name="connsiteY8" fmla="*/ 700521 h 874800"/>
              <a:gd name="connsiteX9" fmla="*/ 89512 w 5952955"/>
              <a:gd name="connsiteY9" fmla="*/ 632965 h 874800"/>
              <a:gd name="connsiteX10" fmla="*/ 53434 w 5952955"/>
              <a:gd name="connsiteY10" fmla="*/ 559895 h 874800"/>
              <a:gd name="connsiteX11" fmla="*/ 33391 w 5952955"/>
              <a:gd name="connsiteY11" fmla="*/ 499232 h 874800"/>
              <a:gd name="connsiteX12" fmla="*/ 26710 w 5952955"/>
              <a:gd name="connsiteY12" fmla="*/ 439949 h 874800"/>
              <a:gd name="connsiteX13" fmla="*/ 26710 w 5952955"/>
              <a:gd name="connsiteY13" fmla="*/ 376529 h 874800"/>
              <a:gd name="connsiteX14" fmla="*/ 28046 w 5952955"/>
              <a:gd name="connsiteY14" fmla="*/ 308973 h 874800"/>
              <a:gd name="connsiteX15" fmla="*/ 30718 w 5952955"/>
              <a:gd name="connsiteY15" fmla="*/ 241417 h 874800"/>
              <a:gd name="connsiteX16" fmla="*/ 28046 w 5952955"/>
              <a:gd name="connsiteY16" fmla="*/ 168346 h 874800"/>
              <a:gd name="connsiteX17" fmla="*/ 21365 w 5952955"/>
              <a:gd name="connsiteY17" fmla="*/ 91140 h 874800"/>
              <a:gd name="connsiteX18" fmla="*/ 0 w 5952955"/>
              <a:gd name="connsiteY18" fmla="*/ 207 h 874800"/>
              <a:gd name="connsiteX19" fmla="*/ 4728955 w 5952955"/>
              <a:gd name="connsiteY19" fmla="*/ 207 h 874800"/>
              <a:gd name="connsiteX0" fmla="*/ 0 w 5952955"/>
              <a:gd name="connsiteY0" fmla="*/ 207 h 874800"/>
              <a:gd name="connsiteX1" fmla="*/ 5952955 w 5952955"/>
              <a:gd name="connsiteY1" fmla="*/ 0 h 874800"/>
              <a:gd name="connsiteX2" fmla="*/ 5952955 w 5952955"/>
              <a:gd name="connsiteY2" fmla="*/ 874800 h 874800"/>
              <a:gd name="connsiteX3" fmla="*/ 4728956 w 5952955"/>
              <a:gd name="connsiteY3" fmla="*/ 874800 h 874800"/>
              <a:gd name="connsiteX4" fmla="*/ 4728955 w 5952955"/>
              <a:gd name="connsiteY4" fmla="*/ 874800 h 874800"/>
              <a:gd name="connsiteX5" fmla="*/ 285146 w 5952955"/>
              <a:gd name="connsiteY5" fmla="*/ 874800 h 874800"/>
              <a:gd name="connsiteX6" fmla="*/ 232487 w 5952955"/>
              <a:gd name="connsiteY6" fmla="*/ 820467 h 874800"/>
              <a:gd name="connsiteX7" fmla="*/ 181711 w 5952955"/>
              <a:gd name="connsiteY7" fmla="*/ 759805 h 874800"/>
              <a:gd name="connsiteX8" fmla="*/ 133607 w 5952955"/>
              <a:gd name="connsiteY8" fmla="*/ 700521 h 874800"/>
              <a:gd name="connsiteX9" fmla="*/ 89512 w 5952955"/>
              <a:gd name="connsiteY9" fmla="*/ 632965 h 874800"/>
              <a:gd name="connsiteX10" fmla="*/ 53434 w 5952955"/>
              <a:gd name="connsiteY10" fmla="*/ 559895 h 874800"/>
              <a:gd name="connsiteX11" fmla="*/ 33391 w 5952955"/>
              <a:gd name="connsiteY11" fmla="*/ 499232 h 874800"/>
              <a:gd name="connsiteX12" fmla="*/ 26710 w 5952955"/>
              <a:gd name="connsiteY12" fmla="*/ 439949 h 874800"/>
              <a:gd name="connsiteX13" fmla="*/ 26710 w 5952955"/>
              <a:gd name="connsiteY13" fmla="*/ 376529 h 874800"/>
              <a:gd name="connsiteX14" fmla="*/ 28046 w 5952955"/>
              <a:gd name="connsiteY14" fmla="*/ 308973 h 874800"/>
              <a:gd name="connsiteX15" fmla="*/ 30718 w 5952955"/>
              <a:gd name="connsiteY15" fmla="*/ 241417 h 874800"/>
              <a:gd name="connsiteX16" fmla="*/ 28046 w 5952955"/>
              <a:gd name="connsiteY16" fmla="*/ 168346 h 874800"/>
              <a:gd name="connsiteX17" fmla="*/ 21365 w 5952955"/>
              <a:gd name="connsiteY17" fmla="*/ 91140 h 874800"/>
              <a:gd name="connsiteX18" fmla="*/ 0 w 5952955"/>
              <a:gd name="connsiteY18" fmla="*/ 207 h 874800"/>
              <a:gd name="connsiteX0" fmla="*/ 0 w 5952955"/>
              <a:gd name="connsiteY0" fmla="*/ 207 h 874800"/>
              <a:gd name="connsiteX1" fmla="*/ 5952955 w 5952955"/>
              <a:gd name="connsiteY1" fmla="*/ 0 h 874800"/>
              <a:gd name="connsiteX2" fmla="*/ 5952955 w 5952955"/>
              <a:gd name="connsiteY2" fmla="*/ 874800 h 874800"/>
              <a:gd name="connsiteX3" fmla="*/ 4728956 w 5952955"/>
              <a:gd name="connsiteY3" fmla="*/ 874800 h 874800"/>
              <a:gd name="connsiteX4" fmla="*/ 285146 w 5952955"/>
              <a:gd name="connsiteY4" fmla="*/ 874800 h 874800"/>
              <a:gd name="connsiteX5" fmla="*/ 232487 w 5952955"/>
              <a:gd name="connsiteY5" fmla="*/ 820467 h 874800"/>
              <a:gd name="connsiteX6" fmla="*/ 181711 w 5952955"/>
              <a:gd name="connsiteY6" fmla="*/ 759805 h 874800"/>
              <a:gd name="connsiteX7" fmla="*/ 133607 w 5952955"/>
              <a:gd name="connsiteY7" fmla="*/ 700521 h 874800"/>
              <a:gd name="connsiteX8" fmla="*/ 89512 w 5952955"/>
              <a:gd name="connsiteY8" fmla="*/ 632965 h 874800"/>
              <a:gd name="connsiteX9" fmla="*/ 53434 w 5952955"/>
              <a:gd name="connsiteY9" fmla="*/ 559895 h 874800"/>
              <a:gd name="connsiteX10" fmla="*/ 33391 w 5952955"/>
              <a:gd name="connsiteY10" fmla="*/ 499232 h 874800"/>
              <a:gd name="connsiteX11" fmla="*/ 26710 w 5952955"/>
              <a:gd name="connsiteY11" fmla="*/ 439949 h 874800"/>
              <a:gd name="connsiteX12" fmla="*/ 26710 w 5952955"/>
              <a:gd name="connsiteY12" fmla="*/ 376529 h 874800"/>
              <a:gd name="connsiteX13" fmla="*/ 28046 w 5952955"/>
              <a:gd name="connsiteY13" fmla="*/ 308973 h 874800"/>
              <a:gd name="connsiteX14" fmla="*/ 30718 w 5952955"/>
              <a:gd name="connsiteY14" fmla="*/ 241417 h 874800"/>
              <a:gd name="connsiteX15" fmla="*/ 28046 w 5952955"/>
              <a:gd name="connsiteY15" fmla="*/ 168346 h 874800"/>
              <a:gd name="connsiteX16" fmla="*/ 21365 w 5952955"/>
              <a:gd name="connsiteY16" fmla="*/ 91140 h 874800"/>
              <a:gd name="connsiteX17" fmla="*/ 0 w 5952955"/>
              <a:gd name="connsiteY17" fmla="*/ 207 h 874800"/>
              <a:gd name="connsiteX0" fmla="*/ 0 w 5952955"/>
              <a:gd name="connsiteY0" fmla="*/ 207 h 874800"/>
              <a:gd name="connsiteX1" fmla="*/ 5952955 w 5952955"/>
              <a:gd name="connsiteY1" fmla="*/ 0 h 874800"/>
              <a:gd name="connsiteX2" fmla="*/ 5952955 w 5952955"/>
              <a:gd name="connsiteY2" fmla="*/ 874800 h 874800"/>
              <a:gd name="connsiteX3" fmla="*/ 285146 w 5952955"/>
              <a:gd name="connsiteY3" fmla="*/ 874800 h 874800"/>
              <a:gd name="connsiteX4" fmla="*/ 232487 w 5952955"/>
              <a:gd name="connsiteY4" fmla="*/ 820467 h 874800"/>
              <a:gd name="connsiteX5" fmla="*/ 181711 w 5952955"/>
              <a:gd name="connsiteY5" fmla="*/ 759805 h 874800"/>
              <a:gd name="connsiteX6" fmla="*/ 133607 w 5952955"/>
              <a:gd name="connsiteY6" fmla="*/ 700521 h 874800"/>
              <a:gd name="connsiteX7" fmla="*/ 89512 w 5952955"/>
              <a:gd name="connsiteY7" fmla="*/ 632965 h 874800"/>
              <a:gd name="connsiteX8" fmla="*/ 53434 w 5952955"/>
              <a:gd name="connsiteY8" fmla="*/ 559895 h 874800"/>
              <a:gd name="connsiteX9" fmla="*/ 33391 w 5952955"/>
              <a:gd name="connsiteY9" fmla="*/ 499232 h 874800"/>
              <a:gd name="connsiteX10" fmla="*/ 26710 w 5952955"/>
              <a:gd name="connsiteY10" fmla="*/ 439949 h 874800"/>
              <a:gd name="connsiteX11" fmla="*/ 26710 w 5952955"/>
              <a:gd name="connsiteY11" fmla="*/ 376529 h 874800"/>
              <a:gd name="connsiteX12" fmla="*/ 28046 w 5952955"/>
              <a:gd name="connsiteY12" fmla="*/ 308973 h 874800"/>
              <a:gd name="connsiteX13" fmla="*/ 30718 w 5952955"/>
              <a:gd name="connsiteY13" fmla="*/ 241417 h 874800"/>
              <a:gd name="connsiteX14" fmla="*/ 28046 w 5952955"/>
              <a:gd name="connsiteY14" fmla="*/ 168346 h 874800"/>
              <a:gd name="connsiteX15" fmla="*/ 21365 w 5952955"/>
              <a:gd name="connsiteY15" fmla="*/ 91140 h 874800"/>
              <a:gd name="connsiteX16" fmla="*/ 0 w 5952955"/>
              <a:gd name="connsiteY16" fmla="*/ 207 h 8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952955" h="874800">
                <a:moveTo>
                  <a:pt x="0" y="207"/>
                </a:moveTo>
                <a:lnTo>
                  <a:pt x="5952955" y="0"/>
                </a:lnTo>
                <a:lnTo>
                  <a:pt x="5952955" y="874800"/>
                </a:lnTo>
                <a:lnTo>
                  <a:pt x="285146" y="874800"/>
                </a:lnTo>
                <a:lnTo>
                  <a:pt x="232487" y="820467"/>
                </a:lnTo>
                <a:lnTo>
                  <a:pt x="181711" y="759805"/>
                </a:lnTo>
                <a:lnTo>
                  <a:pt x="133607" y="700521"/>
                </a:lnTo>
                <a:lnTo>
                  <a:pt x="89512" y="632965"/>
                </a:lnTo>
                <a:lnTo>
                  <a:pt x="53434" y="559895"/>
                </a:lnTo>
                <a:lnTo>
                  <a:pt x="33391" y="499232"/>
                </a:lnTo>
                <a:lnTo>
                  <a:pt x="26710" y="439949"/>
                </a:lnTo>
                <a:lnTo>
                  <a:pt x="26710" y="376529"/>
                </a:lnTo>
                <a:cubicBezTo>
                  <a:pt x="27155" y="354010"/>
                  <a:pt x="27601" y="331492"/>
                  <a:pt x="28046" y="308973"/>
                </a:cubicBezTo>
                <a:lnTo>
                  <a:pt x="30718" y="241417"/>
                </a:lnTo>
                <a:cubicBezTo>
                  <a:pt x="29827" y="217060"/>
                  <a:pt x="28937" y="192703"/>
                  <a:pt x="28046" y="168346"/>
                </a:cubicBezTo>
                <a:lnTo>
                  <a:pt x="21365" y="91140"/>
                </a:lnTo>
                <a:lnTo>
                  <a:pt x="0" y="20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" name="자유형: 도형 42">
            <a:extLst>
              <a:ext uri="{FF2B5EF4-FFF2-40B4-BE49-F238E27FC236}">
                <a16:creationId xmlns:a16="http://schemas.microsoft.com/office/drawing/2014/main" id="{91D982B5-84DD-42FF-BC72-008F56F3EF9E}"/>
              </a:ext>
            </a:extLst>
          </p:cNvPr>
          <p:cNvSpPr/>
          <p:nvPr/>
        </p:nvSpPr>
        <p:spPr>
          <a:xfrm>
            <a:off x="5474135" y="3892198"/>
            <a:ext cx="5836840" cy="874800"/>
          </a:xfrm>
          <a:custGeom>
            <a:avLst/>
            <a:gdLst>
              <a:gd name="connsiteX0" fmla="*/ 4612840 w 5836840"/>
              <a:gd name="connsiteY0" fmla="*/ 0 h 874800"/>
              <a:gd name="connsiteX1" fmla="*/ 5836840 w 5836840"/>
              <a:gd name="connsiteY1" fmla="*/ 0 h 874800"/>
              <a:gd name="connsiteX2" fmla="*/ 5836840 w 5836840"/>
              <a:gd name="connsiteY2" fmla="*/ 874800 h 874800"/>
              <a:gd name="connsiteX3" fmla="*/ 4612843 w 5836840"/>
              <a:gd name="connsiteY3" fmla="*/ 874800 h 874800"/>
              <a:gd name="connsiteX4" fmla="*/ 4612840 w 5836840"/>
              <a:gd name="connsiteY4" fmla="*/ 874800 h 874800"/>
              <a:gd name="connsiteX5" fmla="*/ 0 w 5836840"/>
              <a:gd name="connsiteY5" fmla="*/ 874800 h 874800"/>
              <a:gd name="connsiteX6" fmla="*/ 123 w 5836840"/>
              <a:gd name="connsiteY6" fmla="*/ 874708 h 874800"/>
              <a:gd name="connsiteX7" fmla="*/ 18830 w 5836840"/>
              <a:gd name="connsiteY7" fmla="*/ 855406 h 874800"/>
              <a:gd name="connsiteX8" fmla="*/ 33529 w 5836840"/>
              <a:gd name="connsiteY8" fmla="*/ 830590 h 874800"/>
              <a:gd name="connsiteX9" fmla="*/ 38873 w 5836840"/>
              <a:gd name="connsiteY9" fmla="*/ 803016 h 874800"/>
              <a:gd name="connsiteX10" fmla="*/ 36201 w 5836840"/>
              <a:gd name="connsiteY10" fmla="*/ 775442 h 874800"/>
              <a:gd name="connsiteX11" fmla="*/ 26847 w 5836840"/>
              <a:gd name="connsiteY11" fmla="*/ 749247 h 874800"/>
              <a:gd name="connsiteX12" fmla="*/ 14822 w 5836840"/>
              <a:gd name="connsiteY12" fmla="*/ 727188 h 874800"/>
              <a:gd name="connsiteX13" fmla="*/ 6804 w 5836840"/>
              <a:gd name="connsiteY13" fmla="*/ 705129 h 874800"/>
              <a:gd name="connsiteX14" fmla="*/ 45554 w 5836840"/>
              <a:gd name="connsiteY14" fmla="*/ 677555 h 874800"/>
              <a:gd name="connsiteX15" fmla="*/ 72279 w 5836840"/>
              <a:gd name="connsiteY15" fmla="*/ 649981 h 874800"/>
              <a:gd name="connsiteX16" fmla="*/ 86977 w 5836840"/>
              <a:gd name="connsiteY16" fmla="*/ 622408 h 874800"/>
              <a:gd name="connsiteX17" fmla="*/ 89650 w 5836840"/>
              <a:gd name="connsiteY17" fmla="*/ 592076 h 874800"/>
              <a:gd name="connsiteX18" fmla="*/ 85641 w 5836840"/>
              <a:gd name="connsiteY18" fmla="*/ 564503 h 874800"/>
              <a:gd name="connsiteX19" fmla="*/ 74951 w 5836840"/>
              <a:gd name="connsiteY19" fmla="*/ 534171 h 874800"/>
              <a:gd name="connsiteX20" fmla="*/ 60253 w 5836840"/>
              <a:gd name="connsiteY20" fmla="*/ 503840 h 874800"/>
              <a:gd name="connsiteX21" fmla="*/ 44218 w 5836840"/>
              <a:gd name="connsiteY21" fmla="*/ 473509 h 874800"/>
              <a:gd name="connsiteX22" fmla="*/ 29520 w 5836840"/>
              <a:gd name="connsiteY22" fmla="*/ 441799 h 874800"/>
              <a:gd name="connsiteX23" fmla="*/ 14822 w 5836840"/>
              <a:gd name="connsiteY23" fmla="*/ 411468 h 874800"/>
              <a:gd name="connsiteX24" fmla="*/ 6804 w 5836840"/>
              <a:gd name="connsiteY24" fmla="*/ 378379 h 874800"/>
              <a:gd name="connsiteX25" fmla="*/ 33529 w 5836840"/>
              <a:gd name="connsiteY25" fmla="*/ 353563 h 874800"/>
              <a:gd name="connsiteX26" fmla="*/ 70943 w 5836840"/>
              <a:gd name="connsiteY26" fmla="*/ 334261 h 874800"/>
              <a:gd name="connsiteX27" fmla="*/ 112365 w 5836840"/>
              <a:gd name="connsiteY27" fmla="*/ 316338 h 874800"/>
              <a:gd name="connsiteX28" fmla="*/ 155124 w 5836840"/>
              <a:gd name="connsiteY28" fmla="*/ 301173 h 874800"/>
              <a:gd name="connsiteX29" fmla="*/ 199219 w 5836840"/>
              <a:gd name="connsiteY29" fmla="*/ 286007 h 874800"/>
              <a:gd name="connsiteX30" fmla="*/ 243314 w 5836840"/>
              <a:gd name="connsiteY30" fmla="*/ 270841 h 874800"/>
              <a:gd name="connsiteX31" fmla="*/ 284737 w 5836840"/>
              <a:gd name="connsiteY31" fmla="*/ 252918 h 874800"/>
              <a:gd name="connsiteX32" fmla="*/ 318143 w 5836840"/>
              <a:gd name="connsiteY32" fmla="*/ 233617 h 874800"/>
              <a:gd name="connsiteX33" fmla="*/ 347539 w 5836840"/>
              <a:gd name="connsiteY33" fmla="*/ 206043 h 874800"/>
              <a:gd name="connsiteX34" fmla="*/ 364910 w 5836840"/>
              <a:gd name="connsiteY34" fmla="*/ 172954 h 874800"/>
              <a:gd name="connsiteX35" fmla="*/ 371591 w 5836840"/>
              <a:gd name="connsiteY35" fmla="*/ 138487 h 874800"/>
              <a:gd name="connsiteX36" fmla="*/ 366246 w 5836840"/>
              <a:gd name="connsiteY36" fmla="*/ 105399 h 874800"/>
              <a:gd name="connsiteX37" fmla="*/ 354220 w 5836840"/>
              <a:gd name="connsiteY37" fmla="*/ 75067 h 874800"/>
              <a:gd name="connsiteX38" fmla="*/ 335513 w 5836840"/>
              <a:gd name="connsiteY38" fmla="*/ 50251 h 874800"/>
              <a:gd name="connsiteX39" fmla="*/ 312798 w 5836840"/>
              <a:gd name="connsiteY39" fmla="*/ 25434 h 874800"/>
              <a:gd name="connsiteX40" fmla="*/ 291418 w 5836840"/>
              <a:gd name="connsiteY40" fmla="*/ 4754 h 874800"/>
              <a:gd name="connsiteX41" fmla="*/ 286644 w 5836840"/>
              <a:gd name="connsiteY41" fmla="*/ 207 h 874800"/>
              <a:gd name="connsiteX42" fmla="*/ 4612840 w 5836840"/>
              <a:gd name="connsiteY42" fmla="*/ 207 h 874800"/>
              <a:gd name="connsiteX0" fmla="*/ 4612840 w 5836840"/>
              <a:gd name="connsiteY0" fmla="*/ 207 h 874800"/>
              <a:gd name="connsiteX1" fmla="*/ 5836840 w 5836840"/>
              <a:gd name="connsiteY1" fmla="*/ 0 h 874800"/>
              <a:gd name="connsiteX2" fmla="*/ 5836840 w 5836840"/>
              <a:gd name="connsiteY2" fmla="*/ 874800 h 874800"/>
              <a:gd name="connsiteX3" fmla="*/ 4612843 w 5836840"/>
              <a:gd name="connsiteY3" fmla="*/ 874800 h 874800"/>
              <a:gd name="connsiteX4" fmla="*/ 4612840 w 5836840"/>
              <a:gd name="connsiteY4" fmla="*/ 874800 h 874800"/>
              <a:gd name="connsiteX5" fmla="*/ 0 w 5836840"/>
              <a:gd name="connsiteY5" fmla="*/ 874800 h 874800"/>
              <a:gd name="connsiteX6" fmla="*/ 123 w 5836840"/>
              <a:gd name="connsiteY6" fmla="*/ 874708 h 874800"/>
              <a:gd name="connsiteX7" fmla="*/ 18830 w 5836840"/>
              <a:gd name="connsiteY7" fmla="*/ 855406 h 874800"/>
              <a:gd name="connsiteX8" fmla="*/ 33529 w 5836840"/>
              <a:gd name="connsiteY8" fmla="*/ 830590 h 874800"/>
              <a:gd name="connsiteX9" fmla="*/ 38873 w 5836840"/>
              <a:gd name="connsiteY9" fmla="*/ 803016 h 874800"/>
              <a:gd name="connsiteX10" fmla="*/ 36201 w 5836840"/>
              <a:gd name="connsiteY10" fmla="*/ 775442 h 874800"/>
              <a:gd name="connsiteX11" fmla="*/ 26847 w 5836840"/>
              <a:gd name="connsiteY11" fmla="*/ 749247 h 874800"/>
              <a:gd name="connsiteX12" fmla="*/ 14822 w 5836840"/>
              <a:gd name="connsiteY12" fmla="*/ 727188 h 874800"/>
              <a:gd name="connsiteX13" fmla="*/ 6804 w 5836840"/>
              <a:gd name="connsiteY13" fmla="*/ 705129 h 874800"/>
              <a:gd name="connsiteX14" fmla="*/ 45554 w 5836840"/>
              <a:gd name="connsiteY14" fmla="*/ 677555 h 874800"/>
              <a:gd name="connsiteX15" fmla="*/ 72279 w 5836840"/>
              <a:gd name="connsiteY15" fmla="*/ 649981 h 874800"/>
              <a:gd name="connsiteX16" fmla="*/ 86977 w 5836840"/>
              <a:gd name="connsiteY16" fmla="*/ 622408 h 874800"/>
              <a:gd name="connsiteX17" fmla="*/ 89650 w 5836840"/>
              <a:gd name="connsiteY17" fmla="*/ 592076 h 874800"/>
              <a:gd name="connsiteX18" fmla="*/ 85641 w 5836840"/>
              <a:gd name="connsiteY18" fmla="*/ 564503 h 874800"/>
              <a:gd name="connsiteX19" fmla="*/ 74951 w 5836840"/>
              <a:gd name="connsiteY19" fmla="*/ 534171 h 874800"/>
              <a:gd name="connsiteX20" fmla="*/ 60253 w 5836840"/>
              <a:gd name="connsiteY20" fmla="*/ 503840 h 874800"/>
              <a:gd name="connsiteX21" fmla="*/ 44218 w 5836840"/>
              <a:gd name="connsiteY21" fmla="*/ 473509 h 874800"/>
              <a:gd name="connsiteX22" fmla="*/ 29520 w 5836840"/>
              <a:gd name="connsiteY22" fmla="*/ 441799 h 874800"/>
              <a:gd name="connsiteX23" fmla="*/ 14822 w 5836840"/>
              <a:gd name="connsiteY23" fmla="*/ 411468 h 874800"/>
              <a:gd name="connsiteX24" fmla="*/ 6804 w 5836840"/>
              <a:gd name="connsiteY24" fmla="*/ 378379 h 874800"/>
              <a:gd name="connsiteX25" fmla="*/ 33529 w 5836840"/>
              <a:gd name="connsiteY25" fmla="*/ 353563 h 874800"/>
              <a:gd name="connsiteX26" fmla="*/ 70943 w 5836840"/>
              <a:gd name="connsiteY26" fmla="*/ 334261 h 874800"/>
              <a:gd name="connsiteX27" fmla="*/ 112365 w 5836840"/>
              <a:gd name="connsiteY27" fmla="*/ 316338 h 874800"/>
              <a:gd name="connsiteX28" fmla="*/ 155124 w 5836840"/>
              <a:gd name="connsiteY28" fmla="*/ 301173 h 874800"/>
              <a:gd name="connsiteX29" fmla="*/ 199219 w 5836840"/>
              <a:gd name="connsiteY29" fmla="*/ 286007 h 874800"/>
              <a:gd name="connsiteX30" fmla="*/ 243314 w 5836840"/>
              <a:gd name="connsiteY30" fmla="*/ 270841 h 874800"/>
              <a:gd name="connsiteX31" fmla="*/ 284737 w 5836840"/>
              <a:gd name="connsiteY31" fmla="*/ 252918 h 874800"/>
              <a:gd name="connsiteX32" fmla="*/ 318143 w 5836840"/>
              <a:gd name="connsiteY32" fmla="*/ 233617 h 874800"/>
              <a:gd name="connsiteX33" fmla="*/ 347539 w 5836840"/>
              <a:gd name="connsiteY33" fmla="*/ 206043 h 874800"/>
              <a:gd name="connsiteX34" fmla="*/ 364910 w 5836840"/>
              <a:gd name="connsiteY34" fmla="*/ 172954 h 874800"/>
              <a:gd name="connsiteX35" fmla="*/ 371591 w 5836840"/>
              <a:gd name="connsiteY35" fmla="*/ 138487 h 874800"/>
              <a:gd name="connsiteX36" fmla="*/ 366246 w 5836840"/>
              <a:gd name="connsiteY36" fmla="*/ 105399 h 874800"/>
              <a:gd name="connsiteX37" fmla="*/ 354220 w 5836840"/>
              <a:gd name="connsiteY37" fmla="*/ 75067 h 874800"/>
              <a:gd name="connsiteX38" fmla="*/ 335513 w 5836840"/>
              <a:gd name="connsiteY38" fmla="*/ 50251 h 874800"/>
              <a:gd name="connsiteX39" fmla="*/ 312798 w 5836840"/>
              <a:gd name="connsiteY39" fmla="*/ 25434 h 874800"/>
              <a:gd name="connsiteX40" fmla="*/ 291418 w 5836840"/>
              <a:gd name="connsiteY40" fmla="*/ 4754 h 874800"/>
              <a:gd name="connsiteX41" fmla="*/ 286644 w 5836840"/>
              <a:gd name="connsiteY41" fmla="*/ 207 h 874800"/>
              <a:gd name="connsiteX42" fmla="*/ 4612840 w 5836840"/>
              <a:gd name="connsiteY42" fmla="*/ 207 h 874800"/>
              <a:gd name="connsiteX0" fmla="*/ 286644 w 5836840"/>
              <a:gd name="connsiteY0" fmla="*/ 207 h 874800"/>
              <a:gd name="connsiteX1" fmla="*/ 5836840 w 5836840"/>
              <a:gd name="connsiteY1" fmla="*/ 0 h 874800"/>
              <a:gd name="connsiteX2" fmla="*/ 5836840 w 5836840"/>
              <a:gd name="connsiteY2" fmla="*/ 874800 h 874800"/>
              <a:gd name="connsiteX3" fmla="*/ 4612843 w 5836840"/>
              <a:gd name="connsiteY3" fmla="*/ 874800 h 874800"/>
              <a:gd name="connsiteX4" fmla="*/ 4612840 w 5836840"/>
              <a:gd name="connsiteY4" fmla="*/ 874800 h 874800"/>
              <a:gd name="connsiteX5" fmla="*/ 0 w 5836840"/>
              <a:gd name="connsiteY5" fmla="*/ 874800 h 874800"/>
              <a:gd name="connsiteX6" fmla="*/ 123 w 5836840"/>
              <a:gd name="connsiteY6" fmla="*/ 874708 h 874800"/>
              <a:gd name="connsiteX7" fmla="*/ 18830 w 5836840"/>
              <a:gd name="connsiteY7" fmla="*/ 855406 h 874800"/>
              <a:gd name="connsiteX8" fmla="*/ 33529 w 5836840"/>
              <a:gd name="connsiteY8" fmla="*/ 830590 h 874800"/>
              <a:gd name="connsiteX9" fmla="*/ 38873 w 5836840"/>
              <a:gd name="connsiteY9" fmla="*/ 803016 h 874800"/>
              <a:gd name="connsiteX10" fmla="*/ 36201 w 5836840"/>
              <a:gd name="connsiteY10" fmla="*/ 775442 h 874800"/>
              <a:gd name="connsiteX11" fmla="*/ 26847 w 5836840"/>
              <a:gd name="connsiteY11" fmla="*/ 749247 h 874800"/>
              <a:gd name="connsiteX12" fmla="*/ 14822 w 5836840"/>
              <a:gd name="connsiteY12" fmla="*/ 727188 h 874800"/>
              <a:gd name="connsiteX13" fmla="*/ 6804 w 5836840"/>
              <a:gd name="connsiteY13" fmla="*/ 705129 h 874800"/>
              <a:gd name="connsiteX14" fmla="*/ 45554 w 5836840"/>
              <a:gd name="connsiteY14" fmla="*/ 677555 h 874800"/>
              <a:gd name="connsiteX15" fmla="*/ 72279 w 5836840"/>
              <a:gd name="connsiteY15" fmla="*/ 649981 h 874800"/>
              <a:gd name="connsiteX16" fmla="*/ 86977 w 5836840"/>
              <a:gd name="connsiteY16" fmla="*/ 622408 h 874800"/>
              <a:gd name="connsiteX17" fmla="*/ 89650 w 5836840"/>
              <a:gd name="connsiteY17" fmla="*/ 592076 h 874800"/>
              <a:gd name="connsiteX18" fmla="*/ 85641 w 5836840"/>
              <a:gd name="connsiteY18" fmla="*/ 564503 h 874800"/>
              <a:gd name="connsiteX19" fmla="*/ 74951 w 5836840"/>
              <a:gd name="connsiteY19" fmla="*/ 534171 h 874800"/>
              <a:gd name="connsiteX20" fmla="*/ 60253 w 5836840"/>
              <a:gd name="connsiteY20" fmla="*/ 503840 h 874800"/>
              <a:gd name="connsiteX21" fmla="*/ 44218 w 5836840"/>
              <a:gd name="connsiteY21" fmla="*/ 473509 h 874800"/>
              <a:gd name="connsiteX22" fmla="*/ 29520 w 5836840"/>
              <a:gd name="connsiteY22" fmla="*/ 441799 h 874800"/>
              <a:gd name="connsiteX23" fmla="*/ 14822 w 5836840"/>
              <a:gd name="connsiteY23" fmla="*/ 411468 h 874800"/>
              <a:gd name="connsiteX24" fmla="*/ 6804 w 5836840"/>
              <a:gd name="connsiteY24" fmla="*/ 378379 h 874800"/>
              <a:gd name="connsiteX25" fmla="*/ 33529 w 5836840"/>
              <a:gd name="connsiteY25" fmla="*/ 353563 h 874800"/>
              <a:gd name="connsiteX26" fmla="*/ 70943 w 5836840"/>
              <a:gd name="connsiteY26" fmla="*/ 334261 h 874800"/>
              <a:gd name="connsiteX27" fmla="*/ 112365 w 5836840"/>
              <a:gd name="connsiteY27" fmla="*/ 316338 h 874800"/>
              <a:gd name="connsiteX28" fmla="*/ 155124 w 5836840"/>
              <a:gd name="connsiteY28" fmla="*/ 301173 h 874800"/>
              <a:gd name="connsiteX29" fmla="*/ 199219 w 5836840"/>
              <a:gd name="connsiteY29" fmla="*/ 286007 h 874800"/>
              <a:gd name="connsiteX30" fmla="*/ 243314 w 5836840"/>
              <a:gd name="connsiteY30" fmla="*/ 270841 h 874800"/>
              <a:gd name="connsiteX31" fmla="*/ 284737 w 5836840"/>
              <a:gd name="connsiteY31" fmla="*/ 252918 h 874800"/>
              <a:gd name="connsiteX32" fmla="*/ 318143 w 5836840"/>
              <a:gd name="connsiteY32" fmla="*/ 233617 h 874800"/>
              <a:gd name="connsiteX33" fmla="*/ 347539 w 5836840"/>
              <a:gd name="connsiteY33" fmla="*/ 206043 h 874800"/>
              <a:gd name="connsiteX34" fmla="*/ 364910 w 5836840"/>
              <a:gd name="connsiteY34" fmla="*/ 172954 h 874800"/>
              <a:gd name="connsiteX35" fmla="*/ 371591 w 5836840"/>
              <a:gd name="connsiteY35" fmla="*/ 138487 h 874800"/>
              <a:gd name="connsiteX36" fmla="*/ 366246 w 5836840"/>
              <a:gd name="connsiteY36" fmla="*/ 105399 h 874800"/>
              <a:gd name="connsiteX37" fmla="*/ 354220 w 5836840"/>
              <a:gd name="connsiteY37" fmla="*/ 75067 h 874800"/>
              <a:gd name="connsiteX38" fmla="*/ 335513 w 5836840"/>
              <a:gd name="connsiteY38" fmla="*/ 50251 h 874800"/>
              <a:gd name="connsiteX39" fmla="*/ 312798 w 5836840"/>
              <a:gd name="connsiteY39" fmla="*/ 25434 h 874800"/>
              <a:gd name="connsiteX40" fmla="*/ 291418 w 5836840"/>
              <a:gd name="connsiteY40" fmla="*/ 4754 h 874800"/>
              <a:gd name="connsiteX41" fmla="*/ 286644 w 5836840"/>
              <a:gd name="connsiteY41" fmla="*/ 207 h 874800"/>
              <a:gd name="connsiteX0" fmla="*/ 286644 w 5836840"/>
              <a:gd name="connsiteY0" fmla="*/ 207 h 874800"/>
              <a:gd name="connsiteX1" fmla="*/ 5836840 w 5836840"/>
              <a:gd name="connsiteY1" fmla="*/ 0 h 874800"/>
              <a:gd name="connsiteX2" fmla="*/ 5836840 w 5836840"/>
              <a:gd name="connsiteY2" fmla="*/ 874800 h 874800"/>
              <a:gd name="connsiteX3" fmla="*/ 4612843 w 5836840"/>
              <a:gd name="connsiteY3" fmla="*/ 874800 h 874800"/>
              <a:gd name="connsiteX4" fmla="*/ 0 w 5836840"/>
              <a:gd name="connsiteY4" fmla="*/ 874800 h 874800"/>
              <a:gd name="connsiteX5" fmla="*/ 123 w 5836840"/>
              <a:gd name="connsiteY5" fmla="*/ 874708 h 874800"/>
              <a:gd name="connsiteX6" fmla="*/ 18830 w 5836840"/>
              <a:gd name="connsiteY6" fmla="*/ 855406 h 874800"/>
              <a:gd name="connsiteX7" fmla="*/ 33529 w 5836840"/>
              <a:gd name="connsiteY7" fmla="*/ 830590 h 874800"/>
              <a:gd name="connsiteX8" fmla="*/ 38873 w 5836840"/>
              <a:gd name="connsiteY8" fmla="*/ 803016 h 874800"/>
              <a:gd name="connsiteX9" fmla="*/ 36201 w 5836840"/>
              <a:gd name="connsiteY9" fmla="*/ 775442 h 874800"/>
              <a:gd name="connsiteX10" fmla="*/ 26847 w 5836840"/>
              <a:gd name="connsiteY10" fmla="*/ 749247 h 874800"/>
              <a:gd name="connsiteX11" fmla="*/ 14822 w 5836840"/>
              <a:gd name="connsiteY11" fmla="*/ 727188 h 874800"/>
              <a:gd name="connsiteX12" fmla="*/ 6804 w 5836840"/>
              <a:gd name="connsiteY12" fmla="*/ 705129 h 874800"/>
              <a:gd name="connsiteX13" fmla="*/ 45554 w 5836840"/>
              <a:gd name="connsiteY13" fmla="*/ 677555 h 874800"/>
              <a:gd name="connsiteX14" fmla="*/ 72279 w 5836840"/>
              <a:gd name="connsiteY14" fmla="*/ 649981 h 874800"/>
              <a:gd name="connsiteX15" fmla="*/ 86977 w 5836840"/>
              <a:gd name="connsiteY15" fmla="*/ 622408 h 874800"/>
              <a:gd name="connsiteX16" fmla="*/ 89650 w 5836840"/>
              <a:gd name="connsiteY16" fmla="*/ 592076 h 874800"/>
              <a:gd name="connsiteX17" fmla="*/ 85641 w 5836840"/>
              <a:gd name="connsiteY17" fmla="*/ 564503 h 874800"/>
              <a:gd name="connsiteX18" fmla="*/ 74951 w 5836840"/>
              <a:gd name="connsiteY18" fmla="*/ 534171 h 874800"/>
              <a:gd name="connsiteX19" fmla="*/ 60253 w 5836840"/>
              <a:gd name="connsiteY19" fmla="*/ 503840 h 874800"/>
              <a:gd name="connsiteX20" fmla="*/ 44218 w 5836840"/>
              <a:gd name="connsiteY20" fmla="*/ 473509 h 874800"/>
              <a:gd name="connsiteX21" fmla="*/ 29520 w 5836840"/>
              <a:gd name="connsiteY21" fmla="*/ 441799 h 874800"/>
              <a:gd name="connsiteX22" fmla="*/ 14822 w 5836840"/>
              <a:gd name="connsiteY22" fmla="*/ 411468 h 874800"/>
              <a:gd name="connsiteX23" fmla="*/ 6804 w 5836840"/>
              <a:gd name="connsiteY23" fmla="*/ 378379 h 874800"/>
              <a:gd name="connsiteX24" fmla="*/ 33529 w 5836840"/>
              <a:gd name="connsiteY24" fmla="*/ 353563 h 874800"/>
              <a:gd name="connsiteX25" fmla="*/ 70943 w 5836840"/>
              <a:gd name="connsiteY25" fmla="*/ 334261 h 874800"/>
              <a:gd name="connsiteX26" fmla="*/ 112365 w 5836840"/>
              <a:gd name="connsiteY26" fmla="*/ 316338 h 874800"/>
              <a:gd name="connsiteX27" fmla="*/ 155124 w 5836840"/>
              <a:gd name="connsiteY27" fmla="*/ 301173 h 874800"/>
              <a:gd name="connsiteX28" fmla="*/ 199219 w 5836840"/>
              <a:gd name="connsiteY28" fmla="*/ 286007 h 874800"/>
              <a:gd name="connsiteX29" fmla="*/ 243314 w 5836840"/>
              <a:gd name="connsiteY29" fmla="*/ 270841 h 874800"/>
              <a:gd name="connsiteX30" fmla="*/ 284737 w 5836840"/>
              <a:gd name="connsiteY30" fmla="*/ 252918 h 874800"/>
              <a:gd name="connsiteX31" fmla="*/ 318143 w 5836840"/>
              <a:gd name="connsiteY31" fmla="*/ 233617 h 874800"/>
              <a:gd name="connsiteX32" fmla="*/ 347539 w 5836840"/>
              <a:gd name="connsiteY32" fmla="*/ 206043 h 874800"/>
              <a:gd name="connsiteX33" fmla="*/ 364910 w 5836840"/>
              <a:gd name="connsiteY33" fmla="*/ 172954 h 874800"/>
              <a:gd name="connsiteX34" fmla="*/ 371591 w 5836840"/>
              <a:gd name="connsiteY34" fmla="*/ 138487 h 874800"/>
              <a:gd name="connsiteX35" fmla="*/ 366246 w 5836840"/>
              <a:gd name="connsiteY35" fmla="*/ 105399 h 874800"/>
              <a:gd name="connsiteX36" fmla="*/ 354220 w 5836840"/>
              <a:gd name="connsiteY36" fmla="*/ 75067 h 874800"/>
              <a:gd name="connsiteX37" fmla="*/ 335513 w 5836840"/>
              <a:gd name="connsiteY37" fmla="*/ 50251 h 874800"/>
              <a:gd name="connsiteX38" fmla="*/ 312798 w 5836840"/>
              <a:gd name="connsiteY38" fmla="*/ 25434 h 874800"/>
              <a:gd name="connsiteX39" fmla="*/ 291418 w 5836840"/>
              <a:gd name="connsiteY39" fmla="*/ 4754 h 874800"/>
              <a:gd name="connsiteX40" fmla="*/ 286644 w 5836840"/>
              <a:gd name="connsiteY40" fmla="*/ 207 h 874800"/>
              <a:gd name="connsiteX0" fmla="*/ 286644 w 5836840"/>
              <a:gd name="connsiteY0" fmla="*/ 207 h 874800"/>
              <a:gd name="connsiteX1" fmla="*/ 5836840 w 5836840"/>
              <a:gd name="connsiteY1" fmla="*/ 0 h 874800"/>
              <a:gd name="connsiteX2" fmla="*/ 5836840 w 5836840"/>
              <a:gd name="connsiteY2" fmla="*/ 874800 h 874800"/>
              <a:gd name="connsiteX3" fmla="*/ 0 w 5836840"/>
              <a:gd name="connsiteY3" fmla="*/ 874800 h 874800"/>
              <a:gd name="connsiteX4" fmla="*/ 123 w 5836840"/>
              <a:gd name="connsiteY4" fmla="*/ 874708 h 874800"/>
              <a:gd name="connsiteX5" fmla="*/ 18830 w 5836840"/>
              <a:gd name="connsiteY5" fmla="*/ 855406 h 874800"/>
              <a:gd name="connsiteX6" fmla="*/ 33529 w 5836840"/>
              <a:gd name="connsiteY6" fmla="*/ 830590 h 874800"/>
              <a:gd name="connsiteX7" fmla="*/ 38873 w 5836840"/>
              <a:gd name="connsiteY7" fmla="*/ 803016 h 874800"/>
              <a:gd name="connsiteX8" fmla="*/ 36201 w 5836840"/>
              <a:gd name="connsiteY8" fmla="*/ 775442 h 874800"/>
              <a:gd name="connsiteX9" fmla="*/ 26847 w 5836840"/>
              <a:gd name="connsiteY9" fmla="*/ 749247 h 874800"/>
              <a:gd name="connsiteX10" fmla="*/ 14822 w 5836840"/>
              <a:gd name="connsiteY10" fmla="*/ 727188 h 874800"/>
              <a:gd name="connsiteX11" fmla="*/ 6804 w 5836840"/>
              <a:gd name="connsiteY11" fmla="*/ 705129 h 874800"/>
              <a:gd name="connsiteX12" fmla="*/ 45554 w 5836840"/>
              <a:gd name="connsiteY12" fmla="*/ 677555 h 874800"/>
              <a:gd name="connsiteX13" fmla="*/ 72279 w 5836840"/>
              <a:gd name="connsiteY13" fmla="*/ 649981 h 874800"/>
              <a:gd name="connsiteX14" fmla="*/ 86977 w 5836840"/>
              <a:gd name="connsiteY14" fmla="*/ 622408 h 874800"/>
              <a:gd name="connsiteX15" fmla="*/ 89650 w 5836840"/>
              <a:gd name="connsiteY15" fmla="*/ 592076 h 874800"/>
              <a:gd name="connsiteX16" fmla="*/ 85641 w 5836840"/>
              <a:gd name="connsiteY16" fmla="*/ 564503 h 874800"/>
              <a:gd name="connsiteX17" fmla="*/ 74951 w 5836840"/>
              <a:gd name="connsiteY17" fmla="*/ 534171 h 874800"/>
              <a:gd name="connsiteX18" fmla="*/ 60253 w 5836840"/>
              <a:gd name="connsiteY18" fmla="*/ 503840 h 874800"/>
              <a:gd name="connsiteX19" fmla="*/ 44218 w 5836840"/>
              <a:gd name="connsiteY19" fmla="*/ 473509 h 874800"/>
              <a:gd name="connsiteX20" fmla="*/ 29520 w 5836840"/>
              <a:gd name="connsiteY20" fmla="*/ 441799 h 874800"/>
              <a:gd name="connsiteX21" fmla="*/ 14822 w 5836840"/>
              <a:gd name="connsiteY21" fmla="*/ 411468 h 874800"/>
              <a:gd name="connsiteX22" fmla="*/ 6804 w 5836840"/>
              <a:gd name="connsiteY22" fmla="*/ 378379 h 874800"/>
              <a:gd name="connsiteX23" fmla="*/ 33529 w 5836840"/>
              <a:gd name="connsiteY23" fmla="*/ 353563 h 874800"/>
              <a:gd name="connsiteX24" fmla="*/ 70943 w 5836840"/>
              <a:gd name="connsiteY24" fmla="*/ 334261 h 874800"/>
              <a:gd name="connsiteX25" fmla="*/ 112365 w 5836840"/>
              <a:gd name="connsiteY25" fmla="*/ 316338 h 874800"/>
              <a:gd name="connsiteX26" fmla="*/ 155124 w 5836840"/>
              <a:gd name="connsiteY26" fmla="*/ 301173 h 874800"/>
              <a:gd name="connsiteX27" fmla="*/ 199219 w 5836840"/>
              <a:gd name="connsiteY27" fmla="*/ 286007 h 874800"/>
              <a:gd name="connsiteX28" fmla="*/ 243314 w 5836840"/>
              <a:gd name="connsiteY28" fmla="*/ 270841 h 874800"/>
              <a:gd name="connsiteX29" fmla="*/ 284737 w 5836840"/>
              <a:gd name="connsiteY29" fmla="*/ 252918 h 874800"/>
              <a:gd name="connsiteX30" fmla="*/ 318143 w 5836840"/>
              <a:gd name="connsiteY30" fmla="*/ 233617 h 874800"/>
              <a:gd name="connsiteX31" fmla="*/ 347539 w 5836840"/>
              <a:gd name="connsiteY31" fmla="*/ 206043 h 874800"/>
              <a:gd name="connsiteX32" fmla="*/ 364910 w 5836840"/>
              <a:gd name="connsiteY32" fmla="*/ 172954 h 874800"/>
              <a:gd name="connsiteX33" fmla="*/ 371591 w 5836840"/>
              <a:gd name="connsiteY33" fmla="*/ 138487 h 874800"/>
              <a:gd name="connsiteX34" fmla="*/ 366246 w 5836840"/>
              <a:gd name="connsiteY34" fmla="*/ 105399 h 874800"/>
              <a:gd name="connsiteX35" fmla="*/ 354220 w 5836840"/>
              <a:gd name="connsiteY35" fmla="*/ 75067 h 874800"/>
              <a:gd name="connsiteX36" fmla="*/ 335513 w 5836840"/>
              <a:gd name="connsiteY36" fmla="*/ 50251 h 874800"/>
              <a:gd name="connsiteX37" fmla="*/ 312798 w 5836840"/>
              <a:gd name="connsiteY37" fmla="*/ 25434 h 874800"/>
              <a:gd name="connsiteX38" fmla="*/ 291418 w 5836840"/>
              <a:gd name="connsiteY38" fmla="*/ 4754 h 874800"/>
              <a:gd name="connsiteX39" fmla="*/ 286644 w 5836840"/>
              <a:gd name="connsiteY39" fmla="*/ 207 h 8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5836840" h="874800">
                <a:moveTo>
                  <a:pt x="286644" y="207"/>
                </a:moveTo>
                <a:lnTo>
                  <a:pt x="5836840" y="0"/>
                </a:lnTo>
                <a:lnTo>
                  <a:pt x="5836840" y="874800"/>
                </a:lnTo>
                <a:lnTo>
                  <a:pt x="0" y="874800"/>
                </a:lnTo>
                <a:lnTo>
                  <a:pt x="123" y="874708"/>
                </a:lnTo>
                <a:lnTo>
                  <a:pt x="18830" y="855406"/>
                </a:lnTo>
                <a:lnTo>
                  <a:pt x="33529" y="830590"/>
                </a:lnTo>
                <a:lnTo>
                  <a:pt x="38873" y="803016"/>
                </a:lnTo>
                <a:lnTo>
                  <a:pt x="36201" y="775442"/>
                </a:lnTo>
                <a:lnTo>
                  <a:pt x="26847" y="749247"/>
                </a:lnTo>
                <a:lnTo>
                  <a:pt x="14822" y="727188"/>
                </a:lnTo>
                <a:lnTo>
                  <a:pt x="6804" y="705129"/>
                </a:lnTo>
                <a:lnTo>
                  <a:pt x="45554" y="677555"/>
                </a:lnTo>
                <a:lnTo>
                  <a:pt x="72279" y="649981"/>
                </a:lnTo>
                <a:lnTo>
                  <a:pt x="86977" y="622408"/>
                </a:lnTo>
                <a:lnTo>
                  <a:pt x="89650" y="592076"/>
                </a:lnTo>
                <a:lnTo>
                  <a:pt x="85641" y="564503"/>
                </a:lnTo>
                <a:lnTo>
                  <a:pt x="74951" y="534171"/>
                </a:lnTo>
                <a:lnTo>
                  <a:pt x="60253" y="503840"/>
                </a:lnTo>
                <a:lnTo>
                  <a:pt x="44218" y="473509"/>
                </a:lnTo>
                <a:lnTo>
                  <a:pt x="29520" y="441799"/>
                </a:lnTo>
                <a:lnTo>
                  <a:pt x="14822" y="411468"/>
                </a:lnTo>
                <a:lnTo>
                  <a:pt x="6804" y="378379"/>
                </a:lnTo>
                <a:lnTo>
                  <a:pt x="33529" y="353563"/>
                </a:lnTo>
                <a:lnTo>
                  <a:pt x="70943" y="334261"/>
                </a:lnTo>
                <a:lnTo>
                  <a:pt x="112365" y="316338"/>
                </a:lnTo>
                <a:lnTo>
                  <a:pt x="155124" y="301173"/>
                </a:lnTo>
                <a:lnTo>
                  <a:pt x="199219" y="286007"/>
                </a:lnTo>
                <a:lnTo>
                  <a:pt x="243314" y="270841"/>
                </a:lnTo>
                <a:lnTo>
                  <a:pt x="284737" y="252918"/>
                </a:lnTo>
                <a:lnTo>
                  <a:pt x="318143" y="233617"/>
                </a:lnTo>
                <a:lnTo>
                  <a:pt x="347539" y="206043"/>
                </a:lnTo>
                <a:lnTo>
                  <a:pt x="364910" y="172954"/>
                </a:lnTo>
                <a:lnTo>
                  <a:pt x="371591" y="138487"/>
                </a:lnTo>
                <a:lnTo>
                  <a:pt x="366246" y="105399"/>
                </a:lnTo>
                <a:lnTo>
                  <a:pt x="354220" y="75067"/>
                </a:lnTo>
                <a:lnTo>
                  <a:pt x="335513" y="50251"/>
                </a:lnTo>
                <a:lnTo>
                  <a:pt x="312798" y="25434"/>
                </a:lnTo>
                <a:lnTo>
                  <a:pt x="291418" y="4754"/>
                </a:lnTo>
                <a:lnTo>
                  <a:pt x="286644" y="20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6" name="자유형: 도형 43">
            <a:extLst>
              <a:ext uri="{FF2B5EF4-FFF2-40B4-BE49-F238E27FC236}">
                <a16:creationId xmlns:a16="http://schemas.microsoft.com/office/drawing/2014/main" id="{975AF688-11FA-4CF2-96A3-8567EB014DF5}"/>
              </a:ext>
            </a:extLst>
          </p:cNvPr>
          <p:cNvSpPr/>
          <p:nvPr/>
        </p:nvSpPr>
        <p:spPr>
          <a:xfrm>
            <a:off x="4794899" y="4895414"/>
            <a:ext cx="6516079" cy="874800"/>
          </a:xfrm>
          <a:custGeom>
            <a:avLst/>
            <a:gdLst>
              <a:gd name="connsiteX0" fmla="*/ 5292079 w 6516079"/>
              <a:gd name="connsiteY0" fmla="*/ 0 h 874800"/>
              <a:gd name="connsiteX1" fmla="*/ 6516079 w 6516079"/>
              <a:gd name="connsiteY1" fmla="*/ 0 h 874800"/>
              <a:gd name="connsiteX2" fmla="*/ 6516079 w 6516079"/>
              <a:gd name="connsiteY2" fmla="*/ 874800 h 874800"/>
              <a:gd name="connsiteX3" fmla="*/ 5292080 w 6516079"/>
              <a:gd name="connsiteY3" fmla="*/ 874800 h 874800"/>
              <a:gd name="connsiteX4" fmla="*/ 5292079 w 6516079"/>
              <a:gd name="connsiteY4" fmla="*/ 874800 h 874800"/>
              <a:gd name="connsiteX5" fmla="*/ 0 w 6516079"/>
              <a:gd name="connsiteY5" fmla="*/ 874800 h 874800"/>
              <a:gd name="connsiteX6" fmla="*/ 0 w 6516079"/>
              <a:gd name="connsiteY6" fmla="*/ 539778 h 874800"/>
              <a:gd name="connsiteX7" fmla="*/ 47330 w 6516079"/>
              <a:gd name="connsiteY7" fmla="*/ 545672 h 874800"/>
              <a:gd name="connsiteX8" fmla="*/ 124830 w 6516079"/>
              <a:gd name="connsiteY8" fmla="*/ 553944 h 874800"/>
              <a:gd name="connsiteX9" fmla="*/ 203667 w 6516079"/>
              <a:gd name="connsiteY9" fmla="*/ 556701 h 874800"/>
              <a:gd name="connsiteX10" fmla="*/ 278495 w 6516079"/>
              <a:gd name="connsiteY10" fmla="*/ 551187 h 874800"/>
              <a:gd name="connsiteX11" fmla="*/ 349315 w 6516079"/>
              <a:gd name="connsiteY11" fmla="*/ 538778 h 874800"/>
              <a:gd name="connsiteX12" fmla="*/ 388065 w 6516079"/>
              <a:gd name="connsiteY12" fmla="*/ 529127 h 874800"/>
              <a:gd name="connsiteX13" fmla="*/ 426815 w 6516079"/>
              <a:gd name="connsiteY13" fmla="*/ 511205 h 874800"/>
              <a:gd name="connsiteX14" fmla="*/ 465566 w 6516079"/>
              <a:gd name="connsiteY14" fmla="*/ 490524 h 874800"/>
              <a:gd name="connsiteX15" fmla="*/ 498971 w 6516079"/>
              <a:gd name="connsiteY15" fmla="*/ 465708 h 874800"/>
              <a:gd name="connsiteX16" fmla="*/ 533713 w 6516079"/>
              <a:gd name="connsiteY16" fmla="*/ 435377 h 874800"/>
              <a:gd name="connsiteX17" fmla="*/ 560437 w 6516079"/>
              <a:gd name="connsiteY17" fmla="*/ 403667 h 874800"/>
              <a:gd name="connsiteX18" fmla="*/ 579144 w 6516079"/>
              <a:gd name="connsiteY18" fmla="*/ 363685 h 874800"/>
              <a:gd name="connsiteX19" fmla="*/ 593842 w 6516079"/>
              <a:gd name="connsiteY19" fmla="*/ 318188 h 874800"/>
              <a:gd name="connsiteX20" fmla="*/ 599187 w 6516079"/>
              <a:gd name="connsiteY20" fmla="*/ 268555 h 874800"/>
              <a:gd name="connsiteX21" fmla="*/ 593842 w 6516079"/>
              <a:gd name="connsiteY21" fmla="*/ 213407 h 874800"/>
              <a:gd name="connsiteX22" fmla="*/ 587161 w 6516079"/>
              <a:gd name="connsiteY22" fmla="*/ 174804 h 874800"/>
              <a:gd name="connsiteX23" fmla="*/ 577808 w 6516079"/>
              <a:gd name="connsiteY23" fmla="*/ 132065 h 874800"/>
              <a:gd name="connsiteX24" fmla="*/ 567118 w 6516079"/>
              <a:gd name="connsiteY24" fmla="*/ 87946 h 874800"/>
              <a:gd name="connsiteX25" fmla="*/ 563109 w 6516079"/>
              <a:gd name="connsiteY25" fmla="*/ 45207 h 874800"/>
              <a:gd name="connsiteX26" fmla="*/ 563109 w 6516079"/>
              <a:gd name="connsiteY26" fmla="*/ 207 h 874800"/>
              <a:gd name="connsiteX27" fmla="*/ 5292079 w 6516079"/>
              <a:gd name="connsiteY27" fmla="*/ 207 h 874800"/>
              <a:gd name="connsiteX0" fmla="*/ 5292079 w 6516079"/>
              <a:gd name="connsiteY0" fmla="*/ 207 h 874800"/>
              <a:gd name="connsiteX1" fmla="*/ 6516079 w 6516079"/>
              <a:gd name="connsiteY1" fmla="*/ 0 h 874800"/>
              <a:gd name="connsiteX2" fmla="*/ 6516079 w 6516079"/>
              <a:gd name="connsiteY2" fmla="*/ 874800 h 874800"/>
              <a:gd name="connsiteX3" fmla="*/ 5292080 w 6516079"/>
              <a:gd name="connsiteY3" fmla="*/ 874800 h 874800"/>
              <a:gd name="connsiteX4" fmla="*/ 5292079 w 6516079"/>
              <a:gd name="connsiteY4" fmla="*/ 874800 h 874800"/>
              <a:gd name="connsiteX5" fmla="*/ 0 w 6516079"/>
              <a:gd name="connsiteY5" fmla="*/ 874800 h 874800"/>
              <a:gd name="connsiteX6" fmla="*/ 0 w 6516079"/>
              <a:gd name="connsiteY6" fmla="*/ 539778 h 874800"/>
              <a:gd name="connsiteX7" fmla="*/ 47330 w 6516079"/>
              <a:gd name="connsiteY7" fmla="*/ 545672 h 874800"/>
              <a:gd name="connsiteX8" fmla="*/ 124830 w 6516079"/>
              <a:gd name="connsiteY8" fmla="*/ 553944 h 874800"/>
              <a:gd name="connsiteX9" fmla="*/ 203667 w 6516079"/>
              <a:gd name="connsiteY9" fmla="*/ 556701 h 874800"/>
              <a:gd name="connsiteX10" fmla="*/ 278495 w 6516079"/>
              <a:gd name="connsiteY10" fmla="*/ 551187 h 874800"/>
              <a:gd name="connsiteX11" fmla="*/ 349315 w 6516079"/>
              <a:gd name="connsiteY11" fmla="*/ 538778 h 874800"/>
              <a:gd name="connsiteX12" fmla="*/ 388065 w 6516079"/>
              <a:gd name="connsiteY12" fmla="*/ 529127 h 874800"/>
              <a:gd name="connsiteX13" fmla="*/ 426815 w 6516079"/>
              <a:gd name="connsiteY13" fmla="*/ 511205 h 874800"/>
              <a:gd name="connsiteX14" fmla="*/ 465566 w 6516079"/>
              <a:gd name="connsiteY14" fmla="*/ 490524 h 874800"/>
              <a:gd name="connsiteX15" fmla="*/ 498971 w 6516079"/>
              <a:gd name="connsiteY15" fmla="*/ 465708 h 874800"/>
              <a:gd name="connsiteX16" fmla="*/ 533713 w 6516079"/>
              <a:gd name="connsiteY16" fmla="*/ 435377 h 874800"/>
              <a:gd name="connsiteX17" fmla="*/ 560437 w 6516079"/>
              <a:gd name="connsiteY17" fmla="*/ 403667 h 874800"/>
              <a:gd name="connsiteX18" fmla="*/ 579144 w 6516079"/>
              <a:gd name="connsiteY18" fmla="*/ 363685 h 874800"/>
              <a:gd name="connsiteX19" fmla="*/ 593842 w 6516079"/>
              <a:gd name="connsiteY19" fmla="*/ 318188 h 874800"/>
              <a:gd name="connsiteX20" fmla="*/ 599187 w 6516079"/>
              <a:gd name="connsiteY20" fmla="*/ 268555 h 874800"/>
              <a:gd name="connsiteX21" fmla="*/ 593842 w 6516079"/>
              <a:gd name="connsiteY21" fmla="*/ 213407 h 874800"/>
              <a:gd name="connsiteX22" fmla="*/ 587161 w 6516079"/>
              <a:gd name="connsiteY22" fmla="*/ 174804 h 874800"/>
              <a:gd name="connsiteX23" fmla="*/ 577808 w 6516079"/>
              <a:gd name="connsiteY23" fmla="*/ 132065 h 874800"/>
              <a:gd name="connsiteX24" fmla="*/ 567118 w 6516079"/>
              <a:gd name="connsiteY24" fmla="*/ 87946 h 874800"/>
              <a:gd name="connsiteX25" fmla="*/ 563109 w 6516079"/>
              <a:gd name="connsiteY25" fmla="*/ 45207 h 874800"/>
              <a:gd name="connsiteX26" fmla="*/ 563109 w 6516079"/>
              <a:gd name="connsiteY26" fmla="*/ 207 h 874800"/>
              <a:gd name="connsiteX27" fmla="*/ 5292079 w 6516079"/>
              <a:gd name="connsiteY27" fmla="*/ 207 h 874800"/>
              <a:gd name="connsiteX0" fmla="*/ 5292079 w 6516079"/>
              <a:gd name="connsiteY0" fmla="*/ 207 h 874800"/>
              <a:gd name="connsiteX1" fmla="*/ 6516079 w 6516079"/>
              <a:gd name="connsiteY1" fmla="*/ 0 h 874800"/>
              <a:gd name="connsiteX2" fmla="*/ 6516079 w 6516079"/>
              <a:gd name="connsiteY2" fmla="*/ 874800 h 874800"/>
              <a:gd name="connsiteX3" fmla="*/ 5292080 w 6516079"/>
              <a:gd name="connsiteY3" fmla="*/ 874800 h 874800"/>
              <a:gd name="connsiteX4" fmla="*/ 0 w 6516079"/>
              <a:gd name="connsiteY4" fmla="*/ 874800 h 874800"/>
              <a:gd name="connsiteX5" fmla="*/ 0 w 6516079"/>
              <a:gd name="connsiteY5" fmla="*/ 539778 h 874800"/>
              <a:gd name="connsiteX6" fmla="*/ 47330 w 6516079"/>
              <a:gd name="connsiteY6" fmla="*/ 545672 h 874800"/>
              <a:gd name="connsiteX7" fmla="*/ 124830 w 6516079"/>
              <a:gd name="connsiteY7" fmla="*/ 553944 h 874800"/>
              <a:gd name="connsiteX8" fmla="*/ 203667 w 6516079"/>
              <a:gd name="connsiteY8" fmla="*/ 556701 h 874800"/>
              <a:gd name="connsiteX9" fmla="*/ 278495 w 6516079"/>
              <a:gd name="connsiteY9" fmla="*/ 551187 h 874800"/>
              <a:gd name="connsiteX10" fmla="*/ 349315 w 6516079"/>
              <a:gd name="connsiteY10" fmla="*/ 538778 h 874800"/>
              <a:gd name="connsiteX11" fmla="*/ 388065 w 6516079"/>
              <a:gd name="connsiteY11" fmla="*/ 529127 h 874800"/>
              <a:gd name="connsiteX12" fmla="*/ 426815 w 6516079"/>
              <a:gd name="connsiteY12" fmla="*/ 511205 h 874800"/>
              <a:gd name="connsiteX13" fmla="*/ 465566 w 6516079"/>
              <a:gd name="connsiteY13" fmla="*/ 490524 h 874800"/>
              <a:gd name="connsiteX14" fmla="*/ 498971 w 6516079"/>
              <a:gd name="connsiteY14" fmla="*/ 465708 h 874800"/>
              <a:gd name="connsiteX15" fmla="*/ 533713 w 6516079"/>
              <a:gd name="connsiteY15" fmla="*/ 435377 h 874800"/>
              <a:gd name="connsiteX16" fmla="*/ 560437 w 6516079"/>
              <a:gd name="connsiteY16" fmla="*/ 403667 h 874800"/>
              <a:gd name="connsiteX17" fmla="*/ 579144 w 6516079"/>
              <a:gd name="connsiteY17" fmla="*/ 363685 h 874800"/>
              <a:gd name="connsiteX18" fmla="*/ 593842 w 6516079"/>
              <a:gd name="connsiteY18" fmla="*/ 318188 h 874800"/>
              <a:gd name="connsiteX19" fmla="*/ 599187 w 6516079"/>
              <a:gd name="connsiteY19" fmla="*/ 268555 h 874800"/>
              <a:gd name="connsiteX20" fmla="*/ 593842 w 6516079"/>
              <a:gd name="connsiteY20" fmla="*/ 213407 h 874800"/>
              <a:gd name="connsiteX21" fmla="*/ 587161 w 6516079"/>
              <a:gd name="connsiteY21" fmla="*/ 174804 h 874800"/>
              <a:gd name="connsiteX22" fmla="*/ 577808 w 6516079"/>
              <a:gd name="connsiteY22" fmla="*/ 132065 h 874800"/>
              <a:gd name="connsiteX23" fmla="*/ 567118 w 6516079"/>
              <a:gd name="connsiteY23" fmla="*/ 87946 h 874800"/>
              <a:gd name="connsiteX24" fmla="*/ 563109 w 6516079"/>
              <a:gd name="connsiteY24" fmla="*/ 45207 h 874800"/>
              <a:gd name="connsiteX25" fmla="*/ 563109 w 6516079"/>
              <a:gd name="connsiteY25" fmla="*/ 207 h 874800"/>
              <a:gd name="connsiteX26" fmla="*/ 5292079 w 6516079"/>
              <a:gd name="connsiteY26" fmla="*/ 207 h 874800"/>
              <a:gd name="connsiteX0" fmla="*/ 563109 w 6516079"/>
              <a:gd name="connsiteY0" fmla="*/ 207 h 874800"/>
              <a:gd name="connsiteX1" fmla="*/ 6516079 w 6516079"/>
              <a:gd name="connsiteY1" fmla="*/ 0 h 874800"/>
              <a:gd name="connsiteX2" fmla="*/ 6516079 w 6516079"/>
              <a:gd name="connsiteY2" fmla="*/ 874800 h 874800"/>
              <a:gd name="connsiteX3" fmla="*/ 5292080 w 6516079"/>
              <a:gd name="connsiteY3" fmla="*/ 874800 h 874800"/>
              <a:gd name="connsiteX4" fmla="*/ 0 w 6516079"/>
              <a:gd name="connsiteY4" fmla="*/ 874800 h 874800"/>
              <a:gd name="connsiteX5" fmla="*/ 0 w 6516079"/>
              <a:gd name="connsiteY5" fmla="*/ 539778 h 874800"/>
              <a:gd name="connsiteX6" fmla="*/ 47330 w 6516079"/>
              <a:gd name="connsiteY6" fmla="*/ 545672 h 874800"/>
              <a:gd name="connsiteX7" fmla="*/ 124830 w 6516079"/>
              <a:gd name="connsiteY7" fmla="*/ 553944 h 874800"/>
              <a:gd name="connsiteX8" fmla="*/ 203667 w 6516079"/>
              <a:gd name="connsiteY8" fmla="*/ 556701 h 874800"/>
              <a:gd name="connsiteX9" fmla="*/ 278495 w 6516079"/>
              <a:gd name="connsiteY9" fmla="*/ 551187 h 874800"/>
              <a:gd name="connsiteX10" fmla="*/ 349315 w 6516079"/>
              <a:gd name="connsiteY10" fmla="*/ 538778 h 874800"/>
              <a:gd name="connsiteX11" fmla="*/ 388065 w 6516079"/>
              <a:gd name="connsiteY11" fmla="*/ 529127 h 874800"/>
              <a:gd name="connsiteX12" fmla="*/ 426815 w 6516079"/>
              <a:gd name="connsiteY12" fmla="*/ 511205 h 874800"/>
              <a:gd name="connsiteX13" fmla="*/ 465566 w 6516079"/>
              <a:gd name="connsiteY13" fmla="*/ 490524 h 874800"/>
              <a:gd name="connsiteX14" fmla="*/ 498971 w 6516079"/>
              <a:gd name="connsiteY14" fmla="*/ 465708 h 874800"/>
              <a:gd name="connsiteX15" fmla="*/ 533713 w 6516079"/>
              <a:gd name="connsiteY15" fmla="*/ 435377 h 874800"/>
              <a:gd name="connsiteX16" fmla="*/ 560437 w 6516079"/>
              <a:gd name="connsiteY16" fmla="*/ 403667 h 874800"/>
              <a:gd name="connsiteX17" fmla="*/ 579144 w 6516079"/>
              <a:gd name="connsiteY17" fmla="*/ 363685 h 874800"/>
              <a:gd name="connsiteX18" fmla="*/ 593842 w 6516079"/>
              <a:gd name="connsiteY18" fmla="*/ 318188 h 874800"/>
              <a:gd name="connsiteX19" fmla="*/ 599187 w 6516079"/>
              <a:gd name="connsiteY19" fmla="*/ 268555 h 874800"/>
              <a:gd name="connsiteX20" fmla="*/ 593842 w 6516079"/>
              <a:gd name="connsiteY20" fmla="*/ 213407 h 874800"/>
              <a:gd name="connsiteX21" fmla="*/ 587161 w 6516079"/>
              <a:gd name="connsiteY21" fmla="*/ 174804 h 874800"/>
              <a:gd name="connsiteX22" fmla="*/ 577808 w 6516079"/>
              <a:gd name="connsiteY22" fmla="*/ 132065 h 874800"/>
              <a:gd name="connsiteX23" fmla="*/ 567118 w 6516079"/>
              <a:gd name="connsiteY23" fmla="*/ 87946 h 874800"/>
              <a:gd name="connsiteX24" fmla="*/ 563109 w 6516079"/>
              <a:gd name="connsiteY24" fmla="*/ 45207 h 874800"/>
              <a:gd name="connsiteX25" fmla="*/ 563109 w 6516079"/>
              <a:gd name="connsiteY25" fmla="*/ 207 h 874800"/>
              <a:gd name="connsiteX0" fmla="*/ 563109 w 6516079"/>
              <a:gd name="connsiteY0" fmla="*/ 207 h 874800"/>
              <a:gd name="connsiteX1" fmla="*/ 6516079 w 6516079"/>
              <a:gd name="connsiteY1" fmla="*/ 0 h 874800"/>
              <a:gd name="connsiteX2" fmla="*/ 6516079 w 6516079"/>
              <a:gd name="connsiteY2" fmla="*/ 874800 h 874800"/>
              <a:gd name="connsiteX3" fmla="*/ 0 w 6516079"/>
              <a:gd name="connsiteY3" fmla="*/ 874800 h 874800"/>
              <a:gd name="connsiteX4" fmla="*/ 0 w 6516079"/>
              <a:gd name="connsiteY4" fmla="*/ 539778 h 874800"/>
              <a:gd name="connsiteX5" fmla="*/ 47330 w 6516079"/>
              <a:gd name="connsiteY5" fmla="*/ 545672 h 874800"/>
              <a:gd name="connsiteX6" fmla="*/ 124830 w 6516079"/>
              <a:gd name="connsiteY6" fmla="*/ 553944 h 874800"/>
              <a:gd name="connsiteX7" fmla="*/ 203667 w 6516079"/>
              <a:gd name="connsiteY7" fmla="*/ 556701 h 874800"/>
              <a:gd name="connsiteX8" fmla="*/ 278495 w 6516079"/>
              <a:gd name="connsiteY8" fmla="*/ 551187 h 874800"/>
              <a:gd name="connsiteX9" fmla="*/ 349315 w 6516079"/>
              <a:gd name="connsiteY9" fmla="*/ 538778 h 874800"/>
              <a:gd name="connsiteX10" fmla="*/ 388065 w 6516079"/>
              <a:gd name="connsiteY10" fmla="*/ 529127 h 874800"/>
              <a:gd name="connsiteX11" fmla="*/ 426815 w 6516079"/>
              <a:gd name="connsiteY11" fmla="*/ 511205 h 874800"/>
              <a:gd name="connsiteX12" fmla="*/ 465566 w 6516079"/>
              <a:gd name="connsiteY12" fmla="*/ 490524 h 874800"/>
              <a:gd name="connsiteX13" fmla="*/ 498971 w 6516079"/>
              <a:gd name="connsiteY13" fmla="*/ 465708 h 874800"/>
              <a:gd name="connsiteX14" fmla="*/ 533713 w 6516079"/>
              <a:gd name="connsiteY14" fmla="*/ 435377 h 874800"/>
              <a:gd name="connsiteX15" fmla="*/ 560437 w 6516079"/>
              <a:gd name="connsiteY15" fmla="*/ 403667 h 874800"/>
              <a:gd name="connsiteX16" fmla="*/ 579144 w 6516079"/>
              <a:gd name="connsiteY16" fmla="*/ 363685 h 874800"/>
              <a:gd name="connsiteX17" fmla="*/ 593842 w 6516079"/>
              <a:gd name="connsiteY17" fmla="*/ 318188 h 874800"/>
              <a:gd name="connsiteX18" fmla="*/ 599187 w 6516079"/>
              <a:gd name="connsiteY18" fmla="*/ 268555 h 874800"/>
              <a:gd name="connsiteX19" fmla="*/ 593842 w 6516079"/>
              <a:gd name="connsiteY19" fmla="*/ 213407 h 874800"/>
              <a:gd name="connsiteX20" fmla="*/ 587161 w 6516079"/>
              <a:gd name="connsiteY20" fmla="*/ 174804 h 874800"/>
              <a:gd name="connsiteX21" fmla="*/ 577808 w 6516079"/>
              <a:gd name="connsiteY21" fmla="*/ 132065 h 874800"/>
              <a:gd name="connsiteX22" fmla="*/ 567118 w 6516079"/>
              <a:gd name="connsiteY22" fmla="*/ 87946 h 874800"/>
              <a:gd name="connsiteX23" fmla="*/ 563109 w 6516079"/>
              <a:gd name="connsiteY23" fmla="*/ 45207 h 874800"/>
              <a:gd name="connsiteX24" fmla="*/ 563109 w 6516079"/>
              <a:gd name="connsiteY24" fmla="*/ 207 h 8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516079" h="874800">
                <a:moveTo>
                  <a:pt x="563109" y="207"/>
                </a:moveTo>
                <a:lnTo>
                  <a:pt x="6516079" y="0"/>
                </a:lnTo>
                <a:lnTo>
                  <a:pt x="6516079" y="874800"/>
                </a:lnTo>
                <a:lnTo>
                  <a:pt x="0" y="874800"/>
                </a:lnTo>
                <a:lnTo>
                  <a:pt x="0" y="539778"/>
                </a:lnTo>
                <a:lnTo>
                  <a:pt x="47330" y="545672"/>
                </a:lnTo>
                <a:lnTo>
                  <a:pt x="124830" y="553944"/>
                </a:lnTo>
                <a:lnTo>
                  <a:pt x="203667" y="556701"/>
                </a:lnTo>
                <a:lnTo>
                  <a:pt x="278495" y="551187"/>
                </a:lnTo>
                <a:lnTo>
                  <a:pt x="349315" y="538778"/>
                </a:lnTo>
                <a:lnTo>
                  <a:pt x="388065" y="529127"/>
                </a:lnTo>
                <a:lnTo>
                  <a:pt x="426815" y="511205"/>
                </a:lnTo>
                <a:lnTo>
                  <a:pt x="465566" y="490524"/>
                </a:lnTo>
                <a:lnTo>
                  <a:pt x="498971" y="465708"/>
                </a:lnTo>
                <a:lnTo>
                  <a:pt x="533713" y="435377"/>
                </a:lnTo>
                <a:lnTo>
                  <a:pt x="560437" y="403667"/>
                </a:lnTo>
                <a:lnTo>
                  <a:pt x="579144" y="363685"/>
                </a:lnTo>
                <a:lnTo>
                  <a:pt x="593842" y="318188"/>
                </a:lnTo>
                <a:lnTo>
                  <a:pt x="599187" y="268555"/>
                </a:lnTo>
                <a:lnTo>
                  <a:pt x="593842" y="213407"/>
                </a:lnTo>
                <a:lnTo>
                  <a:pt x="587161" y="174804"/>
                </a:lnTo>
                <a:lnTo>
                  <a:pt x="577808" y="132065"/>
                </a:lnTo>
                <a:lnTo>
                  <a:pt x="567118" y="87946"/>
                </a:lnTo>
                <a:lnTo>
                  <a:pt x="563109" y="45207"/>
                </a:lnTo>
                <a:lnTo>
                  <a:pt x="563109" y="20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9ED4FC3-419C-4D2F-B148-B4BCBD72D5A1}"/>
              </a:ext>
            </a:extLst>
          </p:cNvPr>
          <p:cNvGrpSpPr/>
          <p:nvPr/>
        </p:nvGrpSpPr>
        <p:grpSpPr>
          <a:xfrm>
            <a:off x="937764" y="1826004"/>
            <a:ext cx="4193197" cy="4732973"/>
            <a:chOff x="2139373" y="1568826"/>
            <a:chExt cx="4193197" cy="4732973"/>
          </a:xfrm>
        </p:grpSpPr>
        <p:sp>
          <p:nvSpPr>
            <p:cNvPr id="8" name="Freeform 2">
              <a:extLst>
                <a:ext uri="{FF2B5EF4-FFF2-40B4-BE49-F238E27FC236}">
                  <a16:creationId xmlns:a16="http://schemas.microsoft.com/office/drawing/2014/main" id="{48B993E4-FC77-4F43-B0F1-E27D34C4822F}"/>
                </a:ext>
              </a:extLst>
            </p:cNvPr>
            <p:cNvSpPr/>
            <p:nvPr/>
          </p:nvSpPr>
          <p:spPr>
            <a:xfrm>
              <a:off x="2139373" y="1568826"/>
              <a:ext cx="4193197" cy="4732973"/>
            </a:xfrm>
            <a:custGeom>
              <a:avLst/>
              <a:gdLst>
                <a:gd name="connsiteX0" fmla="*/ 2428875 w 4000500"/>
                <a:gd name="connsiteY0" fmla="*/ 3952875 h 4600575"/>
                <a:gd name="connsiteX1" fmla="*/ 2628900 w 4000500"/>
                <a:gd name="connsiteY1" fmla="*/ 3257550 h 4600575"/>
                <a:gd name="connsiteX2" fmla="*/ 3533775 w 4000500"/>
                <a:gd name="connsiteY2" fmla="*/ 3314700 h 4600575"/>
                <a:gd name="connsiteX3" fmla="*/ 3543300 w 4000500"/>
                <a:gd name="connsiteY3" fmla="*/ 2847975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28900 w 4000500"/>
                <a:gd name="connsiteY1" fmla="*/ 3257550 h 4600575"/>
                <a:gd name="connsiteX2" fmla="*/ 3509921 w 4000500"/>
                <a:gd name="connsiteY2" fmla="*/ 3306749 h 4600575"/>
                <a:gd name="connsiteX3" fmla="*/ 3543300 w 4000500"/>
                <a:gd name="connsiteY3" fmla="*/ 2847975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28900 w 4000500"/>
                <a:gd name="connsiteY1" fmla="*/ 3257550 h 4600575"/>
                <a:gd name="connsiteX2" fmla="*/ 3509921 w 4000500"/>
                <a:gd name="connsiteY2" fmla="*/ 3306749 h 4600575"/>
                <a:gd name="connsiteX3" fmla="*/ 3543300 w 4000500"/>
                <a:gd name="connsiteY3" fmla="*/ 2847975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28900 w 4000500"/>
                <a:gd name="connsiteY1" fmla="*/ 3257550 h 4600575"/>
                <a:gd name="connsiteX2" fmla="*/ 3509921 w 4000500"/>
                <a:gd name="connsiteY2" fmla="*/ 3306749 h 4600575"/>
                <a:gd name="connsiteX3" fmla="*/ 3563178 w 4000500"/>
                <a:gd name="connsiteY3" fmla="*/ 2847975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28900 w 4000500"/>
                <a:gd name="connsiteY1" fmla="*/ 3257550 h 4600575"/>
                <a:gd name="connsiteX2" fmla="*/ 3509921 w 4000500"/>
                <a:gd name="connsiteY2" fmla="*/ 3306749 h 4600575"/>
                <a:gd name="connsiteX3" fmla="*/ 3563178 w 4000500"/>
                <a:gd name="connsiteY3" fmla="*/ 2847975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28900 w 4000500"/>
                <a:gd name="connsiteY1" fmla="*/ 3257550 h 4600575"/>
                <a:gd name="connsiteX2" fmla="*/ 3509921 w 4000500"/>
                <a:gd name="connsiteY2" fmla="*/ 3306749 h 4600575"/>
                <a:gd name="connsiteX3" fmla="*/ 3563178 w 4000500"/>
                <a:gd name="connsiteY3" fmla="*/ 2847975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28900 w 4000500"/>
                <a:gd name="connsiteY1" fmla="*/ 3257550 h 4600575"/>
                <a:gd name="connsiteX2" fmla="*/ 3509921 w 4000500"/>
                <a:gd name="connsiteY2" fmla="*/ 3306749 h 4600575"/>
                <a:gd name="connsiteX3" fmla="*/ 3563178 w 4000500"/>
                <a:gd name="connsiteY3" fmla="*/ 2847975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63178 w 4000500"/>
                <a:gd name="connsiteY3" fmla="*/ 2847975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63178 w 4000500"/>
                <a:gd name="connsiteY3" fmla="*/ 2847975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63178 w 4000500"/>
                <a:gd name="connsiteY3" fmla="*/ 2847975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63178 w 4000500"/>
                <a:gd name="connsiteY3" fmla="*/ 2847975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631427 w 4000500"/>
                <a:gd name="connsiteY4" fmla="*/ 2800019 h 4600575"/>
                <a:gd name="connsiteX5" fmla="*/ 3724275 w 4000500"/>
                <a:gd name="connsiteY5" fmla="*/ 2705100 h 4600575"/>
                <a:gd name="connsiteX6" fmla="*/ 3629025 w 4000500"/>
                <a:gd name="connsiteY6" fmla="*/ 2600325 h 4600575"/>
                <a:gd name="connsiteX7" fmla="*/ 3752850 w 4000500"/>
                <a:gd name="connsiteY7" fmla="*/ 2524125 h 4600575"/>
                <a:gd name="connsiteX8" fmla="*/ 3686175 w 4000500"/>
                <a:gd name="connsiteY8" fmla="*/ 2295525 h 4600575"/>
                <a:gd name="connsiteX9" fmla="*/ 4000500 w 4000500"/>
                <a:gd name="connsiteY9" fmla="*/ 2085975 h 4600575"/>
                <a:gd name="connsiteX10" fmla="*/ 3552825 w 4000500"/>
                <a:gd name="connsiteY10" fmla="*/ 1457325 h 4600575"/>
                <a:gd name="connsiteX11" fmla="*/ 2028825 w 4000500"/>
                <a:gd name="connsiteY11" fmla="*/ 0 h 4600575"/>
                <a:gd name="connsiteX12" fmla="*/ 533400 w 4000500"/>
                <a:gd name="connsiteY12" fmla="*/ 933450 h 4600575"/>
                <a:gd name="connsiteX13" fmla="*/ 1028700 w 4000500"/>
                <a:gd name="connsiteY13" fmla="*/ 2838450 h 4600575"/>
                <a:gd name="connsiteX14" fmla="*/ 0 w 4000500"/>
                <a:gd name="connsiteY14" fmla="*/ 4600575 h 4600575"/>
                <a:gd name="connsiteX15" fmla="*/ 0 w 4000500"/>
                <a:gd name="connsiteY15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712348 w 4000500"/>
                <a:gd name="connsiteY4" fmla="*/ 2709075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712348 w 4000500"/>
                <a:gd name="connsiteY4" fmla="*/ 2709075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712348 w 4000500"/>
                <a:gd name="connsiteY4" fmla="*/ 2709075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696446 w 4000500"/>
                <a:gd name="connsiteY4" fmla="*/ 2701124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696446 w 4000500"/>
                <a:gd name="connsiteY4" fmla="*/ 2701124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696446 w 4000500"/>
                <a:gd name="connsiteY4" fmla="*/ 2701124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696446 w 4000500"/>
                <a:gd name="connsiteY4" fmla="*/ 2701124 h 4600575"/>
                <a:gd name="connsiteX5" fmla="*/ 3664806 w 4000500"/>
                <a:gd name="connsiteY5" fmla="*/ 2620203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696446 w 4000500"/>
                <a:gd name="connsiteY4" fmla="*/ 2701124 h 4600575"/>
                <a:gd name="connsiteX5" fmla="*/ 3664806 w 4000500"/>
                <a:gd name="connsiteY5" fmla="*/ 2620203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696446 w 4000500"/>
                <a:gd name="connsiteY4" fmla="*/ 2701124 h 4600575"/>
                <a:gd name="connsiteX5" fmla="*/ 3664806 w 4000500"/>
                <a:gd name="connsiteY5" fmla="*/ 2620203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696446 w 4000500"/>
                <a:gd name="connsiteY4" fmla="*/ 2701124 h 4600575"/>
                <a:gd name="connsiteX5" fmla="*/ 3664806 w 4000500"/>
                <a:gd name="connsiteY5" fmla="*/ 2620203 h 4600575"/>
                <a:gd name="connsiteX6" fmla="*/ 3752850 w 4000500"/>
                <a:gd name="connsiteY6" fmla="*/ 2524125 h 4600575"/>
                <a:gd name="connsiteX7" fmla="*/ 3666297 w 4000500"/>
                <a:gd name="connsiteY7" fmla="*/ 2291549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696446 w 4000500"/>
                <a:gd name="connsiteY4" fmla="*/ 2701124 h 4600575"/>
                <a:gd name="connsiteX5" fmla="*/ 3664806 w 4000500"/>
                <a:gd name="connsiteY5" fmla="*/ 2620203 h 4600575"/>
                <a:gd name="connsiteX6" fmla="*/ 3752850 w 4000500"/>
                <a:gd name="connsiteY6" fmla="*/ 2524125 h 4600575"/>
                <a:gd name="connsiteX7" fmla="*/ 3666297 w 4000500"/>
                <a:gd name="connsiteY7" fmla="*/ 2291549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696446 w 4000500"/>
                <a:gd name="connsiteY4" fmla="*/ 2701124 h 4600575"/>
                <a:gd name="connsiteX5" fmla="*/ 3664806 w 4000500"/>
                <a:gd name="connsiteY5" fmla="*/ 2620203 h 4600575"/>
                <a:gd name="connsiteX6" fmla="*/ 3752850 w 4000500"/>
                <a:gd name="connsiteY6" fmla="*/ 2524125 h 4600575"/>
                <a:gd name="connsiteX7" fmla="*/ 3666297 w 4000500"/>
                <a:gd name="connsiteY7" fmla="*/ 2291549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696446 w 4000500"/>
                <a:gd name="connsiteY4" fmla="*/ 2701124 h 4600575"/>
                <a:gd name="connsiteX5" fmla="*/ 3664806 w 4000500"/>
                <a:gd name="connsiteY5" fmla="*/ 2620203 h 4600575"/>
                <a:gd name="connsiteX6" fmla="*/ 3752850 w 4000500"/>
                <a:gd name="connsiteY6" fmla="*/ 2524125 h 4600575"/>
                <a:gd name="connsiteX7" fmla="*/ 3666297 w 4000500"/>
                <a:gd name="connsiteY7" fmla="*/ 2291549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12427"/>
                <a:gd name="connsiteY0" fmla="*/ 3952875 h 4600575"/>
                <a:gd name="connsiteX1" fmla="*/ 2632875 w 4012427"/>
                <a:gd name="connsiteY1" fmla="*/ 3281404 h 4600575"/>
                <a:gd name="connsiteX2" fmla="*/ 3509921 w 4012427"/>
                <a:gd name="connsiteY2" fmla="*/ 3306749 h 4600575"/>
                <a:gd name="connsiteX3" fmla="*/ 3555226 w 4012427"/>
                <a:gd name="connsiteY3" fmla="*/ 2851950 h 4600575"/>
                <a:gd name="connsiteX4" fmla="*/ 3696446 w 4012427"/>
                <a:gd name="connsiteY4" fmla="*/ 2701124 h 4600575"/>
                <a:gd name="connsiteX5" fmla="*/ 3664806 w 4012427"/>
                <a:gd name="connsiteY5" fmla="*/ 2620203 h 4600575"/>
                <a:gd name="connsiteX6" fmla="*/ 3752850 w 4012427"/>
                <a:gd name="connsiteY6" fmla="*/ 2524125 h 4600575"/>
                <a:gd name="connsiteX7" fmla="*/ 3666297 w 4012427"/>
                <a:gd name="connsiteY7" fmla="*/ 2291549 h 4600575"/>
                <a:gd name="connsiteX8" fmla="*/ 4012427 w 4012427"/>
                <a:gd name="connsiteY8" fmla="*/ 2157537 h 4600575"/>
                <a:gd name="connsiteX9" fmla="*/ 3552825 w 4012427"/>
                <a:gd name="connsiteY9" fmla="*/ 1457325 h 4600575"/>
                <a:gd name="connsiteX10" fmla="*/ 2028825 w 4012427"/>
                <a:gd name="connsiteY10" fmla="*/ 0 h 4600575"/>
                <a:gd name="connsiteX11" fmla="*/ 533400 w 4012427"/>
                <a:gd name="connsiteY11" fmla="*/ 933450 h 4600575"/>
                <a:gd name="connsiteX12" fmla="*/ 1028700 w 4012427"/>
                <a:gd name="connsiteY12" fmla="*/ 2838450 h 4600575"/>
                <a:gd name="connsiteX13" fmla="*/ 0 w 4012427"/>
                <a:gd name="connsiteY13" fmla="*/ 4600575 h 4600575"/>
                <a:gd name="connsiteX14" fmla="*/ 0 w 4012427"/>
                <a:gd name="connsiteY14" fmla="*/ 4600575 h 4600575"/>
                <a:gd name="connsiteX0" fmla="*/ 2428875 w 4012427"/>
                <a:gd name="connsiteY0" fmla="*/ 3952875 h 4600575"/>
                <a:gd name="connsiteX1" fmla="*/ 2632875 w 4012427"/>
                <a:gd name="connsiteY1" fmla="*/ 3281404 h 4600575"/>
                <a:gd name="connsiteX2" fmla="*/ 3509921 w 4012427"/>
                <a:gd name="connsiteY2" fmla="*/ 3306749 h 4600575"/>
                <a:gd name="connsiteX3" fmla="*/ 3555226 w 4012427"/>
                <a:gd name="connsiteY3" fmla="*/ 2851950 h 4600575"/>
                <a:gd name="connsiteX4" fmla="*/ 3696446 w 4012427"/>
                <a:gd name="connsiteY4" fmla="*/ 2701124 h 4600575"/>
                <a:gd name="connsiteX5" fmla="*/ 3664806 w 4012427"/>
                <a:gd name="connsiteY5" fmla="*/ 2620203 h 4600575"/>
                <a:gd name="connsiteX6" fmla="*/ 3752850 w 4012427"/>
                <a:gd name="connsiteY6" fmla="*/ 2524125 h 4600575"/>
                <a:gd name="connsiteX7" fmla="*/ 3666297 w 4012427"/>
                <a:gd name="connsiteY7" fmla="*/ 2291549 h 4600575"/>
                <a:gd name="connsiteX8" fmla="*/ 4012427 w 4012427"/>
                <a:gd name="connsiteY8" fmla="*/ 2157537 h 4600575"/>
                <a:gd name="connsiteX9" fmla="*/ 3552825 w 4012427"/>
                <a:gd name="connsiteY9" fmla="*/ 1457325 h 4600575"/>
                <a:gd name="connsiteX10" fmla="*/ 2028825 w 4012427"/>
                <a:gd name="connsiteY10" fmla="*/ 0 h 4600575"/>
                <a:gd name="connsiteX11" fmla="*/ 533400 w 4012427"/>
                <a:gd name="connsiteY11" fmla="*/ 933450 h 4600575"/>
                <a:gd name="connsiteX12" fmla="*/ 1028700 w 4012427"/>
                <a:gd name="connsiteY12" fmla="*/ 2838450 h 4600575"/>
                <a:gd name="connsiteX13" fmla="*/ 0 w 4012427"/>
                <a:gd name="connsiteY13" fmla="*/ 4600575 h 4600575"/>
                <a:gd name="connsiteX14" fmla="*/ 0 w 4012427"/>
                <a:gd name="connsiteY14" fmla="*/ 4600575 h 4600575"/>
                <a:gd name="connsiteX0" fmla="*/ 2428875 w 4024354"/>
                <a:gd name="connsiteY0" fmla="*/ 3952875 h 4600575"/>
                <a:gd name="connsiteX1" fmla="*/ 2632875 w 4024354"/>
                <a:gd name="connsiteY1" fmla="*/ 3281404 h 4600575"/>
                <a:gd name="connsiteX2" fmla="*/ 3509921 w 4024354"/>
                <a:gd name="connsiteY2" fmla="*/ 3306749 h 4600575"/>
                <a:gd name="connsiteX3" fmla="*/ 3555226 w 4024354"/>
                <a:gd name="connsiteY3" fmla="*/ 2851950 h 4600575"/>
                <a:gd name="connsiteX4" fmla="*/ 3696446 w 4024354"/>
                <a:gd name="connsiteY4" fmla="*/ 2701124 h 4600575"/>
                <a:gd name="connsiteX5" fmla="*/ 3664806 w 4024354"/>
                <a:gd name="connsiteY5" fmla="*/ 2620203 h 4600575"/>
                <a:gd name="connsiteX6" fmla="*/ 3752850 w 4024354"/>
                <a:gd name="connsiteY6" fmla="*/ 2524125 h 4600575"/>
                <a:gd name="connsiteX7" fmla="*/ 3666297 w 4024354"/>
                <a:gd name="connsiteY7" fmla="*/ 2291549 h 4600575"/>
                <a:gd name="connsiteX8" fmla="*/ 4024354 w 4024354"/>
                <a:gd name="connsiteY8" fmla="*/ 2097902 h 4600575"/>
                <a:gd name="connsiteX9" fmla="*/ 3552825 w 4024354"/>
                <a:gd name="connsiteY9" fmla="*/ 1457325 h 4600575"/>
                <a:gd name="connsiteX10" fmla="*/ 2028825 w 4024354"/>
                <a:gd name="connsiteY10" fmla="*/ 0 h 4600575"/>
                <a:gd name="connsiteX11" fmla="*/ 533400 w 4024354"/>
                <a:gd name="connsiteY11" fmla="*/ 933450 h 4600575"/>
                <a:gd name="connsiteX12" fmla="*/ 1028700 w 4024354"/>
                <a:gd name="connsiteY12" fmla="*/ 2838450 h 4600575"/>
                <a:gd name="connsiteX13" fmla="*/ 0 w 4024354"/>
                <a:gd name="connsiteY13" fmla="*/ 4600575 h 4600575"/>
                <a:gd name="connsiteX14" fmla="*/ 0 w 4024354"/>
                <a:gd name="connsiteY14" fmla="*/ 4600575 h 4600575"/>
                <a:gd name="connsiteX0" fmla="*/ 2428875 w 4008452"/>
                <a:gd name="connsiteY0" fmla="*/ 3952875 h 4600575"/>
                <a:gd name="connsiteX1" fmla="*/ 2632875 w 4008452"/>
                <a:gd name="connsiteY1" fmla="*/ 3281404 h 4600575"/>
                <a:gd name="connsiteX2" fmla="*/ 3509921 w 4008452"/>
                <a:gd name="connsiteY2" fmla="*/ 3306749 h 4600575"/>
                <a:gd name="connsiteX3" fmla="*/ 3555226 w 4008452"/>
                <a:gd name="connsiteY3" fmla="*/ 2851950 h 4600575"/>
                <a:gd name="connsiteX4" fmla="*/ 3696446 w 4008452"/>
                <a:gd name="connsiteY4" fmla="*/ 2701124 h 4600575"/>
                <a:gd name="connsiteX5" fmla="*/ 3664806 w 4008452"/>
                <a:gd name="connsiteY5" fmla="*/ 2620203 h 4600575"/>
                <a:gd name="connsiteX6" fmla="*/ 3752850 w 4008452"/>
                <a:gd name="connsiteY6" fmla="*/ 2524125 h 4600575"/>
                <a:gd name="connsiteX7" fmla="*/ 3666297 w 4008452"/>
                <a:gd name="connsiteY7" fmla="*/ 2291549 h 4600575"/>
                <a:gd name="connsiteX8" fmla="*/ 4008452 w 4008452"/>
                <a:gd name="connsiteY8" fmla="*/ 2105854 h 4600575"/>
                <a:gd name="connsiteX9" fmla="*/ 3552825 w 4008452"/>
                <a:gd name="connsiteY9" fmla="*/ 1457325 h 4600575"/>
                <a:gd name="connsiteX10" fmla="*/ 2028825 w 4008452"/>
                <a:gd name="connsiteY10" fmla="*/ 0 h 4600575"/>
                <a:gd name="connsiteX11" fmla="*/ 533400 w 4008452"/>
                <a:gd name="connsiteY11" fmla="*/ 933450 h 4600575"/>
                <a:gd name="connsiteX12" fmla="*/ 1028700 w 4008452"/>
                <a:gd name="connsiteY12" fmla="*/ 2838450 h 4600575"/>
                <a:gd name="connsiteX13" fmla="*/ 0 w 4008452"/>
                <a:gd name="connsiteY13" fmla="*/ 4600575 h 4600575"/>
                <a:gd name="connsiteX14" fmla="*/ 0 w 4008452"/>
                <a:gd name="connsiteY14" fmla="*/ 4600575 h 4600575"/>
                <a:gd name="connsiteX0" fmla="*/ 2428875 w 4008452"/>
                <a:gd name="connsiteY0" fmla="*/ 3952875 h 4600575"/>
                <a:gd name="connsiteX1" fmla="*/ 2632875 w 4008452"/>
                <a:gd name="connsiteY1" fmla="*/ 3281404 h 4600575"/>
                <a:gd name="connsiteX2" fmla="*/ 3509921 w 4008452"/>
                <a:gd name="connsiteY2" fmla="*/ 3306749 h 4600575"/>
                <a:gd name="connsiteX3" fmla="*/ 3555226 w 4008452"/>
                <a:gd name="connsiteY3" fmla="*/ 2851950 h 4600575"/>
                <a:gd name="connsiteX4" fmla="*/ 3696446 w 4008452"/>
                <a:gd name="connsiteY4" fmla="*/ 2701124 h 4600575"/>
                <a:gd name="connsiteX5" fmla="*/ 3664806 w 4008452"/>
                <a:gd name="connsiteY5" fmla="*/ 2620203 h 4600575"/>
                <a:gd name="connsiteX6" fmla="*/ 3752850 w 4008452"/>
                <a:gd name="connsiteY6" fmla="*/ 2524125 h 4600575"/>
                <a:gd name="connsiteX7" fmla="*/ 3666297 w 4008452"/>
                <a:gd name="connsiteY7" fmla="*/ 2291549 h 4600575"/>
                <a:gd name="connsiteX8" fmla="*/ 4008452 w 4008452"/>
                <a:gd name="connsiteY8" fmla="*/ 2105854 h 4600575"/>
                <a:gd name="connsiteX9" fmla="*/ 3552825 w 4008452"/>
                <a:gd name="connsiteY9" fmla="*/ 1457325 h 4600575"/>
                <a:gd name="connsiteX10" fmla="*/ 2028825 w 4008452"/>
                <a:gd name="connsiteY10" fmla="*/ 0 h 4600575"/>
                <a:gd name="connsiteX11" fmla="*/ 533400 w 4008452"/>
                <a:gd name="connsiteY11" fmla="*/ 933450 h 4600575"/>
                <a:gd name="connsiteX12" fmla="*/ 1028700 w 4008452"/>
                <a:gd name="connsiteY12" fmla="*/ 2838450 h 4600575"/>
                <a:gd name="connsiteX13" fmla="*/ 0 w 4008452"/>
                <a:gd name="connsiteY13" fmla="*/ 4600575 h 4600575"/>
                <a:gd name="connsiteX14" fmla="*/ 0 w 4008452"/>
                <a:gd name="connsiteY14" fmla="*/ 4600575 h 4600575"/>
                <a:gd name="connsiteX0" fmla="*/ 2428875 w 4008452"/>
                <a:gd name="connsiteY0" fmla="*/ 3952875 h 4600575"/>
                <a:gd name="connsiteX1" fmla="*/ 2632875 w 4008452"/>
                <a:gd name="connsiteY1" fmla="*/ 3281404 h 4600575"/>
                <a:gd name="connsiteX2" fmla="*/ 3509921 w 4008452"/>
                <a:gd name="connsiteY2" fmla="*/ 3306749 h 4600575"/>
                <a:gd name="connsiteX3" fmla="*/ 3555226 w 4008452"/>
                <a:gd name="connsiteY3" fmla="*/ 2851950 h 4600575"/>
                <a:gd name="connsiteX4" fmla="*/ 3696446 w 4008452"/>
                <a:gd name="connsiteY4" fmla="*/ 2701124 h 4600575"/>
                <a:gd name="connsiteX5" fmla="*/ 3664806 w 4008452"/>
                <a:gd name="connsiteY5" fmla="*/ 2620203 h 4600575"/>
                <a:gd name="connsiteX6" fmla="*/ 3752850 w 4008452"/>
                <a:gd name="connsiteY6" fmla="*/ 2524125 h 4600575"/>
                <a:gd name="connsiteX7" fmla="*/ 3686175 w 4008452"/>
                <a:gd name="connsiteY7" fmla="*/ 2315403 h 4600575"/>
                <a:gd name="connsiteX8" fmla="*/ 4008452 w 4008452"/>
                <a:gd name="connsiteY8" fmla="*/ 2105854 h 4600575"/>
                <a:gd name="connsiteX9" fmla="*/ 3552825 w 4008452"/>
                <a:gd name="connsiteY9" fmla="*/ 1457325 h 4600575"/>
                <a:gd name="connsiteX10" fmla="*/ 2028825 w 4008452"/>
                <a:gd name="connsiteY10" fmla="*/ 0 h 4600575"/>
                <a:gd name="connsiteX11" fmla="*/ 533400 w 4008452"/>
                <a:gd name="connsiteY11" fmla="*/ 933450 h 4600575"/>
                <a:gd name="connsiteX12" fmla="*/ 1028700 w 4008452"/>
                <a:gd name="connsiteY12" fmla="*/ 2838450 h 4600575"/>
                <a:gd name="connsiteX13" fmla="*/ 0 w 4008452"/>
                <a:gd name="connsiteY13" fmla="*/ 4600575 h 4600575"/>
                <a:gd name="connsiteX14" fmla="*/ 0 w 4008452"/>
                <a:gd name="connsiteY14" fmla="*/ 4600575 h 4600575"/>
                <a:gd name="connsiteX0" fmla="*/ 2428875 w 4008452"/>
                <a:gd name="connsiteY0" fmla="*/ 3952875 h 4600575"/>
                <a:gd name="connsiteX1" fmla="*/ 2632875 w 4008452"/>
                <a:gd name="connsiteY1" fmla="*/ 3281404 h 4600575"/>
                <a:gd name="connsiteX2" fmla="*/ 3509921 w 4008452"/>
                <a:gd name="connsiteY2" fmla="*/ 3306749 h 4600575"/>
                <a:gd name="connsiteX3" fmla="*/ 3555226 w 4008452"/>
                <a:gd name="connsiteY3" fmla="*/ 2851950 h 4600575"/>
                <a:gd name="connsiteX4" fmla="*/ 3696446 w 4008452"/>
                <a:gd name="connsiteY4" fmla="*/ 2701124 h 4600575"/>
                <a:gd name="connsiteX5" fmla="*/ 3664806 w 4008452"/>
                <a:gd name="connsiteY5" fmla="*/ 2620203 h 4600575"/>
                <a:gd name="connsiteX6" fmla="*/ 3752850 w 4008452"/>
                <a:gd name="connsiteY6" fmla="*/ 2524125 h 4600575"/>
                <a:gd name="connsiteX7" fmla="*/ 3686175 w 4008452"/>
                <a:gd name="connsiteY7" fmla="*/ 2315403 h 4600575"/>
                <a:gd name="connsiteX8" fmla="*/ 4008452 w 4008452"/>
                <a:gd name="connsiteY8" fmla="*/ 2105854 h 4600575"/>
                <a:gd name="connsiteX9" fmla="*/ 3552825 w 4008452"/>
                <a:gd name="connsiteY9" fmla="*/ 1457325 h 4600575"/>
                <a:gd name="connsiteX10" fmla="*/ 2028825 w 4008452"/>
                <a:gd name="connsiteY10" fmla="*/ 0 h 4600575"/>
                <a:gd name="connsiteX11" fmla="*/ 533400 w 4008452"/>
                <a:gd name="connsiteY11" fmla="*/ 933450 h 4600575"/>
                <a:gd name="connsiteX12" fmla="*/ 1028700 w 4008452"/>
                <a:gd name="connsiteY12" fmla="*/ 2838450 h 4600575"/>
                <a:gd name="connsiteX13" fmla="*/ 0 w 4008452"/>
                <a:gd name="connsiteY13" fmla="*/ 4600575 h 4600575"/>
                <a:gd name="connsiteX14" fmla="*/ 0 w 4008452"/>
                <a:gd name="connsiteY14" fmla="*/ 4600575 h 4600575"/>
                <a:gd name="connsiteX0" fmla="*/ 2428875 w 4008452"/>
                <a:gd name="connsiteY0" fmla="*/ 3952875 h 4600575"/>
                <a:gd name="connsiteX1" fmla="*/ 2632875 w 4008452"/>
                <a:gd name="connsiteY1" fmla="*/ 3281404 h 4600575"/>
                <a:gd name="connsiteX2" fmla="*/ 3509921 w 4008452"/>
                <a:gd name="connsiteY2" fmla="*/ 3306749 h 4600575"/>
                <a:gd name="connsiteX3" fmla="*/ 3555226 w 4008452"/>
                <a:gd name="connsiteY3" fmla="*/ 2851950 h 4600575"/>
                <a:gd name="connsiteX4" fmla="*/ 3696446 w 4008452"/>
                <a:gd name="connsiteY4" fmla="*/ 2701124 h 4600575"/>
                <a:gd name="connsiteX5" fmla="*/ 3664806 w 4008452"/>
                <a:gd name="connsiteY5" fmla="*/ 2620203 h 4600575"/>
                <a:gd name="connsiteX6" fmla="*/ 3752850 w 4008452"/>
                <a:gd name="connsiteY6" fmla="*/ 2524125 h 4600575"/>
                <a:gd name="connsiteX7" fmla="*/ 3686175 w 4008452"/>
                <a:gd name="connsiteY7" fmla="*/ 2315403 h 4600575"/>
                <a:gd name="connsiteX8" fmla="*/ 4008452 w 4008452"/>
                <a:gd name="connsiteY8" fmla="*/ 2105854 h 4600575"/>
                <a:gd name="connsiteX9" fmla="*/ 3552825 w 4008452"/>
                <a:gd name="connsiteY9" fmla="*/ 1457325 h 4600575"/>
                <a:gd name="connsiteX10" fmla="*/ 2028825 w 4008452"/>
                <a:gd name="connsiteY10" fmla="*/ 0 h 4600575"/>
                <a:gd name="connsiteX11" fmla="*/ 533400 w 4008452"/>
                <a:gd name="connsiteY11" fmla="*/ 933450 h 4600575"/>
                <a:gd name="connsiteX12" fmla="*/ 1028700 w 4008452"/>
                <a:gd name="connsiteY12" fmla="*/ 2838450 h 4600575"/>
                <a:gd name="connsiteX13" fmla="*/ 0 w 4008452"/>
                <a:gd name="connsiteY13" fmla="*/ 4600575 h 4600575"/>
                <a:gd name="connsiteX14" fmla="*/ 0 w 4008452"/>
                <a:gd name="connsiteY14" fmla="*/ 4600575 h 4600575"/>
                <a:gd name="connsiteX0" fmla="*/ 2428875 w 4008452"/>
                <a:gd name="connsiteY0" fmla="*/ 3952875 h 4600575"/>
                <a:gd name="connsiteX1" fmla="*/ 2632875 w 4008452"/>
                <a:gd name="connsiteY1" fmla="*/ 3281404 h 4600575"/>
                <a:gd name="connsiteX2" fmla="*/ 3509921 w 4008452"/>
                <a:gd name="connsiteY2" fmla="*/ 3306749 h 4600575"/>
                <a:gd name="connsiteX3" fmla="*/ 3555226 w 4008452"/>
                <a:gd name="connsiteY3" fmla="*/ 2851950 h 4600575"/>
                <a:gd name="connsiteX4" fmla="*/ 3696446 w 4008452"/>
                <a:gd name="connsiteY4" fmla="*/ 2701124 h 4600575"/>
                <a:gd name="connsiteX5" fmla="*/ 3664806 w 4008452"/>
                <a:gd name="connsiteY5" fmla="*/ 2620203 h 4600575"/>
                <a:gd name="connsiteX6" fmla="*/ 3752850 w 4008452"/>
                <a:gd name="connsiteY6" fmla="*/ 2524125 h 4600575"/>
                <a:gd name="connsiteX7" fmla="*/ 3686175 w 4008452"/>
                <a:gd name="connsiteY7" fmla="*/ 2315403 h 4600575"/>
                <a:gd name="connsiteX8" fmla="*/ 4008452 w 4008452"/>
                <a:gd name="connsiteY8" fmla="*/ 2105854 h 4600575"/>
                <a:gd name="connsiteX9" fmla="*/ 3592581 w 4008452"/>
                <a:gd name="connsiteY9" fmla="*/ 1489130 h 4600575"/>
                <a:gd name="connsiteX10" fmla="*/ 2028825 w 4008452"/>
                <a:gd name="connsiteY10" fmla="*/ 0 h 4600575"/>
                <a:gd name="connsiteX11" fmla="*/ 533400 w 4008452"/>
                <a:gd name="connsiteY11" fmla="*/ 933450 h 4600575"/>
                <a:gd name="connsiteX12" fmla="*/ 1028700 w 4008452"/>
                <a:gd name="connsiteY12" fmla="*/ 2838450 h 4600575"/>
                <a:gd name="connsiteX13" fmla="*/ 0 w 4008452"/>
                <a:gd name="connsiteY13" fmla="*/ 4600575 h 4600575"/>
                <a:gd name="connsiteX14" fmla="*/ 0 w 4008452"/>
                <a:gd name="connsiteY14" fmla="*/ 4600575 h 4600575"/>
                <a:gd name="connsiteX0" fmla="*/ 2428875 w 4008452"/>
                <a:gd name="connsiteY0" fmla="*/ 3952875 h 4600575"/>
                <a:gd name="connsiteX1" fmla="*/ 2632875 w 4008452"/>
                <a:gd name="connsiteY1" fmla="*/ 3281404 h 4600575"/>
                <a:gd name="connsiteX2" fmla="*/ 3509921 w 4008452"/>
                <a:gd name="connsiteY2" fmla="*/ 3306749 h 4600575"/>
                <a:gd name="connsiteX3" fmla="*/ 3555226 w 4008452"/>
                <a:gd name="connsiteY3" fmla="*/ 2851950 h 4600575"/>
                <a:gd name="connsiteX4" fmla="*/ 3696446 w 4008452"/>
                <a:gd name="connsiteY4" fmla="*/ 2701124 h 4600575"/>
                <a:gd name="connsiteX5" fmla="*/ 3664806 w 4008452"/>
                <a:gd name="connsiteY5" fmla="*/ 2620203 h 4600575"/>
                <a:gd name="connsiteX6" fmla="*/ 3752850 w 4008452"/>
                <a:gd name="connsiteY6" fmla="*/ 2524125 h 4600575"/>
                <a:gd name="connsiteX7" fmla="*/ 3686175 w 4008452"/>
                <a:gd name="connsiteY7" fmla="*/ 2315403 h 4600575"/>
                <a:gd name="connsiteX8" fmla="*/ 4008452 w 4008452"/>
                <a:gd name="connsiteY8" fmla="*/ 2105854 h 4600575"/>
                <a:gd name="connsiteX9" fmla="*/ 3592581 w 4008452"/>
                <a:gd name="connsiteY9" fmla="*/ 1489130 h 4600575"/>
                <a:gd name="connsiteX10" fmla="*/ 2028825 w 4008452"/>
                <a:gd name="connsiteY10" fmla="*/ 0 h 4600575"/>
                <a:gd name="connsiteX11" fmla="*/ 533400 w 4008452"/>
                <a:gd name="connsiteY11" fmla="*/ 933450 h 4600575"/>
                <a:gd name="connsiteX12" fmla="*/ 1028700 w 4008452"/>
                <a:gd name="connsiteY12" fmla="*/ 2838450 h 4600575"/>
                <a:gd name="connsiteX13" fmla="*/ 0 w 4008452"/>
                <a:gd name="connsiteY13" fmla="*/ 4600575 h 4600575"/>
                <a:gd name="connsiteX14" fmla="*/ 0 w 4008452"/>
                <a:gd name="connsiteY14" fmla="*/ 4600575 h 4600575"/>
                <a:gd name="connsiteX0" fmla="*/ 2428875 w 4008470"/>
                <a:gd name="connsiteY0" fmla="*/ 3952875 h 4600575"/>
                <a:gd name="connsiteX1" fmla="*/ 2632875 w 4008470"/>
                <a:gd name="connsiteY1" fmla="*/ 3281404 h 4600575"/>
                <a:gd name="connsiteX2" fmla="*/ 3509921 w 4008470"/>
                <a:gd name="connsiteY2" fmla="*/ 3306749 h 4600575"/>
                <a:gd name="connsiteX3" fmla="*/ 3555226 w 4008470"/>
                <a:gd name="connsiteY3" fmla="*/ 2851950 h 4600575"/>
                <a:gd name="connsiteX4" fmla="*/ 3696446 w 4008470"/>
                <a:gd name="connsiteY4" fmla="*/ 2701124 h 4600575"/>
                <a:gd name="connsiteX5" fmla="*/ 3664806 w 4008470"/>
                <a:gd name="connsiteY5" fmla="*/ 2620203 h 4600575"/>
                <a:gd name="connsiteX6" fmla="*/ 3752850 w 4008470"/>
                <a:gd name="connsiteY6" fmla="*/ 2524125 h 4600575"/>
                <a:gd name="connsiteX7" fmla="*/ 3686175 w 4008470"/>
                <a:gd name="connsiteY7" fmla="*/ 2315403 h 4600575"/>
                <a:gd name="connsiteX8" fmla="*/ 4008452 w 4008470"/>
                <a:gd name="connsiteY8" fmla="*/ 2105854 h 4600575"/>
                <a:gd name="connsiteX9" fmla="*/ 3592581 w 4008470"/>
                <a:gd name="connsiteY9" fmla="*/ 1489130 h 4600575"/>
                <a:gd name="connsiteX10" fmla="*/ 2028825 w 4008470"/>
                <a:gd name="connsiteY10" fmla="*/ 0 h 4600575"/>
                <a:gd name="connsiteX11" fmla="*/ 533400 w 4008470"/>
                <a:gd name="connsiteY11" fmla="*/ 933450 h 4600575"/>
                <a:gd name="connsiteX12" fmla="*/ 1028700 w 4008470"/>
                <a:gd name="connsiteY12" fmla="*/ 2838450 h 4600575"/>
                <a:gd name="connsiteX13" fmla="*/ 0 w 4008470"/>
                <a:gd name="connsiteY13" fmla="*/ 4600575 h 4600575"/>
                <a:gd name="connsiteX14" fmla="*/ 0 w 4008470"/>
                <a:gd name="connsiteY14" fmla="*/ 4600575 h 4600575"/>
                <a:gd name="connsiteX0" fmla="*/ 2428875 w 4008470"/>
                <a:gd name="connsiteY0" fmla="*/ 3952875 h 4600575"/>
                <a:gd name="connsiteX1" fmla="*/ 2632875 w 4008470"/>
                <a:gd name="connsiteY1" fmla="*/ 3281404 h 4600575"/>
                <a:gd name="connsiteX2" fmla="*/ 3509921 w 4008470"/>
                <a:gd name="connsiteY2" fmla="*/ 3306749 h 4600575"/>
                <a:gd name="connsiteX3" fmla="*/ 3555226 w 4008470"/>
                <a:gd name="connsiteY3" fmla="*/ 2851950 h 4600575"/>
                <a:gd name="connsiteX4" fmla="*/ 3696446 w 4008470"/>
                <a:gd name="connsiteY4" fmla="*/ 2701124 h 4600575"/>
                <a:gd name="connsiteX5" fmla="*/ 3664806 w 4008470"/>
                <a:gd name="connsiteY5" fmla="*/ 2620203 h 4600575"/>
                <a:gd name="connsiteX6" fmla="*/ 3752850 w 4008470"/>
                <a:gd name="connsiteY6" fmla="*/ 2524125 h 4600575"/>
                <a:gd name="connsiteX7" fmla="*/ 3686175 w 4008470"/>
                <a:gd name="connsiteY7" fmla="*/ 2315403 h 4600575"/>
                <a:gd name="connsiteX8" fmla="*/ 4008452 w 4008470"/>
                <a:gd name="connsiteY8" fmla="*/ 2105854 h 4600575"/>
                <a:gd name="connsiteX9" fmla="*/ 3592581 w 4008470"/>
                <a:gd name="connsiteY9" fmla="*/ 1489130 h 4600575"/>
                <a:gd name="connsiteX10" fmla="*/ 2028825 w 4008470"/>
                <a:gd name="connsiteY10" fmla="*/ 0 h 4600575"/>
                <a:gd name="connsiteX11" fmla="*/ 533400 w 4008470"/>
                <a:gd name="connsiteY11" fmla="*/ 933450 h 4600575"/>
                <a:gd name="connsiteX12" fmla="*/ 1028700 w 4008470"/>
                <a:gd name="connsiteY12" fmla="*/ 2838450 h 4600575"/>
                <a:gd name="connsiteX13" fmla="*/ 0 w 4008470"/>
                <a:gd name="connsiteY13" fmla="*/ 4600575 h 4600575"/>
                <a:gd name="connsiteX14" fmla="*/ 0 w 4008470"/>
                <a:gd name="connsiteY14" fmla="*/ 4600575 h 4600575"/>
                <a:gd name="connsiteX0" fmla="*/ 2428875 w 4008470"/>
                <a:gd name="connsiteY0" fmla="*/ 3952875 h 4600575"/>
                <a:gd name="connsiteX1" fmla="*/ 2632875 w 4008470"/>
                <a:gd name="connsiteY1" fmla="*/ 3281404 h 4600575"/>
                <a:gd name="connsiteX2" fmla="*/ 3509921 w 4008470"/>
                <a:gd name="connsiteY2" fmla="*/ 3306749 h 4600575"/>
                <a:gd name="connsiteX3" fmla="*/ 3555226 w 4008470"/>
                <a:gd name="connsiteY3" fmla="*/ 2851950 h 4600575"/>
                <a:gd name="connsiteX4" fmla="*/ 3696446 w 4008470"/>
                <a:gd name="connsiteY4" fmla="*/ 2701124 h 4600575"/>
                <a:gd name="connsiteX5" fmla="*/ 3664806 w 4008470"/>
                <a:gd name="connsiteY5" fmla="*/ 2620203 h 4600575"/>
                <a:gd name="connsiteX6" fmla="*/ 3752850 w 4008470"/>
                <a:gd name="connsiteY6" fmla="*/ 2524125 h 4600575"/>
                <a:gd name="connsiteX7" fmla="*/ 3686175 w 4008470"/>
                <a:gd name="connsiteY7" fmla="*/ 2315403 h 4600575"/>
                <a:gd name="connsiteX8" fmla="*/ 4008452 w 4008470"/>
                <a:gd name="connsiteY8" fmla="*/ 2105854 h 4600575"/>
                <a:gd name="connsiteX9" fmla="*/ 3592581 w 4008470"/>
                <a:gd name="connsiteY9" fmla="*/ 1489130 h 4600575"/>
                <a:gd name="connsiteX10" fmla="*/ 2028825 w 4008470"/>
                <a:gd name="connsiteY10" fmla="*/ 0 h 4600575"/>
                <a:gd name="connsiteX11" fmla="*/ 533400 w 4008470"/>
                <a:gd name="connsiteY11" fmla="*/ 933450 h 4600575"/>
                <a:gd name="connsiteX12" fmla="*/ 1028700 w 4008470"/>
                <a:gd name="connsiteY12" fmla="*/ 2838450 h 4600575"/>
                <a:gd name="connsiteX13" fmla="*/ 0 w 4008470"/>
                <a:gd name="connsiteY13" fmla="*/ 4600575 h 4600575"/>
                <a:gd name="connsiteX14" fmla="*/ 0 w 4008470"/>
                <a:gd name="connsiteY14" fmla="*/ 4600575 h 4600575"/>
                <a:gd name="connsiteX0" fmla="*/ 2428875 w 4008470"/>
                <a:gd name="connsiteY0" fmla="*/ 3980705 h 4628405"/>
                <a:gd name="connsiteX1" fmla="*/ 2632875 w 4008470"/>
                <a:gd name="connsiteY1" fmla="*/ 3309234 h 4628405"/>
                <a:gd name="connsiteX2" fmla="*/ 3509921 w 4008470"/>
                <a:gd name="connsiteY2" fmla="*/ 3334579 h 4628405"/>
                <a:gd name="connsiteX3" fmla="*/ 3555226 w 4008470"/>
                <a:gd name="connsiteY3" fmla="*/ 2879780 h 4628405"/>
                <a:gd name="connsiteX4" fmla="*/ 3696446 w 4008470"/>
                <a:gd name="connsiteY4" fmla="*/ 2728954 h 4628405"/>
                <a:gd name="connsiteX5" fmla="*/ 3664806 w 4008470"/>
                <a:gd name="connsiteY5" fmla="*/ 2648033 h 4628405"/>
                <a:gd name="connsiteX6" fmla="*/ 3752850 w 4008470"/>
                <a:gd name="connsiteY6" fmla="*/ 2551955 h 4628405"/>
                <a:gd name="connsiteX7" fmla="*/ 3686175 w 4008470"/>
                <a:gd name="connsiteY7" fmla="*/ 2343233 h 4628405"/>
                <a:gd name="connsiteX8" fmla="*/ 4008452 w 4008470"/>
                <a:gd name="connsiteY8" fmla="*/ 2133684 h 4628405"/>
                <a:gd name="connsiteX9" fmla="*/ 3592581 w 4008470"/>
                <a:gd name="connsiteY9" fmla="*/ 1516960 h 4628405"/>
                <a:gd name="connsiteX10" fmla="*/ 2000996 w 4008470"/>
                <a:gd name="connsiteY10" fmla="*/ 0 h 4628405"/>
                <a:gd name="connsiteX11" fmla="*/ 533400 w 4008470"/>
                <a:gd name="connsiteY11" fmla="*/ 961280 h 4628405"/>
                <a:gd name="connsiteX12" fmla="*/ 1028700 w 4008470"/>
                <a:gd name="connsiteY12" fmla="*/ 2866280 h 4628405"/>
                <a:gd name="connsiteX13" fmla="*/ 0 w 4008470"/>
                <a:gd name="connsiteY13" fmla="*/ 4628405 h 4628405"/>
                <a:gd name="connsiteX14" fmla="*/ 0 w 4008470"/>
                <a:gd name="connsiteY14" fmla="*/ 4628405 h 4628405"/>
                <a:gd name="connsiteX0" fmla="*/ 2428875 w 4008470"/>
                <a:gd name="connsiteY0" fmla="*/ 3980705 h 4628405"/>
                <a:gd name="connsiteX1" fmla="*/ 2632875 w 4008470"/>
                <a:gd name="connsiteY1" fmla="*/ 3309234 h 4628405"/>
                <a:gd name="connsiteX2" fmla="*/ 3509921 w 4008470"/>
                <a:gd name="connsiteY2" fmla="*/ 3334579 h 4628405"/>
                <a:gd name="connsiteX3" fmla="*/ 3555226 w 4008470"/>
                <a:gd name="connsiteY3" fmla="*/ 2879780 h 4628405"/>
                <a:gd name="connsiteX4" fmla="*/ 3696446 w 4008470"/>
                <a:gd name="connsiteY4" fmla="*/ 2728954 h 4628405"/>
                <a:gd name="connsiteX5" fmla="*/ 3664806 w 4008470"/>
                <a:gd name="connsiteY5" fmla="*/ 2648033 h 4628405"/>
                <a:gd name="connsiteX6" fmla="*/ 3752850 w 4008470"/>
                <a:gd name="connsiteY6" fmla="*/ 2551955 h 4628405"/>
                <a:gd name="connsiteX7" fmla="*/ 3686175 w 4008470"/>
                <a:gd name="connsiteY7" fmla="*/ 2343233 h 4628405"/>
                <a:gd name="connsiteX8" fmla="*/ 4008452 w 4008470"/>
                <a:gd name="connsiteY8" fmla="*/ 2133684 h 4628405"/>
                <a:gd name="connsiteX9" fmla="*/ 3592581 w 4008470"/>
                <a:gd name="connsiteY9" fmla="*/ 1516960 h 4628405"/>
                <a:gd name="connsiteX10" fmla="*/ 2000996 w 4008470"/>
                <a:gd name="connsiteY10" fmla="*/ 0 h 4628405"/>
                <a:gd name="connsiteX11" fmla="*/ 533400 w 4008470"/>
                <a:gd name="connsiteY11" fmla="*/ 961280 h 4628405"/>
                <a:gd name="connsiteX12" fmla="*/ 1028700 w 4008470"/>
                <a:gd name="connsiteY12" fmla="*/ 2866280 h 4628405"/>
                <a:gd name="connsiteX13" fmla="*/ 0 w 4008470"/>
                <a:gd name="connsiteY13" fmla="*/ 4628405 h 4628405"/>
                <a:gd name="connsiteX14" fmla="*/ 0 w 4008470"/>
                <a:gd name="connsiteY14" fmla="*/ 4628405 h 4628405"/>
                <a:gd name="connsiteX0" fmla="*/ 2428875 w 4008470"/>
                <a:gd name="connsiteY0" fmla="*/ 3980705 h 4628405"/>
                <a:gd name="connsiteX1" fmla="*/ 2632875 w 4008470"/>
                <a:gd name="connsiteY1" fmla="*/ 3309234 h 4628405"/>
                <a:gd name="connsiteX2" fmla="*/ 3509921 w 4008470"/>
                <a:gd name="connsiteY2" fmla="*/ 3334579 h 4628405"/>
                <a:gd name="connsiteX3" fmla="*/ 3555226 w 4008470"/>
                <a:gd name="connsiteY3" fmla="*/ 2879780 h 4628405"/>
                <a:gd name="connsiteX4" fmla="*/ 3696446 w 4008470"/>
                <a:gd name="connsiteY4" fmla="*/ 2728954 h 4628405"/>
                <a:gd name="connsiteX5" fmla="*/ 3664806 w 4008470"/>
                <a:gd name="connsiteY5" fmla="*/ 2648033 h 4628405"/>
                <a:gd name="connsiteX6" fmla="*/ 3752850 w 4008470"/>
                <a:gd name="connsiteY6" fmla="*/ 2551955 h 4628405"/>
                <a:gd name="connsiteX7" fmla="*/ 3686175 w 4008470"/>
                <a:gd name="connsiteY7" fmla="*/ 2343233 h 4628405"/>
                <a:gd name="connsiteX8" fmla="*/ 4008452 w 4008470"/>
                <a:gd name="connsiteY8" fmla="*/ 2133684 h 4628405"/>
                <a:gd name="connsiteX9" fmla="*/ 3592581 w 4008470"/>
                <a:gd name="connsiteY9" fmla="*/ 1516960 h 4628405"/>
                <a:gd name="connsiteX10" fmla="*/ 2000996 w 4008470"/>
                <a:gd name="connsiteY10" fmla="*/ 0 h 4628405"/>
                <a:gd name="connsiteX11" fmla="*/ 533400 w 4008470"/>
                <a:gd name="connsiteY11" fmla="*/ 961280 h 4628405"/>
                <a:gd name="connsiteX12" fmla="*/ 1028700 w 4008470"/>
                <a:gd name="connsiteY12" fmla="*/ 2866280 h 4628405"/>
                <a:gd name="connsiteX13" fmla="*/ 0 w 4008470"/>
                <a:gd name="connsiteY13" fmla="*/ 4628405 h 4628405"/>
                <a:gd name="connsiteX14" fmla="*/ 0 w 4008470"/>
                <a:gd name="connsiteY14" fmla="*/ 4628405 h 4628405"/>
                <a:gd name="connsiteX0" fmla="*/ 2428875 w 4008470"/>
                <a:gd name="connsiteY0" fmla="*/ 3980809 h 4628509"/>
                <a:gd name="connsiteX1" fmla="*/ 2632875 w 4008470"/>
                <a:gd name="connsiteY1" fmla="*/ 3309338 h 4628509"/>
                <a:gd name="connsiteX2" fmla="*/ 3509921 w 4008470"/>
                <a:gd name="connsiteY2" fmla="*/ 3334683 h 4628509"/>
                <a:gd name="connsiteX3" fmla="*/ 3555226 w 4008470"/>
                <a:gd name="connsiteY3" fmla="*/ 2879884 h 4628509"/>
                <a:gd name="connsiteX4" fmla="*/ 3696446 w 4008470"/>
                <a:gd name="connsiteY4" fmla="*/ 2729058 h 4628509"/>
                <a:gd name="connsiteX5" fmla="*/ 3664806 w 4008470"/>
                <a:gd name="connsiteY5" fmla="*/ 2648137 h 4628509"/>
                <a:gd name="connsiteX6" fmla="*/ 3752850 w 4008470"/>
                <a:gd name="connsiteY6" fmla="*/ 2552059 h 4628509"/>
                <a:gd name="connsiteX7" fmla="*/ 3686175 w 4008470"/>
                <a:gd name="connsiteY7" fmla="*/ 2343337 h 4628509"/>
                <a:gd name="connsiteX8" fmla="*/ 4008452 w 4008470"/>
                <a:gd name="connsiteY8" fmla="*/ 2133788 h 4628509"/>
                <a:gd name="connsiteX9" fmla="*/ 3592581 w 4008470"/>
                <a:gd name="connsiteY9" fmla="*/ 1517064 h 4628509"/>
                <a:gd name="connsiteX10" fmla="*/ 2000996 w 4008470"/>
                <a:gd name="connsiteY10" fmla="*/ 104 h 4628509"/>
                <a:gd name="connsiteX11" fmla="*/ 533400 w 4008470"/>
                <a:gd name="connsiteY11" fmla="*/ 961384 h 4628509"/>
                <a:gd name="connsiteX12" fmla="*/ 1028700 w 4008470"/>
                <a:gd name="connsiteY12" fmla="*/ 2866384 h 4628509"/>
                <a:gd name="connsiteX13" fmla="*/ 0 w 4008470"/>
                <a:gd name="connsiteY13" fmla="*/ 4628509 h 4628509"/>
                <a:gd name="connsiteX14" fmla="*/ 0 w 4008470"/>
                <a:gd name="connsiteY14" fmla="*/ 4628509 h 4628509"/>
                <a:gd name="connsiteX0" fmla="*/ 2428875 w 4008470"/>
                <a:gd name="connsiteY0" fmla="*/ 3980809 h 4628509"/>
                <a:gd name="connsiteX1" fmla="*/ 2632875 w 4008470"/>
                <a:gd name="connsiteY1" fmla="*/ 3309338 h 4628509"/>
                <a:gd name="connsiteX2" fmla="*/ 3509921 w 4008470"/>
                <a:gd name="connsiteY2" fmla="*/ 3334683 h 4628509"/>
                <a:gd name="connsiteX3" fmla="*/ 3555226 w 4008470"/>
                <a:gd name="connsiteY3" fmla="*/ 2879884 h 4628509"/>
                <a:gd name="connsiteX4" fmla="*/ 3696446 w 4008470"/>
                <a:gd name="connsiteY4" fmla="*/ 2729058 h 4628509"/>
                <a:gd name="connsiteX5" fmla="*/ 3664806 w 4008470"/>
                <a:gd name="connsiteY5" fmla="*/ 2648137 h 4628509"/>
                <a:gd name="connsiteX6" fmla="*/ 3752850 w 4008470"/>
                <a:gd name="connsiteY6" fmla="*/ 2552059 h 4628509"/>
                <a:gd name="connsiteX7" fmla="*/ 3686175 w 4008470"/>
                <a:gd name="connsiteY7" fmla="*/ 2343337 h 4628509"/>
                <a:gd name="connsiteX8" fmla="*/ 4008452 w 4008470"/>
                <a:gd name="connsiteY8" fmla="*/ 2133788 h 4628509"/>
                <a:gd name="connsiteX9" fmla="*/ 3592581 w 4008470"/>
                <a:gd name="connsiteY9" fmla="*/ 1517064 h 4628509"/>
                <a:gd name="connsiteX10" fmla="*/ 2000996 w 4008470"/>
                <a:gd name="connsiteY10" fmla="*/ 104 h 4628509"/>
                <a:gd name="connsiteX11" fmla="*/ 549303 w 4008470"/>
                <a:gd name="connsiteY11" fmla="*/ 965360 h 4628509"/>
                <a:gd name="connsiteX12" fmla="*/ 1028700 w 4008470"/>
                <a:gd name="connsiteY12" fmla="*/ 2866384 h 4628509"/>
                <a:gd name="connsiteX13" fmla="*/ 0 w 4008470"/>
                <a:gd name="connsiteY13" fmla="*/ 4628509 h 4628509"/>
                <a:gd name="connsiteX14" fmla="*/ 0 w 4008470"/>
                <a:gd name="connsiteY14" fmla="*/ 4628509 h 4628509"/>
                <a:gd name="connsiteX0" fmla="*/ 2428875 w 4008470"/>
                <a:gd name="connsiteY0" fmla="*/ 3980953 h 4628653"/>
                <a:gd name="connsiteX1" fmla="*/ 2632875 w 4008470"/>
                <a:gd name="connsiteY1" fmla="*/ 3309482 h 4628653"/>
                <a:gd name="connsiteX2" fmla="*/ 3509921 w 4008470"/>
                <a:gd name="connsiteY2" fmla="*/ 3334827 h 4628653"/>
                <a:gd name="connsiteX3" fmla="*/ 3555226 w 4008470"/>
                <a:gd name="connsiteY3" fmla="*/ 2880028 h 4628653"/>
                <a:gd name="connsiteX4" fmla="*/ 3696446 w 4008470"/>
                <a:gd name="connsiteY4" fmla="*/ 2729202 h 4628653"/>
                <a:gd name="connsiteX5" fmla="*/ 3664806 w 4008470"/>
                <a:gd name="connsiteY5" fmla="*/ 2648281 h 4628653"/>
                <a:gd name="connsiteX6" fmla="*/ 3752850 w 4008470"/>
                <a:gd name="connsiteY6" fmla="*/ 2552203 h 4628653"/>
                <a:gd name="connsiteX7" fmla="*/ 3686175 w 4008470"/>
                <a:gd name="connsiteY7" fmla="*/ 2343481 h 4628653"/>
                <a:gd name="connsiteX8" fmla="*/ 4008452 w 4008470"/>
                <a:gd name="connsiteY8" fmla="*/ 2133932 h 4628653"/>
                <a:gd name="connsiteX9" fmla="*/ 3592581 w 4008470"/>
                <a:gd name="connsiteY9" fmla="*/ 1517208 h 4628653"/>
                <a:gd name="connsiteX10" fmla="*/ 2000996 w 4008470"/>
                <a:gd name="connsiteY10" fmla="*/ 248 h 4628653"/>
                <a:gd name="connsiteX11" fmla="*/ 549303 w 4008470"/>
                <a:gd name="connsiteY11" fmla="*/ 965504 h 4628653"/>
                <a:gd name="connsiteX12" fmla="*/ 1028700 w 4008470"/>
                <a:gd name="connsiteY12" fmla="*/ 2866528 h 4628653"/>
                <a:gd name="connsiteX13" fmla="*/ 0 w 4008470"/>
                <a:gd name="connsiteY13" fmla="*/ 4628653 h 4628653"/>
                <a:gd name="connsiteX14" fmla="*/ 0 w 4008470"/>
                <a:gd name="connsiteY14" fmla="*/ 4628653 h 4628653"/>
                <a:gd name="connsiteX0" fmla="*/ 2428875 w 4008470"/>
                <a:gd name="connsiteY0" fmla="*/ 3965066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696446 w 4008470"/>
                <a:gd name="connsiteY4" fmla="*/ 2713315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28700 w 4008470"/>
                <a:gd name="connsiteY12" fmla="*/ 2850641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428875 w 4008470"/>
                <a:gd name="connsiteY0" fmla="*/ 3965066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696446 w 4008470"/>
                <a:gd name="connsiteY4" fmla="*/ 2713315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28700 w 4008470"/>
                <a:gd name="connsiteY12" fmla="*/ 2850641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428875 w 4008470"/>
                <a:gd name="connsiteY0" fmla="*/ 3965066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696446 w 4008470"/>
                <a:gd name="connsiteY4" fmla="*/ 2713315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428875 w 4008470"/>
                <a:gd name="connsiteY0" fmla="*/ 3965066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696446 w 4008470"/>
                <a:gd name="connsiteY4" fmla="*/ 2713315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428875 w 4008470"/>
                <a:gd name="connsiteY0" fmla="*/ 3965066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696446 w 4008470"/>
                <a:gd name="connsiteY4" fmla="*/ 2713315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428875 w 4008470"/>
                <a:gd name="connsiteY0" fmla="*/ 3965066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710053 w 4008470"/>
                <a:gd name="connsiteY4" fmla="*/ 2718758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428875 w 4008470"/>
                <a:gd name="connsiteY0" fmla="*/ 3965066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710053 w 4008470"/>
                <a:gd name="connsiteY4" fmla="*/ 2718758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428875 w 4008470"/>
                <a:gd name="connsiteY0" fmla="*/ 3965066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710053 w 4008470"/>
                <a:gd name="connsiteY4" fmla="*/ 2718758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428875 w 4008470"/>
                <a:gd name="connsiteY0" fmla="*/ 3965066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710053 w 4008470"/>
                <a:gd name="connsiteY4" fmla="*/ 2718758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428875 w 4008470"/>
                <a:gd name="connsiteY0" fmla="*/ 3965066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710053 w 4008470"/>
                <a:gd name="connsiteY4" fmla="*/ 2718758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428875 w 4008470"/>
                <a:gd name="connsiteY0" fmla="*/ 3965066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710053 w 4008470"/>
                <a:gd name="connsiteY4" fmla="*/ 2718758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428875 w 4008470"/>
                <a:gd name="connsiteY0" fmla="*/ 3965066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710053 w 4008470"/>
                <a:gd name="connsiteY4" fmla="*/ 2718758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217859 w 4008470"/>
                <a:gd name="connsiteY0" fmla="*/ 3005448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710053 w 4008470"/>
                <a:gd name="connsiteY4" fmla="*/ 2718758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217859 w 4008470"/>
                <a:gd name="connsiteY0" fmla="*/ 3005448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710053 w 4008470"/>
                <a:gd name="connsiteY4" fmla="*/ 2718758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248004 w 4008470"/>
                <a:gd name="connsiteY0" fmla="*/ 2909989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710053 w 4008470"/>
                <a:gd name="connsiteY4" fmla="*/ 2718758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248004 w 4008470"/>
                <a:gd name="connsiteY0" fmla="*/ 2909989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710053 w 4008470"/>
                <a:gd name="connsiteY4" fmla="*/ 2718758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248004 w 4008470"/>
                <a:gd name="connsiteY0" fmla="*/ 2909989 h 4612766"/>
                <a:gd name="connsiteX1" fmla="*/ 2172536 w 4008470"/>
                <a:gd name="connsiteY1" fmla="*/ 3138693 h 4612766"/>
                <a:gd name="connsiteX2" fmla="*/ 2632875 w 4008470"/>
                <a:gd name="connsiteY2" fmla="*/ 3293595 h 4612766"/>
                <a:gd name="connsiteX3" fmla="*/ 3509921 w 4008470"/>
                <a:gd name="connsiteY3" fmla="*/ 3318940 h 4612766"/>
                <a:gd name="connsiteX4" fmla="*/ 3555226 w 4008470"/>
                <a:gd name="connsiteY4" fmla="*/ 2864141 h 4612766"/>
                <a:gd name="connsiteX5" fmla="*/ 3710053 w 4008470"/>
                <a:gd name="connsiteY5" fmla="*/ 2718758 h 4612766"/>
                <a:gd name="connsiteX6" fmla="*/ 3664806 w 4008470"/>
                <a:gd name="connsiteY6" fmla="*/ 2632394 h 4612766"/>
                <a:gd name="connsiteX7" fmla="*/ 3752850 w 4008470"/>
                <a:gd name="connsiteY7" fmla="*/ 2536316 h 4612766"/>
                <a:gd name="connsiteX8" fmla="*/ 3686175 w 4008470"/>
                <a:gd name="connsiteY8" fmla="*/ 2327594 h 4612766"/>
                <a:gd name="connsiteX9" fmla="*/ 4008452 w 4008470"/>
                <a:gd name="connsiteY9" fmla="*/ 2118045 h 4612766"/>
                <a:gd name="connsiteX10" fmla="*/ 3592581 w 4008470"/>
                <a:gd name="connsiteY10" fmla="*/ 1501321 h 4612766"/>
                <a:gd name="connsiteX11" fmla="*/ 2000996 w 4008470"/>
                <a:gd name="connsiteY11" fmla="*/ 264 h 4612766"/>
                <a:gd name="connsiteX12" fmla="*/ 549303 w 4008470"/>
                <a:gd name="connsiteY12" fmla="*/ 949617 h 4612766"/>
                <a:gd name="connsiteX13" fmla="*/ 1016773 w 4008470"/>
                <a:gd name="connsiteY13" fmla="*/ 2874495 h 4612766"/>
                <a:gd name="connsiteX14" fmla="*/ 0 w 4008470"/>
                <a:gd name="connsiteY14" fmla="*/ 4612766 h 4612766"/>
                <a:gd name="connsiteX15" fmla="*/ 0 w 4008470"/>
                <a:gd name="connsiteY15" fmla="*/ 4612766 h 4612766"/>
                <a:gd name="connsiteX0" fmla="*/ 2248004 w 4008470"/>
                <a:gd name="connsiteY0" fmla="*/ 2909989 h 4612766"/>
                <a:gd name="connsiteX1" fmla="*/ 2172536 w 4008470"/>
                <a:gd name="connsiteY1" fmla="*/ 3138693 h 4612766"/>
                <a:gd name="connsiteX2" fmla="*/ 2632875 w 4008470"/>
                <a:gd name="connsiteY2" fmla="*/ 3293595 h 4612766"/>
                <a:gd name="connsiteX3" fmla="*/ 3509921 w 4008470"/>
                <a:gd name="connsiteY3" fmla="*/ 3318940 h 4612766"/>
                <a:gd name="connsiteX4" fmla="*/ 3555226 w 4008470"/>
                <a:gd name="connsiteY4" fmla="*/ 2864141 h 4612766"/>
                <a:gd name="connsiteX5" fmla="*/ 3710053 w 4008470"/>
                <a:gd name="connsiteY5" fmla="*/ 2718758 h 4612766"/>
                <a:gd name="connsiteX6" fmla="*/ 3664806 w 4008470"/>
                <a:gd name="connsiteY6" fmla="*/ 2632394 h 4612766"/>
                <a:gd name="connsiteX7" fmla="*/ 3752850 w 4008470"/>
                <a:gd name="connsiteY7" fmla="*/ 2536316 h 4612766"/>
                <a:gd name="connsiteX8" fmla="*/ 3686175 w 4008470"/>
                <a:gd name="connsiteY8" fmla="*/ 2327594 h 4612766"/>
                <a:gd name="connsiteX9" fmla="*/ 4008452 w 4008470"/>
                <a:gd name="connsiteY9" fmla="*/ 2118045 h 4612766"/>
                <a:gd name="connsiteX10" fmla="*/ 3592581 w 4008470"/>
                <a:gd name="connsiteY10" fmla="*/ 1501321 h 4612766"/>
                <a:gd name="connsiteX11" fmla="*/ 2000996 w 4008470"/>
                <a:gd name="connsiteY11" fmla="*/ 264 h 4612766"/>
                <a:gd name="connsiteX12" fmla="*/ 549303 w 4008470"/>
                <a:gd name="connsiteY12" fmla="*/ 949617 h 4612766"/>
                <a:gd name="connsiteX13" fmla="*/ 1016773 w 4008470"/>
                <a:gd name="connsiteY13" fmla="*/ 2874495 h 4612766"/>
                <a:gd name="connsiteX14" fmla="*/ 0 w 4008470"/>
                <a:gd name="connsiteY14" fmla="*/ 4612766 h 4612766"/>
                <a:gd name="connsiteX15" fmla="*/ 0 w 4008470"/>
                <a:gd name="connsiteY15" fmla="*/ 4612766 h 4612766"/>
                <a:gd name="connsiteX0" fmla="*/ 2248004 w 4008470"/>
                <a:gd name="connsiteY0" fmla="*/ 2909989 h 4612766"/>
                <a:gd name="connsiteX1" fmla="*/ 2172536 w 4008470"/>
                <a:gd name="connsiteY1" fmla="*/ 3138693 h 4612766"/>
                <a:gd name="connsiteX2" fmla="*/ 2632875 w 4008470"/>
                <a:gd name="connsiteY2" fmla="*/ 3293595 h 4612766"/>
                <a:gd name="connsiteX3" fmla="*/ 3509921 w 4008470"/>
                <a:gd name="connsiteY3" fmla="*/ 3318940 h 4612766"/>
                <a:gd name="connsiteX4" fmla="*/ 3555226 w 4008470"/>
                <a:gd name="connsiteY4" fmla="*/ 2864141 h 4612766"/>
                <a:gd name="connsiteX5" fmla="*/ 3710053 w 4008470"/>
                <a:gd name="connsiteY5" fmla="*/ 2718758 h 4612766"/>
                <a:gd name="connsiteX6" fmla="*/ 3664806 w 4008470"/>
                <a:gd name="connsiteY6" fmla="*/ 2632394 h 4612766"/>
                <a:gd name="connsiteX7" fmla="*/ 3752850 w 4008470"/>
                <a:gd name="connsiteY7" fmla="*/ 2536316 h 4612766"/>
                <a:gd name="connsiteX8" fmla="*/ 3686175 w 4008470"/>
                <a:gd name="connsiteY8" fmla="*/ 2327594 h 4612766"/>
                <a:gd name="connsiteX9" fmla="*/ 4008452 w 4008470"/>
                <a:gd name="connsiteY9" fmla="*/ 2118045 h 4612766"/>
                <a:gd name="connsiteX10" fmla="*/ 3592581 w 4008470"/>
                <a:gd name="connsiteY10" fmla="*/ 1501321 h 4612766"/>
                <a:gd name="connsiteX11" fmla="*/ 2000996 w 4008470"/>
                <a:gd name="connsiteY11" fmla="*/ 264 h 4612766"/>
                <a:gd name="connsiteX12" fmla="*/ 549303 w 4008470"/>
                <a:gd name="connsiteY12" fmla="*/ 949617 h 4612766"/>
                <a:gd name="connsiteX13" fmla="*/ 1016773 w 4008470"/>
                <a:gd name="connsiteY13" fmla="*/ 2874495 h 4612766"/>
                <a:gd name="connsiteX14" fmla="*/ 0 w 4008470"/>
                <a:gd name="connsiteY14" fmla="*/ 4612766 h 4612766"/>
                <a:gd name="connsiteX15" fmla="*/ 0 w 4008470"/>
                <a:gd name="connsiteY15" fmla="*/ 4612766 h 4612766"/>
                <a:gd name="connsiteX0" fmla="*/ 2127424 w 4008470"/>
                <a:gd name="connsiteY0" fmla="*/ 2809506 h 4612766"/>
                <a:gd name="connsiteX1" fmla="*/ 2172536 w 4008470"/>
                <a:gd name="connsiteY1" fmla="*/ 3138693 h 4612766"/>
                <a:gd name="connsiteX2" fmla="*/ 2632875 w 4008470"/>
                <a:gd name="connsiteY2" fmla="*/ 3293595 h 4612766"/>
                <a:gd name="connsiteX3" fmla="*/ 3509921 w 4008470"/>
                <a:gd name="connsiteY3" fmla="*/ 3318940 h 4612766"/>
                <a:gd name="connsiteX4" fmla="*/ 3555226 w 4008470"/>
                <a:gd name="connsiteY4" fmla="*/ 2864141 h 4612766"/>
                <a:gd name="connsiteX5" fmla="*/ 3710053 w 4008470"/>
                <a:gd name="connsiteY5" fmla="*/ 2718758 h 4612766"/>
                <a:gd name="connsiteX6" fmla="*/ 3664806 w 4008470"/>
                <a:gd name="connsiteY6" fmla="*/ 2632394 h 4612766"/>
                <a:gd name="connsiteX7" fmla="*/ 3752850 w 4008470"/>
                <a:gd name="connsiteY7" fmla="*/ 2536316 h 4612766"/>
                <a:gd name="connsiteX8" fmla="*/ 3686175 w 4008470"/>
                <a:gd name="connsiteY8" fmla="*/ 2327594 h 4612766"/>
                <a:gd name="connsiteX9" fmla="*/ 4008452 w 4008470"/>
                <a:gd name="connsiteY9" fmla="*/ 2118045 h 4612766"/>
                <a:gd name="connsiteX10" fmla="*/ 3592581 w 4008470"/>
                <a:gd name="connsiteY10" fmla="*/ 1501321 h 4612766"/>
                <a:gd name="connsiteX11" fmla="*/ 2000996 w 4008470"/>
                <a:gd name="connsiteY11" fmla="*/ 264 h 4612766"/>
                <a:gd name="connsiteX12" fmla="*/ 549303 w 4008470"/>
                <a:gd name="connsiteY12" fmla="*/ 949617 h 4612766"/>
                <a:gd name="connsiteX13" fmla="*/ 1016773 w 4008470"/>
                <a:gd name="connsiteY13" fmla="*/ 2874495 h 4612766"/>
                <a:gd name="connsiteX14" fmla="*/ 0 w 4008470"/>
                <a:gd name="connsiteY14" fmla="*/ 4612766 h 4612766"/>
                <a:gd name="connsiteX15" fmla="*/ 0 w 4008470"/>
                <a:gd name="connsiteY15" fmla="*/ 4612766 h 4612766"/>
                <a:gd name="connsiteX0" fmla="*/ 2127424 w 4008470"/>
                <a:gd name="connsiteY0" fmla="*/ 2769313 h 4612766"/>
                <a:gd name="connsiteX1" fmla="*/ 2172536 w 4008470"/>
                <a:gd name="connsiteY1" fmla="*/ 3138693 h 4612766"/>
                <a:gd name="connsiteX2" fmla="*/ 2632875 w 4008470"/>
                <a:gd name="connsiteY2" fmla="*/ 3293595 h 4612766"/>
                <a:gd name="connsiteX3" fmla="*/ 3509921 w 4008470"/>
                <a:gd name="connsiteY3" fmla="*/ 3318940 h 4612766"/>
                <a:gd name="connsiteX4" fmla="*/ 3555226 w 4008470"/>
                <a:gd name="connsiteY4" fmla="*/ 2864141 h 4612766"/>
                <a:gd name="connsiteX5" fmla="*/ 3710053 w 4008470"/>
                <a:gd name="connsiteY5" fmla="*/ 2718758 h 4612766"/>
                <a:gd name="connsiteX6" fmla="*/ 3664806 w 4008470"/>
                <a:gd name="connsiteY6" fmla="*/ 2632394 h 4612766"/>
                <a:gd name="connsiteX7" fmla="*/ 3752850 w 4008470"/>
                <a:gd name="connsiteY7" fmla="*/ 2536316 h 4612766"/>
                <a:gd name="connsiteX8" fmla="*/ 3686175 w 4008470"/>
                <a:gd name="connsiteY8" fmla="*/ 2327594 h 4612766"/>
                <a:gd name="connsiteX9" fmla="*/ 4008452 w 4008470"/>
                <a:gd name="connsiteY9" fmla="*/ 2118045 h 4612766"/>
                <a:gd name="connsiteX10" fmla="*/ 3592581 w 4008470"/>
                <a:gd name="connsiteY10" fmla="*/ 1501321 h 4612766"/>
                <a:gd name="connsiteX11" fmla="*/ 2000996 w 4008470"/>
                <a:gd name="connsiteY11" fmla="*/ 264 h 4612766"/>
                <a:gd name="connsiteX12" fmla="*/ 549303 w 4008470"/>
                <a:gd name="connsiteY12" fmla="*/ 949617 h 4612766"/>
                <a:gd name="connsiteX13" fmla="*/ 1016773 w 4008470"/>
                <a:gd name="connsiteY13" fmla="*/ 2874495 h 4612766"/>
                <a:gd name="connsiteX14" fmla="*/ 0 w 4008470"/>
                <a:gd name="connsiteY14" fmla="*/ 4612766 h 4612766"/>
                <a:gd name="connsiteX15" fmla="*/ 0 w 4008470"/>
                <a:gd name="connsiteY15" fmla="*/ 4612766 h 4612766"/>
                <a:gd name="connsiteX0" fmla="*/ 2102304 w 4008470"/>
                <a:gd name="connsiteY0" fmla="*/ 2759264 h 4612766"/>
                <a:gd name="connsiteX1" fmla="*/ 2172536 w 4008470"/>
                <a:gd name="connsiteY1" fmla="*/ 3138693 h 4612766"/>
                <a:gd name="connsiteX2" fmla="*/ 2632875 w 4008470"/>
                <a:gd name="connsiteY2" fmla="*/ 3293595 h 4612766"/>
                <a:gd name="connsiteX3" fmla="*/ 3509921 w 4008470"/>
                <a:gd name="connsiteY3" fmla="*/ 3318940 h 4612766"/>
                <a:gd name="connsiteX4" fmla="*/ 3555226 w 4008470"/>
                <a:gd name="connsiteY4" fmla="*/ 2864141 h 4612766"/>
                <a:gd name="connsiteX5" fmla="*/ 3710053 w 4008470"/>
                <a:gd name="connsiteY5" fmla="*/ 2718758 h 4612766"/>
                <a:gd name="connsiteX6" fmla="*/ 3664806 w 4008470"/>
                <a:gd name="connsiteY6" fmla="*/ 2632394 h 4612766"/>
                <a:gd name="connsiteX7" fmla="*/ 3752850 w 4008470"/>
                <a:gd name="connsiteY7" fmla="*/ 2536316 h 4612766"/>
                <a:gd name="connsiteX8" fmla="*/ 3686175 w 4008470"/>
                <a:gd name="connsiteY8" fmla="*/ 2327594 h 4612766"/>
                <a:gd name="connsiteX9" fmla="*/ 4008452 w 4008470"/>
                <a:gd name="connsiteY9" fmla="*/ 2118045 h 4612766"/>
                <a:gd name="connsiteX10" fmla="*/ 3592581 w 4008470"/>
                <a:gd name="connsiteY10" fmla="*/ 1501321 h 4612766"/>
                <a:gd name="connsiteX11" fmla="*/ 2000996 w 4008470"/>
                <a:gd name="connsiteY11" fmla="*/ 264 h 4612766"/>
                <a:gd name="connsiteX12" fmla="*/ 549303 w 4008470"/>
                <a:gd name="connsiteY12" fmla="*/ 949617 h 4612766"/>
                <a:gd name="connsiteX13" fmla="*/ 1016773 w 4008470"/>
                <a:gd name="connsiteY13" fmla="*/ 2874495 h 4612766"/>
                <a:gd name="connsiteX14" fmla="*/ 0 w 4008470"/>
                <a:gd name="connsiteY14" fmla="*/ 4612766 h 4612766"/>
                <a:gd name="connsiteX15" fmla="*/ 0 w 4008470"/>
                <a:gd name="connsiteY15" fmla="*/ 4612766 h 4612766"/>
                <a:gd name="connsiteX0" fmla="*/ 2094989 w 4008470"/>
                <a:gd name="connsiteY0" fmla="*/ 2810471 h 4612766"/>
                <a:gd name="connsiteX1" fmla="*/ 2172536 w 4008470"/>
                <a:gd name="connsiteY1" fmla="*/ 3138693 h 4612766"/>
                <a:gd name="connsiteX2" fmla="*/ 2632875 w 4008470"/>
                <a:gd name="connsiteY2" fmla="*/ 3293595 h 4612766"/>
                <a:gd name="connsiteX3" fmla="*/ 3509921 w 4008470"/>
                <a:gd name="connsiteY3" fmla="*/ 3318940 h 4612766"/>
                <a:gd name="connsiteX4" fmla="*/ 3555226 w 4008470"/>
                <a:gd name="connsiteY4" fmla="*/ 2864141 h 4612766"/>
                <a:gd name="connsiteX5" fmla="*/ 3710053 w 4008470"/>
                <a:gd name="connsiteY5" fmla="*/ 2718758 h 4612766"/>
                <a:gd name="connsiteX6" fmla="*/ 3664806 w 4008470"/>
                <a:gd name="connsiteY6" fmla="*/ 2632394 h 4612766"/>
                <a:gd name="connsiteX7" fmla="*/ 3752850 w 4008470"/>
                <a:gd name="connsiteY7" fmla="*/ 2536316 h 4612766"/>
                <a:gd name="connsiteX8" fmla="*/ 3686175 w 4008470"/>
                <a:gd name="connsiteY8" fmla="*/ 2327594 h 4612766"/>
                <a:gd name="connsiteX9" fmla="*/ 4008452 w 4008470"/>
                <a:gd name="connsiteY9" fmla="*/ 2118045 h 4612766"/>
                <a:gd name="connsiteX10" fmla="*/ 3592581 w 4008470"/>
                <a:gd name="connsiteY10" fmla="*/ 1501321 h 4612766"/>
                <a:gd name="connsiteX11" fmla="*/ 2000996 w 4008470"/>
                <a:gd name="connsiteY11" fmla="*/ 264 h 4612766"/>
                <a:gd name="connsiteX12" fmla="*/ 549303 w 4008470"/>
                <a:gd name="connsiteY12" fmla="*/ 949617 h 4612766"/>
                <a:gd name="connsiteX13" fmla="*/ 1016773 w 4008470"/>
                <a:gd name="connsiteY13" fmla="*/ 2874495 h 4612766"/>
                <a:gd name="connsiteX14" fmla="*/ 0 w 4008470"/>
                <a:gd name="connsiteY14" fmla="*/ 4612766 h 4612766"/>
                <a:gd name="connsiteX15" fmla="*/ 0 w 4008470"/>
                <a:gd name="connsiteY15" fmla="*/ 4612766 h 4612766"/>
                <a:gd name="connsiteX0" fmla="*/ 2094989 w 4008470"/>
                <a:gd name="connsiteY0" fmla="*/ 2810454 h 4612749"/>
                <a:gd name="connsiteX1" fmla="*/ 2172536 w 4008470"/>
                <a:gd name="connsiteY1" fmla="*/ 3138676 h 4612749"/>
                <a:gd name="connsiteX2" fmla="*/ 2632875 w 4008470"/>
                <a:gd name="connsiteY2" fmla="*/ 3293578 h 4612749"/>
                <a:gd name="connsiteX3" fmla="*/ 3509921 w 4008470"/>
                <a:gd name="connsiteY3" fmla="*/ 3318923 h 4612749"/>
                <a:gd name="connsiteX4" fmla="*/ 3555226 w 4008470"/>
                <a:gd name="connsiteY4" fmla="*/ 2864124 h 4612749"/>
                <a:gd name="connsiteX5" fmla="*/ 3710053 w 4008470"/>
                <a:gd name="connsiteY5" fmla="*/ 2718741 h 4612749"/>
                <a:gd name="connsiteX6" fmla="*/ 3664806 w 4008470"/>
                <a:gd name="connsiteY6" fmla="*/ 2632377 h 4612749"/>
                <a:gd name="connsiteX7" fmla="*/ 3752850 w 4008470"/>
                <a:gd name="connsiteY7" fmla="*/ 2536299 h 4612749"/>
                <a:gd name="connsiteX8" fmla="*/ 3686175 w 4008470"/>
                <a:gd name="connsiteY8" fmla="*/ 2327577 h 4612749"/>
                <a:gd name="connsiteX9" fmla="*/ 4008452 w 4008470"/>
                <a:gd name="connsiteY9" fmla="*/ 2118028 h 4612749"/>
                <a:gd name="connsiteX10" fmla="*/ 3592581 w 4008470"/>
                <a:gd name="connsiteY10" fmla="*/ 1501304 h 4612749"/>
                <a:gd name="connsiteX11" fmla="*/ 2000996 w 4008470"/>
                <a:gd name="connsiteY11" fmla="*/ 247 h 4612749"/>
                <a:gd name="connsiteX12" fmla="*/ 549303 w 4008470"/>
                <a:gd name="connsiteY12" fmla="*/ 949600 h 4612749"/>
                <a:gd name="connsiteX13" fmla="*/ 1016773 w 4008470"/>
                <a:gd name="connsiteY13" fmla="*/ 2874478 h 4612749"/>
                <a:gd name="connsiteX14" fmla="*/ 0 w 4008470"/>
                <a:gd name="connsiteY14" fmla="*/ 4612749 h 4612749"/>
                <a:gd name="connsiteX15" fmla="*/ 0 w 4008470"/>
                <a:gd name="connsiteY15" fmla="*/ 4612749 h 4612749"/>
                <a:gd name="connsiteX0" fmla="*/ 2279716 w 4193197"/>
                <a:gd name="connsiteY0" fmla="*/ 2810454 h 4802265"/>
                <a:gd name="connsiteX1" fmla="*/ 2357263 w 4193197"/>
                <a:gd name="connsiteY1" fmla="*/ 3138676 h 4802265"/>
                <a:gd name="connsiteX2" fmla="*/ 2817602 w 4193197"/>
                <a:gd name="connsiteY2" fmla="*/ 3293578 h 4802265"/>
                <a:gd name="connsiteX3" fmla="*/ 3694648 w 4193197"/>
                <a:gd name="connsiteY3" fmla="*/ 3318923 h 4802265"/>
                <a:gd name="connsiteX4" fmla="*/ 3739953 w 4193197"/>
                <a:gd name="connsiteY4" fmla="*/ 2864124 h 4802265"/>
                <a:gd name="connsiteX5" fmla="*/ 3894780 w 4193197"/>
                <a:gd name="connsiteY5" fmla="*/ 2718741 h 4802265"/>
                <a:gd name="connsiteX6" fmla="*/ 3849533 w 4193197"/>
                <a:gd name="connsiteY6" fmla="*/ 2632377 h 4802265"/>
                <a:gd name="connsiteX7" fmla="*/ 3937577 w 4193197"/>
                <a:gd name="connsiteY7" fmla="*/ 2536299 h 4802265"/>
                <a:gd name="connsiteX8" fmla="*/ 3870902 w 4193197"/>
                <a:gd name="connsiteY8" fmla="*/ 2327577 h 4802265"/>
                <a:gd name="connsiteX9" fmla="*/ 4193179 w 4193197"/>
                <a:gd name="connsiteY9" fmla="*/ 2118028 h 4802265"/>
                <a:gd name="connsiteX10" fmla="*/ 3777308 w 4193197"/>
                <a:gd name="connsiteY10" fmla="*/ 1501304 h 4802265"/>
                <a:gd name="connsiteX11" fmla="*/ 2185723 w 4193197"/>
                <a:gd name="connsiteY11" fmla="*/ 247 h 4802265"/>
                <a:gd name="connsiteX12" fmla="*/ 734030 w 4193197"/>
                <a:gd name="connsiteY12" fmla="*/ 949600 h 4802265"/>
                <a:gd name="connsiteX13" fmla="*/ 1201500 w 4193197"/>
                <a:gd name="connsiteY13" fmla="*/ 2874478 h 4802265"/>
                <a:gd name="connsiteX14" fmla="*/ 184727 w 4193197"/>
                <a:gd name="connsiteY14" fmla="*/ 4612749 h 4802265"/>
                <a:gd name="connsiteX15" fmla="*/ 0 w 4193197"/>
                <a:gd name="connsiteY15" fmla="*/ 4797476 h 4802265"/>
                <a:gd name="connsiteX0" fmla="*/ 2094989 w 4008470"/>
                <a:gd name="connsiteY0" fmla="*/ 2810454 h 4612749"/>
                <a:gd name="connsiteX1" fmla="*/ 2172536 w 4008470"/>
                <a:gd name="connsiteY1" fmla="*/ 3138676 h 4612749"/>
                <a:gd name="connsiteX2" fmla="*/ 2632875 w 4008470"/>
                <a:gd name="connsiteY2" fmla="*/ 3293578 h 4612749"/>
                <a:gd name="connsiteX3" fmla="*/ 3509921 w 4008470"/>
                <a:gd name="connsiteY3" fmla="*/ 3318923 h 4612749"/>
                <a:gd name="connsiteX4" fmla="*/ 3555226 w 4008470"/>
                <a:gd name="connsiteY4" fmla="*/ 2864124 h 4612749"/>
                <a:gd name="connsiteX5" fmla="*/ 3710053 w 4008470"/>
                <a:gd name="connsiteY5" fmla="*/ 2718741 h 4612749"/>
                <a:gd name="connsiteX6" fmla="*/ 3664806 w 4008470"/>
                <a:gd name="connsiteY6" fmla="*/ 2632377 h 4612749"/>
                <a:gd name="connsiteX7" fmla="*/ 3752850 w 4008470"/>
                <a:gd name="connsiteY7" fmla="*/ 2536299 h 4612749"/>
                <a:gd name="connsiteX8" fmla="*/ 3686175 w 4008470"/>
                <a:gd name="connsiteY8" fmla="*/ 2327577 h 4612749"/>
                <a:gd name="connsiteX9" fmla="*/ 4008452 w 4008470"/>
                <a:gd name="connsiteY9" fmla="*/ 2118028 h 4612749"/>
                <a:gd name="connsiteX10" fmla="*/ 3592581 w 4008470"/>
                <a:gd name="connsiteY10" fmla="*/ 1501304 h 4612749"/>
                <a:gd name="connsiteX11" fmla="*/ 2000996 w 4008470"/>
                <a:gd name="connsiteY11" fmla="*/ 247 h 4612749"/>
                <a:gd name="connsiteX12" fmla="*/ 549303 w 4008470"/>
                <a:gd name="connsiteY12" fmla="*/ 949600 h 4612749"/>
                <a:gd name="connsiteX13" fmla="*/ 1016773 w 4008470"/>
                <a:gd name="connsiteY13" fmla="*/ 2874478 h 4612749"/>
                <a:gd name="connsiteX14" fmla="*/ 0 w 4008470"/>
                <a:gd name="connsiteY14" fmla="*/ 4612749 h 4612749"/>
                <a:gd name="connsiteX0" fmla="*/ 2279716 w 4193197"/>
                <a:gd name="connsiteY0" fmla="*/ 2810454 h 4732822"/>
                <a:gd name="connsiteX1" fmla="*/ 2357263 w 4193197"/>
                <a:gd name="connsiteY1" fmla="*/ 3138676 h 4732822"/>
                <a:gd name="connsiteX2" fmla="*/ 2817602 w 4193197"/>
                <a:gd name="connsiteY2" fmla="*/ 3293578 h 4732822"/>
                <a:gd name="connsiteX3" fmla="*/ 3694648 w 4193197"/>
                <a:gd name="connsiteY3" fmla="*/ 3318923 h 4732822"/>
                <a:gd name="connsiteX4" fmla="*/ 3739953 w 4193197"/>
                <a:gd name="connsiteY4" fmla="*/ 2864124 h 4732822"/>
                <a:gd name="connsiteX5" fmla="*/ 3894780 w 4193197"/>
                <a:gd name="connsiteY5" fmla="*/ 2718741 h 4732822"/>
                <a:gd name="connsiteX6" fmla="*/ 3849533 w 4193197"/>
                <a:gd name="connsiteY6" fmla="*/ 2632377 h 4732822"/>
                <a:gd name="connsiteX7" fmla="*/ 3937577 w 4193197"/>
                <a:gd name="connsiteY7" fmla="*/ 2536299 h 4732822"/>
                <a:gd name="connsiteX8" fmla="*/ 3870902 w 4193197"/>
                <a:gd name="connsiteY8" fmla="*/ 2327577 h 4732822"/>
                <a:gd name="connsiteX9" fmla="*/ 4193179 w 4193197"/>
                <a:gd name="connsiteY9" fmla="*/ 2118028 h 4732822"/>
                <a:gd name="connsiteX10" fmla="*/ 3777308 w 4193197"/>
                <a:gd name="connsiteY10" fmla="*/ 1501304 h 4732822"/>
                <a:gd name="connsiteX11" fmla="*/ 2185723 w 4193197"/>
                <a:gd name="connsiteY11" fmla="*/ 247 h 4732822"/>
                <a:gd name="connsiteX12" fmla="*/ 734030 w 4193197"/>
                <a:gd name="connsiteY12" fmla="*/ 949600 h 4732822"/>
                <a:gd name="connsiteX13" fmla="*/ 1201500 w 4193197"/>
                <a:gd name="connsiteY13" fmla="*/ 2874478 h 4732822"/>
                <a:gd name="connsiteX14" fmla="*/ 0 w 4193197"/>
                <a:gd name="connsiteY14" fmla="*/ 4732822 h 4732822"/>
                <a:gd name="connsiteX0" fmla="*/ 2279716 w 4193197"/>
                <a:gd name="connsiteY0" fmla="*/ 2810222 h 4732590"/>
                <a:gd name="connsiteX1" fmla="*/ 2357263 w 4193197"/>
                <a:gd name="connsiteY1" fmla="*/ 3138444 h 4732590"/>
                <a:gd name="connsiteX2" fmla="*/ 2817602 w 4193197"/>
                <a:gd name="connsiteY2" fmla="*/ 3293346 h 4732590"/>
                <a:gd name="connsiteX3" fmla="*/ 3694648 w 4193197"/>
                <a:gd name="connsiteY3" fmla="*/ 3318691 h 4732590"/>
                <a:gd name="connsiteX4" fmla="*/ 3739953 w 4193197"/>
                <a:gd name="connsiteY4" fmla="*/ 2863892 h 4732590"/>
                <a:gd name="connsiteX5" fmla="*/ 3894780 w 4193197"/>
                <a:gd name="connsiteY5" fmla="*/ 2718509 h 4732590"/>
                <a:gd name="connsiteX6" fmla="*/ 3849533 w 4193197"/>
                <a:gd name="connsiteY6" fmla="*/ 2632145 h 4732590"/>
                <a:gd name="connsiteX7" fmla="*/ 3937577 w 4193197"/>
                <a:gd name="connsiteY7" fmla="*/ 2536067 h 4732590"/>
                <a:gd name="connsiteX8" fmla="*/ 3870902 w 4193197"/>
                <a:gd name="connsiteY8" fmla="*/ 2327345 h 4732590"/>
                <a:gd name="connsiteX9" fmla="*/ 4193179 w 4193197"/>
                <a:gd name="connsiteY9" fmla="*/ 2117796 h 4732590"/>
                <a:gd name="connsiteX10" fmla="*/ 3777308 w 4193197"/>
                <a:gd name="connsiteY10" fmla="*/ 1501072 h 4732590"/>
                <a:gd name="connsiteX11" fmla="*/ 2185723 w 4193197"/>
                <a:gd name="connsiteY11" fmla="*/ 15 h 4732590"/>
                <a:gd name="connsiteX12" fmla="*/ 734030 w 4193197"/>
                <a:gd name="connsiteY12" fmla="*/ 949368 h 4732590"/>
                <a:gd name="connsiteX13" fmla="*/ 1201500 w 4193197"/>
                <a:gd name="connsiteY13" fmla="*/ 2874246 h 4732590"/>
                <a:gd name="connsiteX14" fmla="*/ 0 w 4193197"/>
                <a:gd name="connsiteY14" fmla="*/ 4732590 h 4732590"/>
                <a:gd name="connsiteX0" fmla="*/ 2279716 w 4193197"/>
                <a:gd name="connsiteY0" fmla="*/ 2810579 h 4732947"/>
                <a:gd name="connsiteX1" fmla="*/ 2357263 w 4193197"/>
                <a:gd name="connsiteY1" fmla="*/ 3138801 h 4732947"/>
                <a:gd name="connsiteX2" fmla="*/ 2817602 w 4193197"/>
                <a:gd name="connsiteY2" fmla="*/ 3293703 h 4732947"/>
                <a:gd name="connsiteX3" fmla="*/ 3694648 w 4193197"/>
                <a:gd name="connsiteY3" fmla="*/ 3319048 h 4732947"/>
                <a:gd name="connsiteX4" fmla="*/ 3739953 w 4193197"/>
                <a:gd name="connsiteY4" fmla="*/ 2864249 h 4732947"/>
                <a:gd name="connsiteX5" fmla="*/ 3894780 w 4193197"/>
                <a:gd name="connsiteY5" fmla="*/ 2718866 h 4732947"/>
                <a:gd name="connsiteX6" fmla="*/ 3849533 w 4193197"/>
                <a:gd name="connsiteY6" fmla="*/ 2632502 h 4732947"/>
                <a:gd name="connsiteX7" fmla="*/ 3937577 w 4193197"/>
                <a:gd name="connsiteY7" fmla="*/ 2536424 h 4732947"/>
                <a:gd name="connsiteX8" fmla="*/ 3870902 w 4193197"/>
                <a:gd name="connsiteY8" fmla="*/ 2327702 h 4732947"/>
                <a:gd name="connsiteX9" fmla="*/ 4193179 w 4193197"/>
                <a:gd name="connsiteY9" fmla="*/ 2118153 h 4732947"/>
                <a:gd name="connsiteX10" fmla="*/ 3777308 w 4193197"/>
                <a:gd name="connsiteY10" fmla="*/ 1501429 h 4732947"/>
                <a:gd name="connsiteX11" fmla="*/ 2185723 w 4193197"/>
                <a:gd name="connsiteY11" fmla="*/ 372 h 4732947"/>
                <a:gd name="connsiteX12" fmla="*/ 734030 w 4193197"/>
                <a:gd name="connsiteY12" fmla="*/ 949725 h 4732947"/>
                <a:gd name="connsiteX13" fmla="*/ 1201500 w 4193197"/>
                <a:gd name="connsiteY13" fmla="*/ 2874603 h 4732947"/>
                <a:gd name="connsiteX14" fmla="*/ 0 w 4193197"/>
                <a:gd name="connsiteY14" fmla="*/ 4732947 h 4732947"/>
                <a:gd name="connsiteX0" fmla="*/ 2279716 w 4193197"/>
                <a:gd name="connsiteY0" fmla="*/ 2810605 h 4732973"/>
                <a:gd name="connsiteX1" fmla="*/ 2357263 w 4193197"/>
                <a:gd name="connsiteY1" fmla="*/ 3138827 h 4732973"/>
                <a:gd name="connsiteX2" fmla="*/ 2817602 w 4193197"/>
                <a:gd name="connsiteY2" fmla="*/ 3293729 h 4732973"/>
                <a:gd name="connsiteX3" fmla="*/ 3694648 w 4193197"/>
                <a:gd name="connsiteY3" fmla="*/ 3319074 h 4732973"/>
                <a:gd name="connsiteX4" fmla="*/ 3739953 w 4193197"/>
                <a:gd name="connsiteY4" fmla="*/ 2864275 h 4732973"/>
                <a:gd name="connsiteX5" fmla="*/ 3894780 w 4193197"/>
                <a:gd name="connsiteY5" fmla="*/ 2718892 h 4732973"/>
                <a:gd name="connsiteX6" fmla="*/ 3849533 w 4193197"/>
                <a:gd name="connsiteY6" fmla="*/ 2632528 h 4732973"/>
                <a:gd name="connsiteX7" fmla="*/ 3937577 w 4193197"/>
                <a:gd name="connsiteY7" fmla="*/ 2536450 h 4732973"/>
                <a:gd name="connsiteX8" fmla="*/ 3870902 w 4193197"/>
                <a:gd name="connsiteY8" fmla="*/ 2327728 h 4732973"/>
                <a:gd name="connsiteX9" fmla="*/ 4193179 w 4193197"/>
                <a:gd name="connsiteY9" fmla="*/ 2118179 h 4732973"/>
                <a:gd name="connsiteX10" fmla="*/ 3777308 w 4193197"/>
                <a:gd name="connsiteY10" fmla="*/ 1501455 h 4732973"/>
                <a:gd name="connsiteX11" fmla="*/ 2185723 w 4193197"/>
                <a:gd name="connsiteY11" fmla="*/ 398 h 4732973"/>
                <a:gd name="connsiteX12" fmla="*/ 734030 w 4193197"/>
                <a:gd name="connsiteY12" fmla="*/ 949751 h 4732973"/>
                <a:gd name="connsiteX13" fmla="*/ 1201500 w 4193197"/>
                <a:gd name="connsiteY13" fmla="*/ 2874629 h 4732973"/>
                <a:gd name="connsiteX14" fmla="*/ 0 w 4193197"/>
                <a:gd name="connsiteY14" fmla="*/ 4732973 h 4732973"/>
                <a:gd name="connsiteX0" fmla="*/ 2279716 w 4193197"/>
                <a:gd name="connsiteY0" fmla="*/ 2810605 h 4732973"/>
                <a:gd name="connsiteX1" fmla="*/ 2357263 w 4193197"/>
                <a:gd name="connsiteY1" fmla="*/ 3138827 h 4732973"/>
                <a:gd name="connsiteX2" fmla="*/ 2817602 w 4193197"/>
                <a:gd name="connsiteY2" fmla="*/ 3293729 h 4732973"/>
                <a:gd name="connsiteX3" fmla="*/ 3694648 w 4193197"/>
                <a:gd name="connsiteY3" fmla="*/ 3319074 h 4732973"/>
                <a:gd name="connsiteX4" fmla="*/ 3739953 w 4193197"/>
                <a:gd name="connsiteY4" fmla="*/ 2864275 h 4732973"/>
                <a:gd name="connsiteX5" fmla="*/ 3894780 w 4193197"/>
                <a:gd name="connsiteY5" fmla="*/ 2718892 h 4732973"/>
                <a:gd name="connsiteX6" fmla="*/ 3849533 w 4193197"/>
                <a:gd name="connsiteY6" fmla="*/ 2632528 h 4732973"/>
                <a:gd name="connsiteX7" fmla="*/ 3937577 w 4193197"/>
                <a:gd name="connsiteY7" fmla="*/ 2536450 h 4732973"/>
                <a:gd name="connsiteX8" fmla="*/ 3870902 w 4193197"/>
                <a:gd name="connsiteY8" fmla="*/ 2327728 h 4732973"/>
                <a:gd name="connsiteX9" fmla="*/ 4193179 w 4193197"/>
                <a:gd name="connsiteY9" fmla="*/ 2118179 h 4732973"/>
                <a:gd name="connsiteX10" fmla="*/ 3777308 w 4193197"/>
                <a:gd name="connsiteY10" fmla="*/ 1501455 h 4732973"/>
                <a:gd name="connsiteX11" fmla="*/ 2185723 w 4193197"/>
                <a:gd name="connsiteY11" fmla="*/ 398 h 4732973"/>
                <a:gd name="connsiteX12" fmla="*/ 734030 w 4193197"/>
                <a:gd name="connsiteY12" fmla="*/ 949751 h 4732973"/>
                <a:gd name="connsiteX13" fmla="*/ 1201500 w 4193197"/>
                <a:gd name="connsiteY13" fmla="*/ 2874629 h 4732973"/>
                <a:gd name="connsiteX14" fmla="*/ 0 w 4193197"/>
                <a:gd name="connsiteY14" fmla="*/ 4732973 h 473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193197" h="4732973">
                  <a:moveTo>
                    <a:pt x="2279716" y="2810605"/>
                  </a:moveTo>
                  <a:cubicBezTo>
                    <a:pt x="2279699" y="2813553"/>
                    <a:pt x="2293118" y="3074893"/>
                    <a:pt x="2357263" y="3138827"/>
                  </a:cubicBezTo>
                  <a:cubicBezTo>
                    <a:pt x="2421408" y="3202761"/>
                    <a:pt x="2602241" y="3253640"/>
                    <a:pt x="2817602" y="3293729"/>
                  </a:cubicBezTo>
                  <a:cubicBezTo>
                    <a:pt x="3120276" y="3327299"/>
                    <a:pt x="3353266" y="3509408"/>
                    <a:pt x="3694648" y="3319074"/>
                  </a:cubicBezTo>
                  <a:cubicBezTo>
                    <a:pt x="3836971" y="3193980"/>
                    <a:pt x="3740754" y="3068884"/>
                    <a:pt x="3739953" y="2864275"/>
                  </a:cubicBezTo>
                  <a:cubicBezTo>
                    <a:pt x="3775679" y="2764000"/>
                    <a:pt x="3886456" y="2820251"/>
                    <a:pt x="3894780" y="2718892"/>
                  </a:cubicBezTo>
                  <a:cubicBezTo>
                    <a:pt x="3894481" y="2664585"/>
                    <a:pt x="3872007" y="2666128"/>
                    <a:pt x="3849533" y="2632528"/>
                  </a:cubicBezTo>
                  <a:cubicBezTo>
                    <a:pt x="3878881" y="2600502"/>
                    <a:pt x="3931042" y="2591288"/>
                    <a:pt x="3937577" y="2536450"/>
                  </a:cubicBezTo>
                  <a:cubicBezTo>
                    <a:pt x="3940460" y="2477004"/>
                    <a:pt x="3869273" y="2411880"/>
                    <a:pt x="3870902" y="2327728"/>
                  </a:cubicBezTo>
                  <a:cubicBezTo>
                    <a:pt x="3906766" y="2247276"/>
                    <a:pt x="4161291" y="2258266"/>
                    <a:pt x="4193179" y="2118179"/>
                  </a:cubicBezTo>
                  <a:cubicBezTo>
                    <a:pt x="4196354" y="1985492"/>
                    <a:pt x="3794012" y="1785217"/>
                    <a:pt x="3777308" y="1501455"/>
                  </a:cubicBezTo>
                  <a:cubicBezTo>
                    <a:pt x="3788793" y="-20640"/>
                    <a:pt x="2469409" y="9939"/>
                    <a:pt x="2185723" y="398"/>
                  </a:cubicBezTo>
                  <a:cubicBezTo>
                    <a:pt x="1833552" y="-11446"/>
                    <a:pt x="986143" y="239133"/>
                    <a:pt x="734030" y="949751"/>
                  </a:cubicBezTo>
                  <a:cubicBezTo>
                    <a:pt x="415922" y="2117157"/>
                    <a:pt x="1089409" y="2189270"/>
                    <a:pt x="1201500" y="2874629"/>
                  </a:cubicBezTo>
                  <a:cubicBezTo>
                    <a:pt x="1152798" y="3891375"/>
                    <a:pt x="200250" y="4412473"/>
                    <a:pt x="0" y="4732973"/>
                  </a:cubicBezTo>
                </a:path>
              </a:pathLst>
            </a:custGeom>
            <a:ln w="38100">
              <a:solidFill>
                <a:schemeClr val="accent6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" name="Round Same Side Corner Rectangle 9">
              <a:extLst>
                <a:ext uri="{FF2B5EF4-FFF2-40B4-BE49-F238E27FC236}">
                  <a16:creationId xmlns:a16="http://schemas.microsoft.com/office/drawing/2014/main" id="{1B07C22F-15EE-4DC9-8029-DE016BC26505}"/>
                </a:ext>
              </a:extLst>
            </p:cNvPr>
            <p:cNvSpPr/>
            <p:nvPr/>
          </p:nvSpPr>
          <p:spPr>
            <a:xfrm rot="10800000">
              <a:off x="4326391" y="4080639"/>
              <a:ext cx="198721" cy="334249"/>
            </a:xfrm>
            <a:custGeom>
              <a:avLst/>
              <a:gdLst/>
              <a:ahLst/>
              <a:cxnLst/>
              <a:rect l="l" t="t" r="r" b="b"/>
              <a:pathLst>
                <a:path w="198721" h="334249">
                  <a:moveTo>
                    <a:pt x="198721" y="334249"/>
                  </a:moveTo>
                  <a:lnTo>
                    <a:pt x="0" y="334249"/>
                  </a:lnTo>
                  <a:lnTo>
                    <a:pt x="0" y="111716"/>
                  </a:lnTo>
                  <a:cubicBezTo>
                    <a:pt x="0" y="93424"/>
                    <a:pt x="14829" y="78595"/>
                    <a:pt x="33121" y="78595"/>
                  </a:cubicBezTo>
                  <a:lnTo>
                    <a:pt x="45876" y="78595"/>
                  </a:lnTo>
                  <a:lnTo>
                    <a:pt x="45876" y="17828"/>
                  </a:lnTo>
                  <a:cubicBezTo>
                    <a:pt x="45876" y="7982"/>
                    <a:pt x="53858" y="0"/>
                    <a:pt x="63704" y="0"/>
                  </a:cubicBezTo>
                  <a:lnTo>
                    <a:pt x="135016" y="0"/>
                  </a:lnTo>
                  <a:cubicBezTo>
                    <a:pt x="144862" y="0"/>
                    <a:pt x="152844" y="7982"/>
                    <a:pt x="152844" y="17828"/>
                  </a:cubicBezTo>
                  <a:lnTo>
                    <a:pt x="152844" y="78595"/>
                  </a:lnTo>
                  <a:lnTo>
                    <a:pt x="165600" y="78595"/>
                  </a:lnTo>
                  <a:cubicBezTo>
                    <a:pt x="183892" y="78595"/>
                    <a:pt x="198721" y="93424"/>
                    <a:pt x="198721" y="111716"/>
                  </a:cubicBezTo>
                  <a:close/>
                </a:path>
              </a:pathLst>
            </a:custGeom>
            <a:solidFill>
              <a:schemeClr val="accent6"/>
            </a:solidFill>
            <a:ln w="381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C71C3A-7A7A-471A-BAFA-1D0D2B94677F}"/>
              </a:ext>
            </a:extLst>
          </p:cNvPr>
          <p:cNvGrpSpPr/>
          <p:nvPr/>
        </p:nvGrpSpPr>
        <p:grpSpPr>
          <a:xfrm>
            <a:off x="2571730" y="2390033"/>
            <a:ext cx="1274175" cy="2088232"/>
            <a:chOff x="3773339" y="2132856"/>
            <a:chExt cx="1274175" cy="2088232"/>
          </a:xfrm>
        </p:grpSpPr>
        <p:pic>
          <p:nvPicPr>
            <p:cNvPr id="11" name="그림 5">
              <a:extLst>
                <a:ext uri="{FF2B5EF4-FFF2-40B4-BE49-F238E27FC236}">
                  <a16:creationId xmlns:a16="http://schemas.microsoft.com/office/drawing/2014/main" id="{47A4A3A8-9075-4E86-830B-480E35EAB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3339" y="2132856"/>
              <a:ext cx="1274175" cy="2088232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D7222E5-70CB-4706-B3FC-88E3A5DFA941}"/>
                </a:ext>
              </a:extLst>
            </p:cNvPr>
            <p:cNvSpPr/>
            <p:nvPr/>
          </p:nvSpPr>
          <p:spPr>
            <a:xfrm>
              <a:off x="4008346" y="2446798"/>
              <a:ext cx="831717" cy="122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30200" dist="127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13" name="Oval 1">
            <a:extLst>
              <a:ext uri="{FF2B5EF4-FFF2-40B4-BE49-F238E27FC236}">
                <a16:creationId xmlns:a16="http://schemas.microsoft.com/office/drawing/2014/main" id="{158A0C44-AD31-4844-B4D3-EAD6520623A5}"/>
              </a:ext>
            </a:extLst>
          </p:cNvPr>
          <p:cNvSpPr/>
          <p:nvPr/>
        </p:nvSpPr>
        <p:spPr>
          <a:xfrm>
            <a:off x="2926978" y="2956652"/>
            <a:ext cx="592928" cy="718651"/>
          </a:xfrm>
          <a:custGeom>
            <a:avLst/>
            <a:gdLst/>
            <a:ahLst/>
            <a:cxnLst/>
            <a:rect l="l" t="t" r="r" b="b"/>
            <a:pathLst>
              <a:path w="3254409" h="3944462">
                <a:moveTo>
                  <a:pt x="1259449" y="3654708"/>
                </a:moveTo>
                <a:lnTo>
                  <a:pt x="2056275" y="3654708"/>
                </a:lnTo>
                <a:lnTo>
                  <a:pt x="2056275" y="3799585"/>
                </a:lnTo>
                <a:cubicBezTo>
                  <a:pt x="2056275" y="3879598"/>
                  <a:pt x="1877900" y="3944462"/>
                  <a:pt x="1657862" y="3944462"/>
                </a:cubicBezTo>
                <a:cubicBezTo>
                  <a:pt x="1437825" y="3944462"/>
                  <a:pt x="1259449" y="3879598"/>
                  <a:pt x="1259449" y="3799585"/>
                </a:cubicBezTo>
                <a:close/>
                <a:moveTo>
                  <a:pt x="1261196" y="3409579"/>
                </a:moveTo>
                <a:lnTo>
                  <a:pt x="2054529" y="3409579"/>
                </a:lnTo>
                <a:cubicBezTo>
                  <a:pt x="2095500" y="3409579"/>
                  <a:pt x="2128714" y="3442793"/>
                  <a:pt x="2128714" y="3483764"/>
                </a:cubicBezTo>
                <a:lnTo>
                  <a:pt x="2128714" y="3516511"/>
                </a:lnTo>
                <a:cubicBezTo>
                  <a:pt x="2128714" y="3557481"/>
                  <a:pt x="2095500" y="3590696"/>
                  <a:pt x="2054529" y="3590696"/>
                </a:cubicBezTo>
                <a:lnTo>
                  <a:pt x="1261196" y="3590696"/>
                </a:lnTo>
                <a:cubicBezTo>
                  <a:pt x="1220225" y="3590696"/>
                  <a:pt x="1187011" y="3557481"/>
                  <a:pt x="1187011" y="3516511"/>
                </a:cubicBezTo>
                <a:lnTo>
                  <a:pt x="1187011" y="3483764"/>
                </a:lnTo>
                <a:cubicBezTo>
                  <a:pt x="1187011" y="3442793"/>
                  <a:pt x="1220225" y="3409579"/>
                  <a:pt x="1261196" y="3409579"/>
                </a:cubicBezTo>
                <a:close/>
                <a:moveTo>
                  <a:pt x="1224976" y="3164451"/>
                </a:moveTo>
                <a:lnTo>
                  <a:pt x="2090747" y="3164451"/>
                </a:lnTo>
                <a:cubicBezTo>
                  <a:pt x="2131719" y="3164451"/>
                  <a:pt x="2164933" y="3197665"/>
                  <a:pt x="2164933" y="3238636"/>
                </a:cubicBezTo>
                <a:lnTo>
                  <a:pt x="2164933" y="3271382"/>
                </a:lnTo>
                <a:cubicBezTo>
                  <a:pt x="2164933" y="3312353"/>
                  <a:pt x="2131719" y="3345567"/>
                  <a:pt x="2090747" y="3345567"/>
                </a:cubicBezTo>
                <a:lnTo>
                  <a:pt x="1224976" y="3345567"/>
                </a:lnTo>
                <a:cubicBezTo>
                  <a:pt x="1184005" y="3345567"/>
                  <a:pt x="1150791" y="3312353"/>
                  <a:pt x="1150791" y="3271382"/>
                </a:cubicBezTo>
                <a:lnTo>
                  <a:pt x="1150791" y="3238636"/>
                </a:lnTo>
                <a:cubicBezTo>
                  <a:pt x="1150791" y="3197665"/>
                  <a:pt x="1184005" y="3164451"/>
                  <a:pt x="1224976" y="3164451"/>
                </a:cubicBezTo>
                <a:close/>
                <a:moveTo>
                  <a:pt x="1188757" y="2919322"/>
                </a:moveTo>
                <a:lnTo>
                  <a:pt x="2126967" y="2919322"/>
                </a:lnTo>
                <a:cubicBezTo>
                  <a:pt x="2167938" y="2919322"/>
                  <a:pt x="2201152" y="2952536"/>
                  <a:pt x="2201152" y="2993507"/>
                </a:cubicBezTo>
                <a:lnTo>
                  <a:pt x="2201152" y="3026254"/>
                </a:lnTo>
                <a:cubicBezTo>
                  <a:pt x="2201152" y="3067224"/>
                  <a:pt x="2167938" y="3100439"/>
                  <a:pt x="2126967" y="3100439"/>
                </a:cubicBezTo>
                <a:lnTo>
                  <a:pt x="1188757" y="3100439"/>
                </a:lnTo>
                <a:cubicBezTo>
                  <a:pt x="1147785" y="3100439"/>
                  <a:pt x="1114571" y="3067224"/>
                  <a:pt x="1114571" y="3026254"/>
                </a:cubicBezTo>
                <a:lnTo>
                  <a:pt x="1114571" y="2993507"/>
                </a:lnTo>
                <a:cubicBezTo>
                  <a:pt x="1114571" y="2952536"/>
                  <a:pt x="1147785" y="2919322"/>
                  <a:pt x="1188757" y="2919322"/>
                </a:cubicBezTo>
                <a:close/>
                <a:moveTo>
                  <a:pt x="1574533" y="1620510"/>
                </a:moveTo>
                <a:cubicBezTo>
                  <a:pt x="1552384" y="1644018"/>
                  <a:pt x="1521864" y="1658080"/>
                  <a:pt x="1488300" y="1658080"/>
                </a:cubicBezTo>
                <a:cubicBezTo>
                  <a:pt x="1460798" y="1658080"/>
                  <a:pt x="1435338" y="1648638"/>
                  <a:pt x="1416032" y="1630675"/>
                </a:cubicBezTo>
                <a:lnTo>
                  <a:pt x="1584647" y="2695264"/>
                </a:lnTo>
                <a:lnTo>
                  <a:pt x="1650915" y="2694732"/>
                </a:lnTo>
                <a:lnTo>
                  <a:pt x="1650915" y="2694695"/>
                </a:lnTo>
                <a:lnTo>
                  <a:pt x="1653298" y="2694714"/>
                </a:lnTo>
                <a:lnTo>
                  <a:pt x="1655679" y="2694695"/>
                </a:lnTo>
                <a:lnTo>
                  <a:pt x="1655679" y="2694732"/>
                </a:lnTo>
                <a:lnTo>
                  <a:pt x="1721162" y="2695258"/>
                </a:lnTo>
                <a:lnTo>
                  <a:pt x="1887727" y="1643609"/>
                </a:lnTo>
                <a:cubicBezTo>
                  <a:pt x="1871593" y="1653234"/>
                  <a:pt x="1852936" y="1658080"/>
                  <a:pt x="1833231" y="1658080"/>
                </a:cubicBezTo>
                <a:cubicBezTo>
                  <a:pt x="1799667" y="1658080"/>
                  <a:pt x="1769147" y="1644018"/>
                  <a:pt x="1746999" y="1620510"/>
                </a:cubicBezTo>
                <a:cubicBezTo>
                  <a:pt x="1724849" y="1644018"/>
                  <a:pt x="1694329" y="1658080"/>
                  <a:pt x="1660766" y="1658080"/>
                </a:cubicBezTo>
                <a:cubicBezTo>
                  <a:pt x="1627202" y="1658080"/>
                  <a:pt x="1596682" y="1644018"/>
                  <a:pt x="1574533" y="1620510"/>
                </a:cubicBezTo>
                <a:close/>
                <a:moveTo>
                  <a:pt x="3254409" y="1194373"/>
                </a:moveTo>
                <a:lnTo>
                  <a:pt x="3254409" y="1446373"/>
                </a:lnTo>
                <a:lnTo>
                  <a:pt x="2894409" y="1395973"/>
                </a:lnTo>
                <a:lnTo>
                  <a:pt x="2894409" y="1244773"/>
                </a:lnTo>
                <a:close/>
                <a:moveTo>
                  <a:pt x="0" y="1194373"/>
                </a:moveTo>
                <a:lnTo>
                  <a:pt x="360000" y="1244773"/>
                </a:lnTo>
                <a:lnTo>
                  <a:pt x="360000" y="1395973"/>
                </a:lnTo>
                <a:lnTo>
                  <a:pt x="0" y="1446373"/>
                </a:lnTo>
                <a:close/>
                <a:moveTo>
                  <a:pt x="1650915" y="686852"/>
                </a:moveTo>
                <a:cubicBezTo>
                  <a:pt x="1164505" y="687423"/>
                  <a:pt x="770387" y="1081929"/>
                  <a:pt x="770387" y="1568485"/>
                </a:cubicBezTo>
                <a:cubicBezTo>
                  <a:pt x="770387" y="1897865"/>
                  <a:pt x="1005466" y="2222947"/>
                  <a:pt x="1190556" y="2371462"/>
                </a:cubicBezTo>
                <a:cubicBezTo>
                  <a:pt x="1274950" y="2469103"/>
                  <a:pt x="1268259" y="2471104"/>
                  <a:pt x="1302554" y="2596072"/>
                </a:cubicBezTo>
                <a:cubicBezTo>
                  <a:pt x="1316217" y="2683697"/>
                  <a:pt x="1288538" y="2692455"/>
                  <a:pt x="1367056" y="2697010"/>
                </a:cubicBezTo>
                <a:lnTo>
                  <a:pt x="1424224" y="2696551"/>
                </a:lnTo>
                <a:lnTo>
                  <a:pt x="1231891" y="1482210"/>
                </a:lnTo>
                <a:cubicBezTo>
                  <a:pt x="1225156" y="1439688"/>
                  <a:pt x="1254167" y="1399758"/>
                  <a:pt x="1296689" y="1393023"/>
                </a:cubicBezTo>
                <a:lnTo>
                  <a:pt x="1299400" y="1392594"/>
                </a:lnTo>
                <a:cubicBezTo>
                  <a:pt x="1338047" y="1386473"/>
                  <a:pt x="1374553" y="1409880"/>
                  <a:pt x="1384555" y="1446557"/>
                </a:cubicBezTo>
                <a:cubicBezTo>
                  <a:pt x="1405249" y="1408365"/>
                  <a:pt x="1444141" y="1384022"/>
                  <a:pt x="1488300" y="1384022"/>
                </a:cubicBezTo>
                <a:cubicBezTo>
                  <a:pt x="1521864" y="1384022"/>
                  <a:pt x="1552384" y="1398085"/>
                  <a:pt x="1574533" y="1421593"/>
                </a:cubicBezTo>
                <a:cubicBezTo>
                  <a:pt x="1596682" y="1398085"/>
                  <a:pt x="1627202" y="1384022"/>
                  <a:pt x="1660766" y="1384022"/>
                </a:cubicBezTo>
                <a:cubicBezTo>
                  <a:pt x="1694329" y="1384022"/>
                  <a:pt x="1724849" y="1398085"/>
                  <a:pt x="1746999" y="1421593"/>
                </a:cubicBezTo>
                <a:cubicBezTo>
                  <a:pt x="1769147" y="1398085"/>
                  <a:pt x="1799667" y="1384022"/>
                  <a:pt x="1833231" y="1384022"/>
                </a:cubicBezTo>
                <a:cubicBezTo>
                  <a:pt x="1870523" y="1384022"/>
                  <a:pt x="1904060" y="1401383"/>
                  <a:pt x="1926459" y="1429718"/>
                </a:cubicBezTo>
                <a:cubicBezTo>
                  <a:pt x="1940429" y="1399945"/>
                  <a:pt x="1972972" y="1382212"/>
                  <a:pt x="2007193" y="1387633"/>
                </a:cubicBezTo>
                <a:lnTo>
                  <a:pt x="2009904" y="1388062"/>
                </a:lnTo>
                <a:cubicBezTo>
                  <a:pt x="2052427" y="1394797"/>
                  <a:pt x="2081437" y="1434727"/>
                  <a:pt x="2074703" y="1477248"/>
                </a:cubicBezTo>
                <a:lnTo>
                  <a:pt x="1881585" y="2696545"/>
                </a:lnTo>
                <a:lnTo>
                  <a:pt x="1939537" y="2697010"/>
                </a:lnTo>
                <a:cubicBezTo>
                  <a:pt x="2018055" y="2692455"/>
                  <a:pt x="1990377" y="2683697"/>
                  <a:pt x="2004039" y="2596072"/>
                </a:cubicBezTo>
                <a:cubicBezTo>
                  <a:pt x="2038334" y="2471104"/>
                  <a:pt x="2031644" y="2469103"/>
                  <a:pt x="2116037" y="2371462"/>
                </a:cubicBezTo>
                <a:cubicBezTo>
                  <a:pt x="2301127" y="2222947"/>
                  <a:pt x="2536206" y="1897865"/>
                  <a:pt x="2536206" y="1568485"/>
                </a:cubicBezTo>
                <a:cubicBezTo>
                  <a:pt x="2536206" y="1081929"/>
                  <a:pt x="2142089" y="687423"/>
                  <a:pt x="1655679" y="686852"/>
                </a:cubicBezTo>
                <a:lnTo>
                  <a:pt x="1655679" y="687071"/>
                </a:lnTo>
                <a:lnTo>
                  <a:pt x="1653298" y="686887"/>
                </a:lnTo>
                <a:lnTo>
                  <a:pt x="1650915" y="687071"/>
                </a:lnTo>
                <a:close/>
                <a:moveTo>
                  <a:pt x="1651270" y="468000"/>
                </a:moveTo>
                <a:lnTo>
                  <a:pt x="1653298" y="468156"/>
                </a:lnTo>
                <a:lnTo>
                  <a:pt x="1655324" y="468000"/>
                </a:lnTo>
                <a:cubicBezTo>
                  <a:pt x="2251596" y="468000"/>
                  <a:pt x="2734970" y="951374"/>
                  <a:pt x="2734970" y="1547647"/>
                </a:cubicBezTo>
                <a:cubicBezTo>
                  <a:pt x="2734970" y="1951147"/>
                  <a:pt x="2446871" y="2349377"/>
                  <a:pt x="2220195" y="2531148"/>
                </a:cubicBezTo>
                <a:cubicBezTo>
                  <a:pt x="2152664" y="2608950"/>
                  <a:pt x="2182466" y="2649832"/>
                  <a:pt x="2167955" y="2751256"/>
                </a:cubicBezTo>
                <a:cubicBezTo>
                  <a:pt x="2130228" y="2829553"/>
                  <a:pt x="2096483" y="2854590"/>
                  <a:pt x="2029795" y="2854590"/>
                </a:cubicBezTo>
                <a:lnTo>
                  <a:pt x="1653298" y="2853242"/>
                </a:lnTo>
                <a:lnTo>
                  <a:pt x="1276798" y="2854590"/>
                </a:lnTo>
                <a:cubicBezTo>
                  <a:pt x="1210112" y="2854590"/>
                  <a:pt x="1176366" y="2829553"/>
                  <a:pt x="1138638" y="2751256"/>
                </a:cubicBezTo>
                <a:cubicBezTo>
                  <a:pt x="1124127" y="2649832"/>
                  <a:pt x="1153930" y="2608950"/>
                  <a:pt x="1086399" y="2531148"/>
                </a:cubicBezTo>
                <a:cubicBezTo>
                  <a:pt x="859722" y="2349377"/>
                  <a:pt x="571623" y="1951147"/>
                  <a:pt x="571623" y="1547647"/>
                </a:cubicBezTo>
                <a:cubicBezTo>
                  <a:pt x="571623" y="951374"/>
                  <a:pt x="1054998" y="468000"/>
                  <a:pt x="1651270" y="468000"/>
                </a:cubicBezTo>
                <a:close/>
                <a:moveTo>
                  <a:pt x="2572549" y="249121"/>
                </a:moveTo>
                <a:lnTo>
                  <a:pt x="2765592" y="411103"/>
                </a:lnTo>
                <a:lnTo>
                  <a:pt x="2495580" y="654483"/>
                </a:lnTo>
                <a:lnTo>
                  <a:pt x="2379754" y="557293"/>
                </a:lnTo>
                <a:close/>
                <a:moveTo>
                  <a:pt x="663986" y="249121"/>
                </a:moveTo>
                <a:lnTo>
                  <a:pt x="856781" y="557293"/>
                </a:lnTo>
                <a:lnTo>
                  <a:pt x="740955" y="654483"/>
                </a:lnTo>
                <a:lnTo>
                  <a:pt x="470943" y="411103"/>
                </a:lnTo>
                <a:close/>
                <a:moveTo>
                  <a:pt x="1527296" y="0"/>
                </a:moveTo>
                <a:lnTo>
                  <a:pt x="1779296" y="0"/>
                </a:lnTo>
                <a:lnTo>
                  <a:pt x="1728896" y="360000"/>
                </a:lnTo>
                <a:lnTo>
                  <a:pt x="1577696" y="36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8BB44E-DC7C-4595-8DC0-51F2C42D4383}"/>
              </a:ext>
            </a:extLst>
          </p:cNvPr>
          <p:cNvSpPr txBox="1"/>
          <p:nvPr/>
        </p:nvSpPr>
        <p:spPr>
          <a:xfrm>
            <a:off x="6011589" y="2141892"/>
            <a:ext cx="464401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Xelerate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the technology platform of </a:t>
            </a:r>
            <a:r>
              <a:rPr lang="en-US" altLang="ko-KR" sz="12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SunTec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Business Solution.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89F82C-AF1F-4BF5-A9CA-999765295395}"/>
              </a:ext>
            </a:extLst>
          </p:cNvPr>
          <p:cNvSpPr txBox="1"/>
          <p:nvPr/>
        </p:nvSpPr>
        <p:spPr>
          <a:xfrm>
            <a:off x="6013400" y="3102278"/>
            <a:ext cx="464219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Xelerate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is a Revenue Management and Business Assurance System.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D54192-21E7-4269-9E02-97486A1D8AC6}"/>
              </a:ext>
            </a:extLst>
          </p:cNvPr>
          <p:cNvSpPr txBox="1"/>
          <p:nvPr/>
        </p:nvSpPr>
        <p:spPr>
          <a:xfrm>
            <a:off x="6032922" y="4139498"/>
            <a:ext cx="464401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It is a web application developed mainly using Java and Oracle.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E50945-409B-496E-AF5D-CCD60EF55195}"/>
              </a:ext>
            </a:extLst>
          </p:cNvPr>
          <p:cNvSpPr txBox="1"/>
          <p:nvPr/>
        </p:nvSpPr>
        <p:spPr>
          <a:xfrm>
            <a:off x="5898964" y="5194314"/>
            <a:ext cx="464401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products are build on top of </a:t>
            </a:r>
            <a:r>
              <a:rPr lang="en-US" altLang="ko-KR" sz="12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Xelerate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platform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Product Versions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FA93400-02C7-490A-894C-582D8D30DE16}"/>
              </a:ext>
            </a:extLst>
          </p:cNvPr>
          <p:cNvGrpSpPr/>
          <p:nvPr/>
        </p:nvGrpSpPr>
        <p:grpSpPr>
          <a:xfrm>
            <a:off x="3007849" y="2924788"/>
            <a:ext cx="8363142" cy="1563996"/>
            <a:chOff x="1472242" y="2639309"/>
            <a:chExt cx="7733983" cy="1563996"/>
          </a:xfrm>
        </p:grpSpPr>
        <p:sp>
          <p:nvSpPr>
            <p:cNvPr id="4" name="Chevron 8">
              <a:extLst>
                <a:ext uri="{FF2B5EF4-FFF2-40B4-BE49-F238E27FC236}">
                  <a16:creationId xmlns:a16="http://schemas.microsoft.com/office/drawing/2014/main" id="{C47F9449-A25E-4409-8B1B-09D0DD3EB9DA}"/>
                </a:ext>
              </a:extLst>
            </p:cNvPr>
            <p:cNvSpPr/>
            <p:nvPr/>
          </p:nvSpPr>
          <p:spPr>
            <a:xfrm>
              <a:off x="5800261" y="2657296"/>
              <a:ext cx="1875088" cy="1512168"/>
            </a:xfrm>
            <a:prstGeom prst="chevron">
              <a:avLst/>
            </a:prstGeom>
            <a:noFill/>
            <a:ln w="317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Chevron 9">
              <a:extLst>
                <a:ext uri="{FF2B5EF4-FFF2-40B4-BE49-F238E27FC236}">
                  <a16:creationId xmlns:a16="http://schemas.microsoft.com/office/drawing/2014/main" id="{155859B1-B14F-46C0-B36E-DDB3D6C8480B}"/>
                </a:ext>
              </a:extLst>
            </p:cNvPr>
            <p:cNvSpPr/>
            <p:nvPr/>
          </p:nvSpPr>
          <p:spPr>
            <a:xfrm>
              <a:off x="1472242" y="2646378"/>
              <a:ext cx="1875088" cy="1512168"/>
            </a:xfrm>
            <a:prstGeom prst="chevron">
              <a:avLst/>
            </a:prstGeom>
            <a:noFill/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6" name="Chevron 10">
              <a:extLst>
                <a:ext uri="{FF2B5EF4-FFF2-40B4-BE49-F238E27FC236}">
                  <a16:creationId xmlns:a16="http://schemas.microsoft.com/office/drawing/2014/main" id="{AE9D1C38-8DC5-418A-BCE2-FAB3DBB04C21}"/>
                </a:ext>
              </a:extLst>
            </p:cNvPr>
            <p:cNvSpPr/>
            <p:nvPr/>
          </p:nvSpPr>
          <p:spPr>
            <a:xfrm>
              <a:off x="2910480" y="2639309"/>
              <a:ext cx="1875088" cy="1512168"/>
            </a:xfrm>
            <a:prstGeom prst="chevron">
              <a:avLst/>
            </a:prstGeom>
            <a:noFill/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Chevron 11">
              <a:extLst>
                <a:ext uri="{FF2B5EF4-FFF2-40B4-BE49-F238E27FC236}">
                  <a16:creationId xmlns:a16="http://schemas.microsoft.com/office/drawing/2014/main" id="{B7725998-2427-459F-BAC0-92550A340D7D}"/>
                </a:ext>
              </a:extLst>
            </p:cNvPr>
            <p:cNvSpPr/>
            <p:nvPr/>
          </p:nvSpPr>
          <p:spPr>
            <a:xfrm>
              <a:off x="4362024" y="2649797"/>
              <a:ext cx="1875088" cy="1512168"/>
            </a:xfrm>
            <a:prstGeom prst="chevron">
              <a:avLst/>
            </a:prstGeom>
            <a:noFill/>
            <a:ln w="317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8" name="Chevron 12">
              <a:extLst>
                <a:ext uri="{FF2B5EF4-FFF2-40B4-BE49-F238E27FC236}">
                  <a16:creationId xmlns:a16="http://schemas.microsoft.com/office/drawing/2014/main" id="{A195EEB7-A338-4ED8-B9AB-8C624F99740C}"/>
                </a:ext>
              </a:extLst>
            </p:cNvPr>
            <p:cNvSpPr/>
            <p:nvPr/>
          </p:nvSpPr>
          <p:spPr>
            <a:xfrm>
              <a:off x="7331137" y="2691137"/>
              <a:ext cx="1875088" cy="1512168"/>
            </a:xfrm>
            <a:prstGeom prst="chevron">
              <a:avLst/>
            </a:prstGeom>
            <a:noFill/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4309008-95A0-446B-AA4F-E53B7B8788D0}"/>
              </a:ext>
            </a:extLst>
          </p:cNvPr>
          <p:cNvGrpSpPr/>
          <p:nvPr/>
        </p:nvGrpSpPr>
        <p:grpSpPr>
          <a:xfrm>
            <a:off x="1393022" y="5076146"/>
            <a:ext cx="2045528" cy="542066"/>
            <a:chOff x="1418442" y="3789040"/>
            <a:chExt cx="2045528" cy="54206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7F01742-90DD-4837-B283-B7E748FCFBE5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86521E0-6711-448E-8DDF-870FA4360EDC}"/>
                </a:ext>
              </a:extLst>
            </p:cNvPr>
            <p:cNvSpPr txBox="1"/>
            <p:nvPr/>
          </p:nvSpPr>
          <p:spPr>
            <a:xfrm>
              <a:off x="1419255" y="4054107"/>
              <a:ext cx="2044715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8200A2B-E81C-4EF4-BBD8-D7417E4C321F}"/>
              </a:ext>
            </a:extLst>
          </p:cNvPr>
          <p:cNvSpPr txBox="1"/>
          <p:nvPr/>
        </p:nvSpPr>
        <p:spPr>
          <a:xfrm>
            <a:off x="4922064" y="5230034"/>
            <a:ext cx="3949562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ea typeface="+mj-ea"/>
                <a:cs typeface="Calibri" pitchFamily="34" charset="0"/>
              </a:rPr>
              <a:t>  </a:t>
            </a:r>
            <a:r>
              <a:rPr lang="en-US" altLang="ko-KR" sz="1200" b="1" dirty="0">
                <a:solidFill>
                  <a:srgbClr val="00B0F0"/>
                </a:solidFill>
                <a:ea typeface="+mj-ea"/>
                <a:cs typeface="Calibri" pitchFamily="34" charset="0"/>
              </a:rPr>
              <a:t> * </a:t>
            </a:r>
            <a:r>
              <a:rPr lang="en-US" altLang="ko-KR" sz="1200" dirty="0">
                <a:ea typeface="+mj-ea"/>
                <a:cs typeface="Calibri" pitchFamily="34" charset="0"/>
              </a:rPr>
              <a:t>TBMS – Transaction Business Management System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6A31B6C-87DD-4A30-8AB1-6DD685A8B0A6}"/>
              </a:ext>
            </a:extLst>
          </p:cNvPr>
          <p:cNvGrpSpPr/>
          <p:nvPr/>
        </p:nvGrpSpPr>
        <p:grpSpPr>
          <a:xfrm>
            <a:off x="8471892" y="5076146"/>
            <a:ext cx="2045528" cy="542066"/>
            <a:chOff x="1418442" y="3789040"/>
            <a:chExt cx="2045528" cy="54206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9E4FAD2-AE99-4A9F-91F5-F4ED0FA0613D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EAED11C-E9ED-4AD2-A1E9-B8F13A16A9B6}"/>
                </a:ext>
              </a:extLst>
            </p:cNvPr>
            <p:cNvSpPr txBox="1"/>
            <p:nvPr/>
          </p:nvSpPr>
          <p:spPr>
            <a:xfrm>
              <a:off x="1419255" y="4054107"/>
              <a:ext cx="2044715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9" name="Elbow Connector 30">
            <a:extLst>
              <a:ext uri="{FF2B5EF4-FFF2-40B4-BE49-F238E27FC236}">
                <a16:creationId xmlns:a16="http://schemas.microsoft.com/office/drawing/2014/main" id="{E5A6F334-5DB9-4D5D-ACCF-1D4A008D87FD}"/>
              </a:ext>
            </a:extLst>
          </p:cNvPr>
          <p:cNvCxnSpPr/>
          <p:nvPr/>
        </p:nvCxnSpPr>
        <p:spPr>
          <a:xfrm flipV="1">
            <a:off x="4664738" y="4709132"/>
            <a:ext cx="919468" cy="520902"/>
          </a:xfrm>
          <a:prstGeom prst="bentConnector3">
            <a:avLst>
              <a:gd name="adj1" fmla="val -30138"/>
            </a:avLst>
          </a:prstGeom>
          <a:ln w="25400">
            <a:solidFill>
              <a:schemeClr val="accent2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C24EE88-A358-475B-AD8E-1A98CAAFEA1C}"/>
              </a:ext>
            </a:extLst>
          </p:cNvPr>
          <p:cNvSpPr txBox="1"/>
          <p:nvPr/>
        </p:nvSpPr>
        <p:spPr>
          <a:xfrm>
            <a:off x="1801064" y="1822844"/>
            <a:ext cx="4789649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ea typeface="+mj-ea"/>
                <a:cs typeface="Calibri" pitchFamily="34" charset="0"/>
              </a:rPr>
              <a:t>  * </a:t>
            </a:r>
            <a:r>
              <a:rPr lang="en-US" altLang="ko-KR" sz="1200" dirty="0">
                <a:ea typeface="+mj-ea"/>
                <a:cs typeface="Calibri" pitchFamily="34" charset="0"/>
              </a:rPr>
              <a:t>TBMS – Telecom Billing Management System</a:t>
            </a:r>
            <a:endParaRPr lang="ko-KR" altLang="en-US" sz="12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4" name="Elbow Connector 43">
            <a:extLst>
              <a:ext uri="{FF2B5EF4-FFF2-40B4-BE49-F238E27FC236}">
                <a16:creationId xmlns:a16="http://schemas.microsoft.com/office/drawing/2014/main" id="{798FCF54-186D-440F-9DF4-D950EF87FCD4}"/>
              </a:ext>
            </a:extLst>
          </p:cNvPr>
          <p:cNvCxnSpPr/>
          <p:nvPr/>
        </p:nvCxnSpPr>
        <p:spPr>
          <a:xfrm>
            <a:off x="1673028" y="1982699"/>
            <a:ext cx="2542346" cy="854225"/>
          </a:xfrm>
          <a:prstGeom prst="bentConnector3">
            <a:avLst>
              <a:gd name="adj1" fmla="val -6919"/>
            </a:avLst>
          </a:prstGeom>
          <a:ln w="25400">
            <a:solidFill>
              <a:schemeClr val="accent1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E25219B-C2F4-46C4-A22E-ED930E097D31}"/>
              </a:ext>
            </a:extLst>
          </p:cNvPr>
          <p:cNvGrpSpPr/>
          <p:nvPr/>
        </p:nvGrpSpPr>
        <p:grpSpPr>
          <a:xfrm>
            <a:off x="7875280" y="1828810"/>
            <a:ext cx="2045528" cy="542066"/>
            <a:chOff x="1418442" y="3789040"/>
            <a:chExt cx="2045528" cy="54206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8AEC5B0-83CD-4355-93D6-EDD45FB86CBA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B5B1306-8B75-4239-BB7B-F76941C1B14A}"/>
                </a:ext>
              </a:extLst>
            </p:cNvPr>
            <p:cNvSpPr txBox="1"/>
            <p:nvPr/>
          </p:nvSpPr>
          <p:spPr>
            <a:xfrm>
              <a:off x="1419255" y="4054107"/>
              <a:ext cx="2044715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63F76D9-DE6E-4978-A1E4-3EE7BE4462A8}"/>
              </a:ext>
            </a:extLst>
          </p:cNvPr>
          <p:cNvSpPr txBox="1"/>
          <p:nvPr/>
        </p:nvSpPr>
        <p:spPr>
          <a:xfrm>
            <a:off x="2315191" y="3542372"/>
            <a:ext cx="866181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Calibri" pitchFamily="34" charset="0"/>
              </a:rPr>
              <a:t>TBMS </a:t>
            </a:r>
            <a:r>
              <a:rPr lang="en-US" altLang="ko-KR" sz="1200" b="1" dirty="0">
                <a:solidFill>
                  <a:srgbClr val="FF0000"/>
                </a:solidFill>
                <a:ea typeface="+mj-ea"/>
                <a:cs typeface="Calibri" pitchFamily="34" charset="0"/>
              </a:rPr>
              <a:t>*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Calibri" pitchFamily="34" charset="0"/>
              </a:rPr>
              <a:t> 1.x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ea typeface="+mj-ea"/>
              <a:cs typeface="Calibri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058E80-0459-4B09-AE80-6D4FDD556B08}"/>
              </a:ext>
            </a:extLst>
          </p:cNvPr>
          <p:cNvSpPr txBox="1"/>
          <p:nvPr/>
        </p:nvSpPr>
        <p:spPr>
          <a:xfrm>
            <a:off x="5364998" y="3513927"/>
            <a:ext cx="866181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Calibri" pitchFamily="34" charset="0"/>
              </a:rPr>
              <a:t>TBMS </a:t>
            </a:r>
            <a:r>
              <a:rPr lang="en-US" altLang="ko-KR" sz="1200" b="1" dirty="0">
                <a:solidFill>
                  <a:srgbClr val="00B0F0"/>
                </a:solidFill>
                <a:ea typeface="+mj-ea"/>
                <a:cs typeface="Calibri" pitchFamily="34" charset="0"/>
              </a:rPr>
              <a:t>*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Calibri" pitchFamily="34" charset="0"/>
              </a:rPr>
              <a:t>3.x</a:t>
            </a:r>
          </a:p>
        </p:txBody>
      </p:sp>
      <p:sp>
        <p:nvSpPr>
          <p:cNvPr id="35" name="Chevron 8">
            <a:extLst>
              <a:ext uri="{FF2B5EF4-FFF2-40B4-BE49-F238E27FC236}">
                <a16:creationId xmlns:a16="http://schemas.microsoft.com/office/drawing/2014/main" id="{F51214D0-BD22-4329-9A92-5DB8F5DCB624}"/>
              </a:ext>
            </a:extLst>
          </p:cNvPr>
          <p:cNvSpPr/>
          <p:nvPr/>
        </p:nvSpPr>
        <p:spPr>
          <a:xfrm>
            <a:off x="1431251" y="2936205"/>
            <a:ext cx="2027626" cy="1512168"/>
          </a:xfrm>
          <a:prstGeom prst="chevron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8BCBFE1-7F6D-492B-AD5F-467B98CD534A}"/>
              </a:ext>
            </a:extLst>
          </p:cNvPr>
          <p:cNvSpPr txBox="1"/>
          <p:nvPr/>
        </p:nvSpPr>
        <p:spPr>
          <a:xfrm>
            <a:off x="8447919" y="3513926"/>
            <a:ext cx="8714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Calibri" pitchFamily="34" charset="0"/>
              </a:rPr>
              <a:t>TBMS 5.x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CA01DF-0FD7-4ABC-961D-B20A7C8B5736}"/>
              </a:ext>
            </a:extLst>
          </p:cNvPr>
          <p:cNvSpPr txBox="1"/>
          <p:nvPr/>
        </p:nvSpPr>
        <p:spPr>
          <a:xfrm>
            <a:off x="6962727" y="3560359"/>
            <a:ext cx="8954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Calibri" pitchFamily="34" charset="0"/>
              </a:rPr>
              <a:t>TBMS 4.x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9BE477B-7754-406C-9FD5-A961822EEE95}"/>
              </a:ext>
            </a:extLst>
          </p:cNvPr>
          <p:cNvSpPr txBox="1"/>
          <p:nvPr/>
        </p:nvSpPr>
        <p:spPr>
          <a:xfrm>
            <a:off x="3469110" y="3527381"/>
            <a:ext cx="14536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Calibri" pitchFamily="34" charset="0"/>
              </a:rPr>
              <a:t>TBMS 2.x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6B667ED-05A6-4BA1-A84B-C87C4C8E66A0}"/>
              </a:ext>
            </a:extLst>
          </p:cNvPr>
          <p:cNvSpPr txBox="1"/>
          <p:nvPr/>
        </p:nvSpPr>
        <p:spPr>
          <a:xfrm>
            <a:off x="9952584" y="3560359"/>
            <a:ext cx="12594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Calibri" pitchFamily="34" charset="0"/>
              </a:rPr>
              <a:t>Xelerate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Calibri" pitchFamily="34" charset="0"/>
              </a:rPr>
              <a:t> 1.x</a:t>
            </a:r>
          </a:p>
        </p:txBody>
      </p: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Xelerate</a:t>
            </a: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– Benefits to Clients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B26434-32D7-4C51-80A3-40E4B629E742}"/>
              </a:ext>
            </a:extLst>
          </p:cNvPr>
          <p:cNvSpPr txBox="1"/>
          <p:nvPr/>
        </p:nvSpPr>
        <p:spPr>
          <a:xfrm>
            <a:off x="2559500" y="1704024"/>
            <a:ext cx="574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3"/>
                </a:solidFill>
                <a:cs typeface="Arial" pitchFamily="34" charset="0"/>
              </a:rPr>
              <a:t>A</a:t>
            </a:r>
            <a:endParaRPr lang="ko-KR" altLang="en-US" sz="5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FD0CB8-2702-4DF2-AD72-6D26D45D0E7A}"/>
              </a:ext>
            </a:extLst>
          </p:cNvPr>
          <p:cNvSpPr txBox="1"/>
          <p:nvPr/>
        </p:nvSpPr>
        <p:spPr>
          <a:xfrm>
            <a:off x="9010230" y="5191554"/>
            <a:ext cx="574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4"/>
                </a:solidFill>
                <a:cs typeface="Arial" pitchFamily="34" charset="0"/>
              </a:rPr>
              <a:t>B</a:t>
            </a:r>
            <a:endParaRPr lang="ko-KR" altLang="en-US" sz="5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8809BE06-BB5D-48D8-9B48-8F632F9CE318}"/>
              </a:ext>
            </a:extLst>
          </p:cNvPr>
          <p:cNvSpPr/>
          <p:nvPr/>
        </p:nvSpPr>
        <p:spPr>
          <a:xfrm rot="9991109">
            <a:off x="1264394" y="4036720"/>
            <a:ext cx="9720769" cy="929663"/>
          </a:xfrm>
          <a:custGeom>
            <a:avLst/>
            <a:gdLst>
              <a:gd name="connsiteX0" fmla="*/ 0 w 7693003"/>
              <a:gd name="connsiteY0" fmla="*/ 0 h 792000"/>
              <a:gd name="connsiteX1" fmla="*/ 7693003 w 7693003"/>
              <a:gd name="connsiteY1" fmla="*/ 0 h 792000"/>
              <a:gd name="connsiteX2" fmla="*/ 7693003 w 7693003"/>
              <a:gd name="connsiteY2" fmla="*/ 792000 h 792000"/>
              <a:gd name="connsiteX3" fmla="*/ 0 w 7693003"/>
              <a:gd name="connsiteY3" fmla="*/ 792000 h 792000"/>
              <a:gd name="connsiteX4" fmla="*/ 0 w 7693003"/>
              <a:gd name="connsiteY4" fmla="*/ 0 h 792000"/>
              <a:gd name="connsiteX0" fmla="*/ 0 w 7704142"/>
              <a:gd name="connsiteY0" fmla="*/ 36436 h 792000"/>
              <a:gd name="connsiteX1" fmla="*/ 7704142 w 7704142"/>
              <a:gd name="connsiteY1" fmla="*/ 0 h 792000"/>
              <a:gd name="connsiteX2" fmla="*/ 7704142 w 7704142"/>
              <a:gd name="connsiteY2" fmla="*/ 792000 h 792000"/>
              <a:gd name="connsiteX3" fmla="*/ 11139 w 7704142"/>
              <a:gd name="connsiteY3" fmla="*/ 792000 h 792000"/>
              <a:gd name="connsiteX4" fmla="*/ 0 w 7704142"/>
              <a:gd name="connsiteY4" fmla="*/ 36436 h 792000"/>
              <a:gd name="connsiteX0" fmla="*/ 0 w 7704142"/>
              <a:gd name="connsiteY0" fmla="*/ 36436 h 858546"/>
              <a:gd name="connsiteX1" fmla="*/ 7704142 w 7704142"/>
              <a:gd name="connsiteY1" fmla="*/ 0 h 858546"/>
              <a:gd name="connsiteX2" fmla="*/ 7704142 w 7704142"/>
              <a:gd name="connsiteY2" fmla="*/ 792000 h 858546"/>
              <a:gd name="connsiteX3" fmla="*/ 754 w 7704142"/>
              <a:gd name="connsiteY3" fmla="*/ 858546 h 858546"/>
              <a:gd name="connsiteX4" fmla="*/ 0 w 7704142"/>
              <a:gd name="connsiteY4" fmla="*/ 36436 h 858546"/>
              <a:gd name="connsiteX0" fmla="*/ 0 w 7715281"/>
              <a:gd name="connsiteY0" fmla="*/ 72871 h 858546"/>
              <a:gd name="connsiteX1" fmla="*/ 7715281 w 7715281"/>
              <a:gd name="connsiteY1" fmla="*/ 0 h 858546"/>
              <a:gd name="connsiteX2" fmla="*/ 7715281 w 7715281"/>
              <a:gd name="connsiteY2" fmla="*/ 792000 h 858546"/>
              <a:gd name="connsiteX3" fmla="*/ 11893 w 7715281"/>
              <a:gd name="connsiteY3" fmla="*/ 858546 h 858546"/>
              <a:gd name="connsiteX4" fmla="*/ 0 w 7715281"/>
              <a:gd name="connsiteY4" fmla="*/ 72871 h 858546"/>
              <a:gd name="connsiteX0" fmla="*/ 0 w 7831077"/>
              <a:gd name="connsiteY0" fmla="*/ 72871 h 858546"/>
              <a:gd name="connsiteX1" fmla="*/ 7715281 w 7831077"/>
              <a:gd name="connsiteY1" fmla="*/ 0 h 858546"/>
              <a:gd name="connsiteX2" fmla="*/ 7831077 w 7831077"/>
              <a:gd name="connsiteY2" fmla="*/ 788371 h 858546"/>
              <a:gd name="connsiteX3" fmla="*/ 11893 w 7831077"/>
              <a:gd name="connsiteY3" fmla="*/ 858546 h 858546"/>
              <a:gd name="connsiteX4" fmla="*/ 0 w 7831077"/>
              <a:gd name="connsiteY4" fmla="*/ 72871 h 858546"/>
              <a:gd name="connsiteX0" fmla="*/ 0 w 7809309"/>
              <a:gd name="connsiteY0" fmla="*/ 72871 h 858546"/>
              <a:gd name="connsiteX1" fmla="*/ 7715281 w 7809309"/>
              <a:gd name="connsiteY1" fmla="*/ 0 h 858546"/>
              <a:gd name="connsiteX2" fmla="*/ 7809309 w 7809309"/>
              <a:gd name="connsiteY2" fmla="*/ 781911 h 858546"/>
              <a:gd name="connsiteX3" fmla="*/ 11893 w 7809309"/>
              <a:gd name="connsiteY3" fmla="*/ 858546 h 858546"/>
              <a:gd name="connsiteX4" fmla="*/ 0 w 7809309"/>
              <a:gd name="connsiteY4" fmla="*/ 72871 h 858546"/>
              <a:gd name="connsiteX0" fmla="*/ 0 w 7809309"/>
              <a:gd name="connsiteY0" fmla="*/ 130700 h 916375"/>
              <a:gd name="connsiteX1" fmla="*/ 7680444 w 7809309"/>
              <a:gd name="connsiteY1" fmla="*/ 0 h 916375"/>
              <a:gd name="connsiteX2" fmla="*/ 7809309 w 7809309"/>
              <a:gd name="connsiteY2" fmla="*/ 839740 h 916375"/>
              <a:gd name="connsiteX3" fmla="*/ 11893 w 7809309"/>
              <a:gd name="connsiteY3" fmla="*/ 916375 h 916375"/>
              <a:gd name="connsiteX4" fmla="*/ 0 w 7809309"/>
              <a:gd name="connsiteY4" fmla="*/ 130700 h 916375"/>
              <a:gd name="connsiteX0" fmla="*/ 0 w 7796536"/>
              <a:gd name="connsiteY0" fmla="*/ 130700 h 916375"/>
              <a:gd name="connsiteX1" fmla="*/ 7680444 w 7796536"/>
              <a:gd name="connsiteY1" fmla="*/ 0 h 916375"/>
              <a:gd name="connsiteX2" fmla="*/ 7796536 w 7796536"/>
              <a:gd name="connsiteY2" fmla="*/ 826451 h 916375"/>
              <a:gd name="connsiteX3" fmla="*/ 11893 w 7796536"/>
              <a:gd name="connsiteY3" fmla="*/ 916375 h 916375"/>
              <a:gd name="connsiteX4" fmla="*/ 0 w 7796536"/>
              <a:gd name="connsiteY4" fmla="*/ 130700 h 916375"/>
              <a:gd name="connsiteX0" fmla="*/ 0 w 7802350"/>
              <a:gd name="connsiteY0" fmla="*/ 130700 h 916375"/>
              <a:gd name="connsiteX1" fmla="*/ 7680444 w 7802350"/>
              <a:gd name="connsiteY1" fmla="*/ 0 h 916375"/>
              <a:gd name="connsiteX2" fmla="*/ 7802350 w 7802350"/>
              <a:gd name="connsiteY2" fmla="*/ 875666 h 916375"/>
              <a:gd name="connsiteX3" fmla="*/ 11893 w 7802350"/>
              <a:gd name="connsiteY3" fmla="*/ 916375 h 916375"/>
              <a:gd name="connsiteX4" fmla="*/ 0 w 7802350"/>
              <a:gd name="connsiteY4" fmla="*/ 130700 h 916375"/>
              <a:gd name="connsiteX0" fmla="*/ 0 w 7802350"/>
              <a:gd name="connsiteY0" fmla="*/ 130700 h 952302"/>
              <a:gd name="connsiteX1" fmla="*/ 7680444 w 7802350"/>
              <a:gd name="connsiteY1" fmla="*/ 0 h 952302"/>
              <a:gd name="connsiteX2" fmla="*/ 7802350 w 7802350"/>
              <a:gd name="connsiteY2" fmla="*/ 875666 h 952302"/>
              <a:gd name="connsiteX3" fmla="*/ 4935 w 7802350"/>
              <a:gd name="connsiteY3" fmla="*/ 952302 h 952302"/>
              <a:gd name="connsiteX4" fmla="*/ 0 w 7802350"/>
              <a:gd name="connsiteY4" fmla="*/ 130700 h 952302"/>
              <a:gd name="connsiteX0" fmla="*/ 0 w 7882165"/>
              <a:gd name="connsiteY0" fmla="*/ 107014 h 952302"/>
              <a:gd name="connsiteX1" fmla="*/ 7760259 w 7882165"/>
              <a:gd name="connsiteY1" fmla="*/ 0 h 952302"/>
              <a:gd name="connsiteX2" fmla="*/ 7882165 w 7882165"/>
              <a:gd name="connsiteY2" fmla="*/ 875666 h 952302"/>
              <a:gd name="connsiteX3" fmla="*/ 84750 w 7882165"/>
              <a:gd name="connsiteY3" fmla="*/ 952302 h 952302"/>
              <a:gd name="connsiteX4" fmla="*/ 0 w 7882165"/>
              <a:gd name="connsiteY4" fmla="*/ 107014 h 952302"/>
              <a:gd name="connsiteX0" fmla="*/ 0 w 7871132"/>
              <a:gd name="connsiteY0" fmla="*/ 129285 h 952302"/>
              <a:gd name="connsiteX1" fmla="*/ 7749226 w 7871132"/>
              <a:gd name="connsiteY1" fmla="*/ 0 h 952302"/>
              <a:gd name="connsiteX2" fmla="*/ 7871132 w 7871132"/>
              <a:gd name="connsiteY2" fmla="*/ 875666 h 952302"/>
              <a:gd name="connsiteX3" fmla="*/ 73717 w 7871132"/>
              <a:gd name="connsiteY3" fmla="*/ 952302 h 952302"/>
              <a:gd name="connsiteX4" fmla="*/ 0 w 7871132"/>
              <a:gd name="connsiteY4" fmla="*/ 129285 h 952302"/>
              <a:gd name="connsiteX0" fmla="*/ 0 w 7871132"/>
              <a:gd name="connsiteY0" fmla="*/ 129285 h 952302"/>
              <a:gd name="connsiteX1" fmla="*/ 7749226 w 7871132"/>
              <a:gd name="connsiteY1" fmla="*/ 0 h 952302"/>
              <a:gd name="connsiteX2" fmla="*/ 7871132 w 7871132"/>
              <a:gd name="connsiteY2" fmla="*/ 875666 h 952302"/>
              <a:gd name="connsiteX3" fmla="*/ 73717 w 7871132"/>
              <a:gd name="connsiteY3" fmla="*/ 952302 h 952302"/>
              <a:gd name="connsiteX4" fmla="*/ 0 w 7871132"/>
              <a:gd name="connsiteY4" fmla="*/ 129285 h 952302"/>
              <a:gd name="connsiteX0" fmla="*/ 0 w 7871132"/>
              <a:gd name="connsiteY0" fmla="*/ 129285 h 947627"/>
              <a:gd name="connsiteX1" fmla="*/ 7749226 w 7871132"/>
              <a:gd name="connsiteY1" fmla="*/ 0 h 947627"/>
              <a:gd name="connsiteX2" fmla="*/ 7871132 w 7871132"/>
              <a:gd name="connsiteY2" fmla="*/ 875666 h 947627"/>
              <a:gd name="connsiteX3" fmla="*/ 89968 w 7871132"/>
              <a:gd name="connsiteY3" fmla="*/ 947627 h 947627"/>
              <a:gd name="connsiteX4" fmla="*/ 0 w 7871132"/>
              <a:gd name="connsiteY4" fmla="*/ 129285 h 947627"/>
              <a:gd name="connsiteX0" fmla="*/ 0 w 7871132"/>
              <a:gd name="connsiteY0" fmla="*/ 129285 h 947627"/>
              <a:gd name="connsiteX1" fmla="*/ 7749226 w 7871132"/>
              <a:gd name="connsiteY1" fmla="*/ 0 h 947627"/>
              <a:gd name="connsiteX2" fmla="*/ 7871132 w 7871132"/>
              <a:gd name="connsiteY2" fmla="*/ 875666 h 947627"/>
              <a:gd name="connsiteX3" fmla="*/ 89968 w 7871132"/>
              <a:gd name="connsiteY3" fmla="*/ 947627 h 947627"/>
              <a:gd name="connsiteX4" fmla="*/ 0 w 7871132"/>
              <a:gd name="connsiteY4" fmla="*/ 129285 h 947627"/>
              <a:gd name="connsiteX0" fmla="*/ 0 w 7852843"/>
              <a:gd name="connsiteY0" fmla="*/ 129285 h 947627"/>
              <a:gd name="connsiteX1" fmla="*/ 7749226 w 7852843"/>
              <a:gd name="connsiteY1" fmla="*/ 0 h 947627"/>
              <a:gd name="connsiteX2" fmla="*/ 7852843 w 7852843"/>
              <a:gd name="connsiteY2" fmla="*/ 851242 h 947627"/>
              <a:gd name="connsiteX3" fmla="*/ 89968 w 7852843"/>
              <a:gd name="connsiteY3" fmla="*/ 947627 h 947627"/>
              <a:gd name="connsiteX4" fmla="*/ 0 w 7852843"/>
              <a:gd name="connsiteY4" fmla="*/ 129285 h 947627"/>
              <a:gd name="connsiteX0" fmla="*/ 0 w 7852843"/>
              <a:gd name="connsiteY0" fmla="*/ 129285 h 929663"/>
              <a:gd name="connsiteX1" fmla="*/ 7749226 w 7852843"/>
              <a:gd name="connsiteY1" fmla="*/ 0 h 929663"/>
              <a:gd name="connsiteX2" fmla="*/ 7852843 w 7852843"/>
              <a:gd name="connsiteY2" fmla="*/ 851242 h 929663"/>
              <a:gd name="connsiteX3" fmla="*/ 93447 w 7852843"/>
              <a:gd name="connsiteY3" fmla="*/ 929663 h 929663"/>
              <a:gd name="connsiteX4" fmla="*/ 0 w 7852843"/>
              <a:gd name="connsiteY4" fmla="*/ 129285 h 929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52843" h="929663">
                <a:moveTo>
                  <a:pt x="0" y="129285"/>
                </a:moveTo>
                <a:lnTo>
                  <a:pt x="7749226" y="0"/>
                </a:lnTo>
                <a:lnTo>
                  <a:pt x="7852843" y="851242"/>
                </a:lnTo>
                <a:lnTo>
                  <a:pt x="93447" y="929663"/>
                </a:lnTo>
                <a:cubicBezTo>
                  <a:pt x="51400" y="633724"/>
                  <a:pt x="25498" y="391817"/>
                  <a:pt x="0" y="129285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302532AF-8FA6-4EE9-A2EF-EE4302B0F786}"/>
              </a:ext>
            </a:extLst>
          </p:cNvPr>
          <p:cNvSpPr/>
          <p:nvPr/>
        </p:nvSpPr>
        <p:spPr>
          <a:xfrm rot="20783557">
            <a:off x="1230164" y="2871143"/>
            <a:ext cx="9712847" cy="910129"/>
          </a:xfrm>
          <a:custGeom>
            <a:avLst/>
            <a:gdLst>
              <a:gd name="connsiteX0" fmla="*/ 0 w 7693003"/>
              <a:gd name="connsiteY0" fmla="*/ 0 h 792000"/>
              <a:gd name="connsiteX1" fmla="*/ 7693003 w 7693003"/>
              <a:gd name="connsiteY1" fmla="*/ 0 h 792000"/>
              <a:gd name="connsiteX2" fmla="*/ 7693003 w 7693003"/>
              <a:gd name="connsiteY2" fmla="*/ 792000 h 792000"/>
              <a:gd name="connsiteX3" fmla="*/ 0 w 7693003"/>
              <a:gd name="connsiteY3" fmla="*/ 792000 h 792000"/>
              <a:gd name="connsiteX4" fmla="*/ 0 w 7693003"/>
              <a:gd name="connsiteY4" fmla="*/ 0 h 792000"/>
              <a:gd name="connsiteX0" fmla="*/ 0 w 7704142"/>
              <a:gd name="connsiteY0" fmla="*/ 36436 h 792000"/>
              <a:gd name="connsiteX1" fmla="*/ 7704142 w 7704142"/>
              <a:gd name="connsiteY1" fmla="*/ 0 h 792000"/>
              <a:gd name="connsiteX2" fmla="*/ 7704142 w 7704142"/>
              <a:gd name="connsiteY2" fmla="*/ 792000 h 792000"/>
              <a:gd name="connsiteX3" fmla="*/ 11139 w 7704142"/>
              <a:gd name="connsiteY3" fmla="*/ 792000 h 792000"/>
              <a:gd name="connsiteX4" fmla="*/ 0 w 7704142"/>
              <a:gd name="connsiteY4" fmla="*/ 36436 h 792000"/>
              <a:gd name="connsiteX0" fmla="*/ 0 w 7704142"/>
              <a:gd name="connsiteY0" fmla="*/ 36436 h 858546"/>
              <a:gd name="connsiteX1" fmla="*/ 7704142 w 7704142"/>
              <a:gd name="connsiteY1" fmla="*/ 0 h 858546"/>
              <a:gd name="connsiteX2" fmla="*/ 7704142 w 7704142"/>
              <a:gd name="connsiteY2" fmla="*/ 792000 h 858546"/>
              <a:gd name="connsiteX3" fmla="*/ 754 w 7704142"/>
              <a:gd name="connsiteY3" fmla="*/ 858546 h 858546"/>
              <a:gd name="connsiteX4" fmla="*/ 0 w 7704142"/>
              <a:gd name="connsiteY4" fmla="*/ 36436 h 858546"/>
              <a:gd name="connsiteX0" fmla="*/ 0 w 7715281"/>
              <a:gd name="connsiteY0" fmla="*/ 72871 h 858546"/>
              <a:gd name="connsiteX1" fmla="*/ 7715281 w 7715281"/>
              <a:gd name="connsiteY1" fmla="*/ 0 h 858546"/>
              <a:gd name="connsiteX2" fmla="*/ 7715281 w 7715281"/>
              <a:gd name="connsiteY2" fmla="*/ 792000 h 858546"/>
              <a:gd name="connsiteX3" fmla="*/ 11893 w 7715281"/>
              <a:gd name="connsiteY3" fmla="*/ 858546 h 858546"/>
              <a:gd name="connsiteX4" fmla="*/ 0 w 7715281"/>
              <a:gd name="connsiteY4" fmla="*/ 72871 h 858546"/>
              <a:gd name="connsiteX0" fmla="*/ 0 w 7715281"/>
              <a:gd name="connsiteY0" fmla="*/ 105468 h 891143"/>
              <a:gd name="connsiteX1" fmla="*/ 7609272 w 7715281"/>
              <a:gd name="connsiteY1" fmla="*/ 0 h 891143"/>
              <a:gd name="connsiteX2" fmla="*/ 7715281 w 7715281"/>
              <a:gd name="connsiteY2" fmla="*/ 824597 h 891143"/>
              <a:gd name="connsiteX3" fmla="*/ 11893 w 7715281"/>
              <a:gd name="connsiteY3" fmla="*/ 891143 h 891143"/>
              <a:gd name="connsiteX4" fmla="*/ 0 w 7715281"/>
              <a:gd name="connsiteY4" fmla="*/ 105468 h 891143"/>
              <a:gd name="connsiteX0" fmla="*/ 0 w 7708213"/>
              <a:gd name="connsiteY0" fmla="*/ 105468 h 891143"/>
              <a:gd name="connsiteX1" fmla="*/ 7609272 w 7708213"/>
              <a:gd name="connsiteY1" fmla="*/ 0 h 891143"/>
              <a:gd name="connsiteX2" fmla="*/ 7708213 w 7708213"/>
              <a:gd name="connsiteY2" fmla="*/ 822425 h 891143"/>
              <a:gd name="connsiteX3" fmla="*/ 11893 w 7708213"/>
              <a:gd name="connsiteY3" fmla="*/ 891143 h 891143"/>
              <a:gd name="connsiteX4" fmla="*/ 0 w 7708213"/>
              <a:gd name="connsiteY4" fmla="*/ 105468 h 891143"/>
              <a:gd name="connsiteX0" fmla="*/ 0 w 7708213"/>
              <a:gd name="connsiteY0" fmla="*/ 105468 h 921850"/>
              <a:gd name="connsiteX1" fmla="*/ 7609272 w 7708213"/>
              <a:gd name="connsiteY1" fmla="*/ 0 h 921850"/>
              <a:gd name="connsiteX2" fmla="*/ 7708213 w 7708213"/>
              <a:gd name="connsiteY2" fmla="*/ 822425 h 921850"/>
              <a:gd name="connsiteX3" fmla="*/ 80857 w 7708213"/>
              <a:gd name="connsiteY3" fmla="*/ 921850 h 921850"/>
              <a:gd name="connsiteX4" fmla="*/ 0 w 7708213"/>
              <a:gd name="connsiteY4" fmla="*/ 105468 h 921850"/>
              <a:gd name="connsiteX0" fmla="*/ 0 w 7694078"/>
              <a:gd name="connsiteY0" fmla="*/ 109814 h 921850"/>
              <a:gd name="connsiteX1" fmla="*/ 7595137 w 7694078"/>
              <a:gd name="connsiteY1" fmla="*/ 0 h 921850"/>
              <a:gd name="connsiteX2" fmla="*/ 7694078 w 7694078"/>
              <a:gd name="connsiteY2" fmla="*/ 822425 h 921850"/>
              <a:gd name="connsiteX3" fmla="*/ 66722 w 7694078"/>
              <a:gd name="connsiteY3" fmla="*/ 921850 h 921850"/>
              <a:gd name="connsiteX4" fmla="*/ 0 w 7694078"/>
              <a:gd name="connsiteY4" fmla="*/ 109814 h 921850"/>
              <a:gd name="connsiteX0" fmla="*/ 0 w 7694078"/>
              <a:gd name="connsiteY0" fmla="*/ 109814 h 908241"/>
              <a:gd name="connsiteX1" fmla="*/ 7595137 w 7694078"/>
              <a:gd name="connsiteY1" fmla="*/ 0 h 908241"/>
              <a:gd name="connsiteX2" fmla="*/ 7694078 w 7694078"/>
              <a:gd name="connsiteY2" fmla="*/ 822425 h 908241"/>
              <a:gd name="connsiteX3" fmla="*/ 84278 w 7694078"/>
              <a:gd name="connsiteY3" fmla="*/ 908241 h 908241"/>
              <a:gd name="connsiteX4" fmla="*/ 0 w 7694078"/>
              <a:gd name="connsiteY4" fmla="*/ 109814 h 908241"/>
              <a:gd name="connsiteX0" fmla="*/ 0 w 7694078"/>
              <a:gd name="connsiteY0" fmla="*/ 109814 h 908241"/>
              <a:gd name="connsiteX1" fmla="*/ 7595137 w 7694078"/>
              <a:gd name="connsiteY1" fmla="*/ 0 h 908241"/>
              <a:gd name="connsiteX2" fmla="*/ 7694078 w 7694078"/>
              <a:gd name="connsiteY2" fmla="*/ 822425 h 908241"/>
              <a:gd name="connsiteX3" fmla="*/ 84278 w 7694078"/>
              <a:gd name="connsiteY3" fmla="*/ 908241 h 908241"/>
              <a:gd name="connsiteX4" fmla="*/ 0 w 7694078"/>
              <a:gd name="connsiteY4" fmla="*/ 109814 h 908241"/>
              <a:gd name="connsiteX0" fmla="*/ 0 w 7694078"/>
              <a:gd name="connsiteY0" fmla="*/ 109814 h 908241"/>
              <a:gd name="connsiteX1" fmla="*/ 7595137 w 7694078"/>
              <a:gd name="connsiteY1" fmla="*/ 0 h 908241"/>
              <a:gd name="connsiteX2" fmla="*/ 7694078 w 7694078"/>
              <a:gd name="connsiteY2" fmla="*/ 822425 h 908241"/>
              <a:gd name="connsiteX3" fmla="*/ 84278 w 7694078"/>
              <a:gd name="connsiteY3" fmla="*/ 908241 h 908241"/>
              <a:gd name="connsiteX4" fmla="*/ 0 w 7694078"/>
              <a:gd name="connsiteY4" fmla="*/ 109814 h 908241"/>
              <a:gd name="connsiteX0" fmla="*/ 0 w 7690432"/>
              <a:gd name="connsiteY0" fmla="*/ 129940 h 908241"/>
              <a:gd name="connsiteX1" fmla="*/ 7591491 w 7690432"/>
              <a:gd name="connsiteY1" fmla="*/ 0 h 908241"/>
              <a:gd name="connsiteX2" fmla="*/ 7690432 w 7690432"/>
              <a:gd name="connsiteY2" fmla="*/ 822425 h 908241"/>
              <a:gd name="connsiteX3" fmla="*/ 80632 w 7690432"/>
              <a:gd name="connsiteY3" fmla="*/ 908241 h 908241"/>
              <a:gd name="connsiteX4" fmla="*/ 0 w 7690432"/>
              <a:gd name="connsiteY4" fmla="*/ 129940 h 908241"/>
              <a:gd name="connsiteX0" fmla="*/ 0 w 7690657"/>
              <a:gd name="connsiteY0" fmla="*/ 91859 h 908241"/>
              <a:gd name="connsiteX1" fmla="*/ 7591716 w 7690657"/>
              <a:gd name="connsiteY1" fmla="*/ 0 h 908241"/>
              <a:gd name="connsiteX2" fmla="*/ 7690657 w 7690657"/>
              <a:gd name="connsiteY2" fmla="*/ 822425 h 908241"/>
              <a:gd name="connsiteX3" fmla="*/ 80857 w 7690657"/>
              <a:gd name="connsiteY3" fmla="*/ 908241 h 908241"/>
              <a:gd name="connsiteX4" fmla="*/ 0 w 7690657"/>
              <a:gd name="connsiteY4" fmla="*/ 91859 h 908241"/>
              <a:gd name="connsiteX0" fmla="*/ 0 w 7690657"/>
              <a:gd name="connsiteY0" fmla="*/ 96205 h 912587"/>
              <a:gd name="connsiteX1" fmla="*/ 7577581 w 7690657"/>
              <a:gd name="connsiteY1" fmla="*/ 0 h 912587"/>
              <a:gd name="connsiteX2" fmla="*/ 7690657 w 7690657"/>
              <a:gd name="connsiteY2" fmla="*/ 826771 h 912587"/>
              <a:gd name="connsiteX3" fmla="*/ 80857 w 7690657"/>
              <a:gd name="connsiteY3" fmla="*/ 912587 h 912587"/>
              <a:gd name="connsiteX4" fmla="*/ 0 w 7690657"/>
              <a:gd name="connsiteY4" fmla="*/ 96205 h 912587"/>
              <a:gd name="connsiteX0" fmla="*/ 0 w 7669454"/>
              <a:gd name="connsiteY0" fmla="*/ 102724 h 912587"/>
              <a:gd name="connsiteX1" fmla="*/ 7556378 w 7669454"/>
              <a:gd name="connsiteY1" fmla="*/ 0 h 912587"/>
              <a:gd name="connsiteX2" fmla="*/ 7669454 w 7669454"/>
              <a:gd name="connsiteY2" fmla="*/ 826771 h 912587"/>
              <a:gd name="connsiteX3" fmla="*/ 59654 w 7669454"/>
              <a:gd name="connsiteY3" fmla="*/ 912587 h 912587"/>
              <a:gd name="connsiteX4" fmla="*/ 0 w 7669454"/>
              <a:gd name="connsiteY4" fmla="*/ 102724 h 912587"/>
              <a:gd name="connsiteX0" fmla="*/ 0 w 7669454"/>
              <a:gd name="connsiteY0" fmla="*/ 102724 h 912587"/>
              <a:gd name="connsiteX1" fmla="*/ 7556378 w 7669454"/>
              <a:gd name="connsiteY1" fmla="*/ 0 h 912587"/>
              <a:gd name="connsiteX2" fmla="*/ 7669454 w 7669454"/>
              <a:gd name="connsiteY2" fmla="*/ 826771 h 912587"/>
              <a:gd name="connsiteX3" fmla="*/ 59654 w 7669454"/>
              <a:gd name="connsiteY3" fmla="*/ 912587 h 912587"/>
              <a:gd name="connsiteX4" fmla="*/ 0 w 7669454"/>
              <a:gd name="connsiteY4" fmla="*/ 102724 h 912587"/>
              <a:gd name="connsiteX0" fmla="*/ 0 w 7669454"/>
              <a:gd name="connsiteY0" fmla="*/ 102724 h 910129"/>
              <a:gd name="connsiteX1" fmla="*/ 7556378 w 7669454"/>
              <a:gd name="connsiteY1" fmla="*/ 0 h 910129"/>
              <a:gd name="connsiteX2" fmla="*/ 7669454 w 7669454"/>
              <a:gd name="connsiteY2" fmla="*/ 826771 h 910129"/>
              <a:gd name="connsiteX3" fmla="*/ 82567 w 7669454"/>
              <a:gd name="connsiteY3" fmla="*/ 910129 h 910129"/>
              <a:gd name="connsiteX4" fmla="*/ 0 w 7669454"/>
              <a:gd name="connsiteY4" fmla="*/ 102724 h 910129"/>
              <a:gd name="connsiteX0" fmla="*/ 0 w 7646542"/>
              <a:gd name="connsiteY0" fmla="*/ 102724 h 910129"/>
              <a:gd name="connsiteX1" fmla="*/ 7556378 w 7646542"/>
              <a:gd name="connsiteY1" fmla="*/ 0 h 910129"/>
              <a:gd name="connsiteX2" fmla="*/ 7646542 w 7646542"/>
              <a:gd name="connsiteY2" fmla="*/ 829229 h 910129"/>
              <a:gd name="connsiteX3" fmla="*/ 82567 w 7646542"/>
              <a:gd name="connsiteY3" fmla="*/ 910129 h 910129"/>
              <a:gd name="connsiteX4" fmla="*/ 0 w 7646542"/>
              <a:gd name="connsiteY4" fmla="*/ 102724 h 910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46542" h="910129">
                <a:moveTo>
                  <a:pt x="0" y="102724"/>
                </a:moveTo>
                <a:lnTo>
                  <a:pt x="7556378" y="0"/>
                </a:lnTo>
                <a:lnTo>
                  <a:pt x="7646542" y="829229"/>
                </a:lnTo>
                <a:lnTo>
                  <a:pt x="82567" y="910129"/>
                </a:lnTo>
                <a:cubicBezTo>
                  <a:pt x="61114" y="629573"/>
                  <a:pt x="19967" y="430339"/>
                  <a:pt x="0" y="102724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 w="317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B66E56D-67BD-4479-AB07-065C2C9744AA}"/>
              </a:ext>
            </a:extLst>
          </p:cNvPr>
          <p:cNvSpPr/>
          <p:nvPr/>
        </p:nvSpPr>
        <p:spPr>
          <a:xfrm>
            <a:off x="1263244" y="4128802"/>
            <a:ext cx="9611246" cy="792000"/>
          </a:xfrm>
          <a:custGeom>
            <a:avLst/>
            <a:gdLst>
              <a:gd name="connsiteX0" fmla="*/ 0 w 7717018"/>
              <a:gd name="connsiteY0" fmla="*/ 0 h 792000"/>
              <a:gd name="connsiteX1" fmla="*/ 7717018 w 7717018"/>
              <a:gd name="connsiteY1" fmla="*/ 0 h 792000"/>
              <a:gd name="connsiteX2" fmla="*/ 7717018 w 7717018"/>
              <a:gd name="connsiteY2" fmla="*/ 792000 h 792000"/>
              <a:gd name="connsiteX3" fmla="*/ 0 w 7717018"/>
              <a:gd name="connsiteY3" fmla="*/ 792000 h 792000"/>
              <a:gd name="connsiteX4" fmla="*/ 0 w 7717018"/>
              <a:gd name="connsiteY4" fmla="*/ 0 h 792000"/>
              <a:gd name="connsiteX0" fmla="*/ 0 w 7717018"/>
              <a:gd name="connsiteY0" fmla="*/ 0 h 792000"/>
              <a:gd name="connsiteX1" fmla="*/ 7717018 w 7717018"/>
              <a:gd name="connsiteY1" fmla="*/ 0 h 792000"/>
              <a:gd name="connsiteX2" fmla="*/ 7717018 w 7717018"/>
              <a:gd name="connsiteY2" fmla="*/ 792000 h 792000"/>
              <a:gd name="connsiteX3" fmla="*/ 342900 w 7717018"/>
              <a:gd name="connsiteY3" fmla="*/ 763425 h 792000"/>
              <a:gd name="connsiteX4" fmla="*/ 0 w 7717018"/>
              <a:gd name="connsiteY4" fmla="*/ 0 h 792000"/>
              <a:gd name="connsiteX0" fmla="*/ 0 w 7717018"/>
              <a:gd name="connsiteY0" fmla="*/ 0 h 792000"/>
              <a:gd name="connsiteX1" fmla="*/ 7717018 w 7717018"/>
              <a:gd name="connsiteY1" fmla="*/ 0 h 792000"/>
              <a:gd name="connsiteX2" fmla="*/ 7717018 w 7717018"/>
              <a:gd name="connsiteY2" fmla="*/ 792000 h 792000"/>
              <a:gd name="connsiteX3" fmla="*/ 238125 w 7717018"/>
              <a:gd name="connsiteY3" fmla="*/ 763425 h 792000"/>
              <a:gd name="connsiteX4" fmla="*/ 0 w 7717018"/>
              <a:gd name="connsiteY4" fmla="*/ 0 h 7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17018" h="792000">
                <a:moveTo>
                  <a:pt x="0" y="0"/>
                </a:moveTo>
                <a:lnTo>
                  <a:pt x="7717018" y="0"/>
                </a:lnTo>
                <a:lnTo>
                  <a:pt x="7717018" y="792000"/>
                </a:lnTo>
                <a:lnTo>
                  <a:pt x="238125" y="76342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49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Pentagon 1">
            <a:extLst>
              <a:ext uri="{FF2B5EF4-FFF2-40B4-BE49-F238E27FC236}">
                <a16:creationId xmlns:a16="http://schemas.microsoft.com/office/drawing/2014/main" id="{C4FB1585-27EE-4BEC-B275-08A44C5F0F84}"/>
              </a:ext>
            </a:extLst>
          </p:cNvPr>
          <p:cNvSpPr/>
          <p:nvPr/>
        </p:nvSpPr>
        <p:spPr>
          <a:xfrm rot="10800000">
            <a:off x="1099128" y="1769688"/>
            <a:ext cx="9811609" cy="792000"/>
          </a:xfrm>
          <a:custGeom>
            <a:avLst/>
            <a:gdLst>
              <a:gd name="connsiteX0" fmla="*/ 0 w 7687474"/>
              <a:gd name="connsiteY0" fmla="*/ 0 h 792000"/>
              <a:gd name="connsiteX1" fmla="*/ 7291474 w 7687474"/>
              <a:gd name="connsiteY1" fmla="*/ 0 h 792000"/>
              <a:gd name="connsiteX2" fmla="*/ 7687474 w 7687474"/>
              <a:gd name="connsiteY2" fmla="*/ 396000 h 792000"/>
              <a:gd name="connsiteX3" fmla="*/ 7291474 w 7687474"/>
              <a:gd name="connsiteY3" fmla="*/ 792000 h 792000"/>
              <a:gd name="connsiteX4" fmla="*/ 0 w 7687474"/>
              <a:gd name="connsiteY4" fmla="*/ 792000 h 792000"/>
              <a:gd name="connsiteX5" fmla="*/ 0 w 7687474"/>
              <a:gd name="connsiteY5" fmla="*/ 0 h 792000"/>
              <a:gd name="connsiteX0" fmla="*/ 0 w 7687474"/>
              <a:gd name="connsiteY0" fmla="*/ 0 h 792000"/>
              <a:gd name="connsiteX1" fmla="*/ 7291474 w 7687474"/>
              <a:gd name="connsiteY1" fmla="*/ 0 h 792000"/>
              <a:gd name="connsiteX2" fmla="*/ 7687474 w 7687474"/>
              <a:gd name="connsiteY2" fmla="*/ 396000 h 792000"/>
              <a:gd name="connsiteX3" fmla="*/ 7291474 w 7687474"/>
              <a:gd name="connsiteY3" fmla="*/ 792000 h 792000"/>
              <a:gd name="connsiteX4" fmla="*/ 352425 w 7687474"/>
              <a:gd name="connsiteY4" fmla="*/ 782475 h 792000"/>
              <a:gd name="connsiteX5" fmla="*/ 0 w 7687474"/>
              <a:gd name="connsiteY5" fmla="*/ 0 h 792000"/>
              <a:gd name="connsiteX0" fmla="*/ 0 w 7687474"/>
              <a:gd name="connsiteY0" fmla="*/ 0 h 792000"/>
              <a:gd name="connsiteX1" fmla="*/ 7291474 w 7687474"/>
              <a:gd name="connsiteY1" fmla="*/ 0 h 792000"/>
              <a:gd name="connsiteX2" fmla="*/ 7687474 w 7687474"/>
              <a:gd name="connsiteY2" fmla="*/ 396000 h 792000"/>
              <a:gd name="connsiteX3" fmla="*/ 7291474 w 7687474"/>
              <a:gd name="connsiteY3" fmla="*/ 792000 h 792000"/>
              <a:gd name="connsiteX4" fmla="*/ 266700 w 7687474"/>
              <a:gd name="connsiteY4" fmla="*/ 782475 h 792000"/>
              <a:gd name="connsiteX5" fmla="*/ 0 w 7687474"/>
              <a:gd name="connsiteY5" fmla="*/ 0 h 792000"/>
              <a:gd name="connsiteX0" fmla="*/ 0 w 7687474"/>
              <a:gd name="connsiteY0" fmla="*/ 0 h 792000"/>
              <a:gd name="connsiteX1" fmla="*/ 7291474 w 7687474"/>
              <a:gd name="connsiteY1" fmla="*/ 0 h 792000"/>
              <a:gd name="connsiteX2" fmla="*/ 7687474 w 7687474"/>
              <a:gd name="connsiteY2" fmla="*/ 396000 h 792000"/>
              <a:gd name="connsiteX3" fmla="*/ 7291474 w 7687474"/>
              <a:gd name="connsiteY3" fmla="*/ 792000 h 792000"/>
              <a:gd name="connsiteX4" fmla="*/ 238125 w 7687474"/>
              <a:gd name="connsiteY4" fmla="*/ 792000 h 792000"/>
              <a:gd name="connsiteX5" fmla="*/ 0 w 7687474"/>
              <a:gd name="connsiteY5" fmla="*/ 0 h 792000"/>
              <a:gd name="connsiteX0" fmla="*/ 0 w 7735099"/>
              <a:gd name="connsiteY0" fmla="*/ 9525 h 792000"/>
              <a:gd name="connsiteX1" fmla="*/ 7339099 w 7735099"/>
              <a:gd name="connsiteY1" fmla="*/ 0 h 792000"/>
              <a:gd name="connsiteX2" fmla="*/ 7735099 w 7735099"/>
              <a:gd name="connsiteY2" fmla="*/ 396000 h 792000"/>
              <a:gd name="connsiteX3" fmla="*/ 7339099 w 7735099"/>
              <a:gd name="connsiteY3" fmla="*/ 792000 h 792000"/>
              <a:gd name="connsiteX4" fmla="*/ 285750 w 7735099"/>
              <a:gd name="connsiteY4" fmla="*/ 792000 h 792000"/>
              <a:gd name="connsiteX5" fmla="*/ 0 w 7735099"/>
              <a:gd name="connsiteY5" fmla="*/ 9525 h 792000"/>
              <a:gd name="connsiteX0" fmla="*/ 0 w 7735099"/>
              <a:gd name="connsiteY0" fmla="*/ 9525 h 792000"/>
              <a:gd name="connsiteX1" fmla="*/ 7339099 w 7735099"/>
              <a:gd name="connsiteY1" fmla="*/ 0 h 792000"/>
              <a:gd name="connsiteX2" fmla="*/ 7735099 w 7735099"/>
              <a:gd name="connsiteY2" fmla="*/ 396000 h 792000"/>
              <a:gd name="connsiteX3" fmla="*/ 7339099 w 7735099"/>
              <a:gd name="connsiteY3" fmla="*/ 792000 h 792000"/>
              <a:gd name="connsiteX4" fmla="*/ 257175 w 7735099"/>
              <a:gd name="connsiteY4" fmla="*/ 792000 h 792000"/>
              <a:gd name="connsiteX5" fmla="*/ 0 w 7735099"/>
              <a:gd name="connsiteY5" fmla="*/ 9525 h 7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35099" h="792000">
                <a:moveTo>
                  <a:pt x="0" y="9525"/>
                </a:moveTo>
                <a:lnTo>
                  <a:pt x="7339099" y="0"/>
                </a:lnTo>
                <a:lnTo>
                  <a:pt x="7735099" y="396000"/>
                </a:lnTo>
                <a:lnTo>
                  <a:pt x="7339099" y="792000"/>
                </a:lnTo>
                <a:lnTo>
                  <a:pt x="257175" y="792000"/>
                </a:lnTo>
                <a:lnTo>
                  <a:pt x="0" y="9525"/>
                </a:lnTo>
                <a:close/>
              </a:path>
            </a:pathLst>
          </a:custGeom>
          <a:solidFill>
            <a:schemeClr val="bg1"/>
          </a:solidFill>
          <a:ln w="349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32B6E58-A208-462A-BCCD-C65D5E54DEFE}"/>
              </a:ext>
            </a:extLst>
          </p:cNvPr>
          <p:cNvSpPr/>
          <p:nvPr/>
        </p:nvSpPr>
        <p:spPr>
          <a:xfrm rot="10800000">
            <a:off x="1326746" y="2898104"/>
            <a:ext cx="9611246" cy="792000"/>
          </a:xfrm>
          <a:custGeom>
            <a:avLst/>
            <a:gdLst>
              <a:gd name="connsiteX0" fmla="*/ 0 w 7717018"/>
              <a:gd name="connsiteY0" fmla="*/ 0 h 792000"/>
              <a:gd name="connsiteX1" fmla="*/ 7717018 w 7717018"/>
              <a:gd name="connsiteY1" fmla="*/ 0 h 792000"/>
              <a:gd name="connsiteX2" fmla="*/ 7717018 w 7717018"/>
              <a:gd name="connsiteY2" fmla="*/ 792000 h 792000"/>
              <a:gd name="connsiteX3" fmla="*/ 0 w 7717018"/>
              <a:gd name="connsiteY3" fmla="*/ 792000 h 792000"/>
              <a:gd name="connsiteX4" fmla="*/ 0 w 7717018"/>
              <a:gd name="connsiteY4" fmla="*/ 0 h 792000"/>
              <a:gd name="connsiteX0" fmla="*/ 0 w 7717018"/>
              <a:gd name="connsiteY0" fmla="*/ 0 h 792000"/>
              <a:gd name="connsiteX1" fmla="*/ 7717018 w 7717018"/>
              <a:gd name="connsiteY1" fmla="*/ 0 h 792000"/>
              <a:gd name="connsiteX2" fmla="*/ 7717018 w 7717018"/>
              <a:gd name="connsiteY2" fmla="*/ 792000 h 792000"/>
              <a:gd name="connsiteX3" fmla="*/ 342900 w 7717018"/>
              <a:gd name="connsiteY3" fmla="*/ 763425 h 792000"/>
              <a:gd name="connsiteX4" fmla="*/ 0 w 7717018"/>
              <a:gd name="connsiteY4" fmla="*/ 0 h 792000"/>
              <a:gd name="connsiteX0" fmla="*/ 0 w 7717018"/>
              <a:gd name="connsiteY0" fmla="*/ 0 h 792000"/>
              <a:gd name="connsiteX1" fmla="*/ 7717018 w 7717018"/>
              <a:gd name="connsiteY1" fmla="*/ 0 h 792000"/>
              <a:gd name="connsiteX2" fmla="*/ 7717018 w 7717018"/>
              <a:gd name="connsiteY2" fmla="*/ 792000 h 792000"/>
              <a:gd name="connsiteX3" fmla="*/ 238125 w 7717018"/>
              <a:gd name="connsiteY3" fmla="*/ 763425 h 792000"/>
              <a:gd name="connsiteX4" fmla="*/ 0 w 7717018"/>
              <a:gd name="connsiteY4" fmla="*/ 0 h 7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17018" h="792000">
                <a:moveTo>
                  <a:pt x="0" y="0"/>
                </a:moveTo>
                <a:lnTo>
                  <a:pt x="7717018" y="0"/>
                </a:lnTo>
                <a:lnTo>
                  <a:pt x="7717018" y="792000"/>
                </a:lnTo>
                <a:lnTo>
                  <a:pt x="238125" y="76342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Pentagon 1">
            <a:extLst>
              <a:ext uri="{FF2B5EF4-FFF2-40B4-BE49-F238E27FC236}">
                <a16:creationId xmlns:a16="http://schemas.microsoft.com/office/drawing/2014/main" id="{51F668C3-B1C2-469F-BA0A-4297D67B36DA}"/>
              </a:ext>
            </a:extLst>
          </p:cNvPr>
          <p:cNvSpPr/>
          <p:nvPr/>
        </p:nvSpPr>
        <p:spPr>
          <a:xfrm>
            <a:off x="1290501" y="5257218"/>
            <a:ext cx="9811609" cy="792000"/>
          </a:xfrm>
          <a:custGeom>
            <a:avLst/>
            <a:gdLst>
              <a:gd name="connsiteX0" fmla="*/ 0 w 7687474"/>
              <a:gd name="connsiteY0" fmla="*/ 0 h 792000"/>
              <a:gd name="connsiteX1" fmla="*/ 7291474 w 7687474"/>
              <a:gd name="connsiteY1" fmla="*/ 0 h 792000"/>
              <a:gd name="connsiteX2" fmla="*/ 7687474 w 7687474"/>
              <a:gd name="connsiteY2" fmla="*/ 396000 h 792000"/>
              <a:gd name="connsiteX3" fmla="*/ 7291474 w 7687474"/>
              <a:gd name="connsiteY3" fmla="*/ 792000 h 792000"/>
              <a:gd name="connsiteX4" fmla="*/ 0 w 7687474"/>
              <a:gd name="connsiteY4" fmla="*/ 792000 h 792000"/>
              <a:gd name="connsiteX5" fmla="*/ 0 w 7687474"/>
              <a:gd name="connsiteY5" fmla="*/ 0 h 792000"/>
              <a:gd name="connsiteX0" fmla="*/ 0 w 7687474"/>
              <a:gd name="connsiteY0" fmla="*/ 0 h 792000"/>
              <a:gd name="connsiteX1" fmla="*/ 7291474 w 7687474"/>
              <a:gd name="connsiteY1" fmla="*/ 0 h 792000"/>
              <a:gd name="connsiteX2" fmla="*/ 7687474 w 7687474"/>
              <a:gd name="connsiteY2" fmla="*/ 396000 h 792000"/>
              <a:gd name="connsiteX3" fmla="*/ 7291474 w 7687474"/>
              <a:gd name="connsiteY3" fmla="*/ 792000 h 792000"/>
              <a:gd name="connsiteX4" fmla="*/ 352425 w 7687474"/>
              <a:gd name="connsiteY4" fmla="*/ 782475 h 792000"/>
              <a:gd name="connsiteX5" fmla="*/ 0 w 7687474"/>
              <a:gd name="connsiteY5" fmla="*/ 0 h 792000"/>
              <a:gd name="connsiteX0" fmla="*/ 0 w 7687474"/>
              <a:gd name="connsiteY0" fmla="*/ 0 h 792000"/>
              <a:gd name="connsiteX1" fmla="*/ 7291474 w 7687474"/>
              <a:gd name="connsiteY1" fmla="*/ 0 h 792000"/>
              <a:gd name="connsiteX2" fmla="*/ 7687474 w 7687474"/>
              <a:gd name="connsiteY2" fmla="*/ 396000 h 792000"/>
              <a:gd name="connsiteX3" fmla="*/ 7291474 w 7687474"/>
              <a:gd name="connsiteY3" fmla="*/ 792000 h 792000"/>
              <a:gd name="connsiteX4" fmla="*/ 266700 w 7687474"/>
              <a:gd name="connsiteY4" fmla="*/ 782475 h 792000"/>
              <a:gd name="connsiteX5" fmla="*/ 0 w 7687474"/>
              <a:gd name="connsiteY5" fmla="*/ 0 h 792000"/>
              <a:gd name="connsiteX0" fmla="*/ 0 w 7687474"/>
              <a:gd name="connsiteY0" fmla="*/ 0 h 792000"/>
              <a:gd name="connsiteX1" fmla="*/ 7291474 w 7687474"/>
              <a:gd name="connsiteY1" fmla="*/ 0 h 792000"/>
              <a:gd name="connsiteX2" fmla="*/ 7687474 w 7687474"/>
              <a:gd name="connsiteY2" fmla="*/ 396000 h 792000"/>
              <a:gd name="connsiteX3" fmla="*/ 7291474 w 7687474"/>
              <a:gd name="connsiteY3" fmla="*/ 792000 h 792000"/>
              <a:gd name="connsiteX4" fmla="*/ 238125 w 7687474"/>
              <a:gd name="connsiteY4" fmla="*/ 792000 h 792000"/>
              <a:gd name="connsiteX5" fmla="*/ 0 w 7687474"/>
              <a:gd name="connsiteY5" fmla="*/ 0 h 792000"/>
              <a:gd name="connsiteX0" fmla="*/ 0 w 7735099"/>
              <a:gd name="connsiteY0" fmla="*/ 9525 h 792000"/>
              <a:gd name="connsiteX1" fmla="*/ 7339099 w 7735099"/>
              <a:gd name="connsiteY1" fmla="*/ 0 h 792000"/>
              <a:gd name="connsiteX2" fmla="*/ 7735099 w 7735099"/>
              <a:gd name="connsiteY2" fmla="*/ 396000 h 792000"/>
              <a:gd name="connsiteX3" fmla="*/ 7339099 w 7735099"/>
              <a:gd name="connsiteY3" fmla="*/ 792000 h 792000"/>
              <a:gd name="connsiteX4" fmla="*/ 285750 w 7735099"/>
              <a:gd name="connsiteY4" fmla="*/ 792000 h 792000"/>
              <a:gd name="connsiteX5" fmla="*/ 0 w 7735099"/>
              <a:gd name="connsiteY5" fmla="*/ 9525 h 792000"/>
              <a:gd name="connsiteX0" fmla="*/ 0 w 7735099"/>
              <a:gd name="connsiteY0" fmla="*/ 9525 h 792000"/>
              <a:gd name="connsiteX1" fmla="*/ 7339099 w 7735099"/>
              <a:gd name="connsiteY1" fmla="*/ 0 h 792000"/>
              <a:gd name="connsiteX2" fmla="*/ 7735099 w 7735099"/>
              <a:gd name="connsiteY2" fmla="*/ 396000 h 792000"/>
              <a:gd name="connsiteX3" fmla="*/ 7339099 w 7735099"/>
              <a:gd name="connsiteY3" fmla="*/ 792000 h 792000"/>
              <a:gd name="connsiteX4" fmla="*/ 257175 w 7735099"/>
              <a:gd name="connsiteY4" fmla="*/ 792000 h 792000"/>
              <a:gd name="connsiteX5" fmla="*/ 0 w 7735099"/>
              <a:gd name="connsiteY5" fmla="*/ 9525 h 7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35099" h="792000">
                <a:moveTo>
                  <a:pt x="0" y="9525"/>
                </a:moveTo>
                <a:lnTo>
                  <a:pt x="7339099" y="0"/>
                </a:lnTo>
                <a:lnTo>
                  <a:pt x="7735099" y="396000"/>
                </a:lnTo>
                <a:lnTo>
                  <a:pt x="7339099" y="792000"/>
                </a:lnTo>
                <a:lnTo>
                  <a:pt x="257175" y="792000"/>
                </a:lnTo>
                <a:lnTo>
                  <a:pt x="0" y="9525"/>
                </a:lnTo>
                <a:close/>
              </a:path>
            </a:pathLst>
          </a:custGeom>
          <a:solidFill>
            <a:schemeClr val="bg1"/>
          </a:solidFill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45ED05B-B47C-4753-AC39-EBC8D6B90F94}"/>
              </a:ext>
            </a:extLst>
          </p:cNvPr>
          <p:cNvGrpSpPr/>
          <p:nvPr/>
        </p:nvGrpSpPr>
        <p:grpSpPr>
          <a:xfrm>
            <a:off x="2598911" y="1830337"/>
            <a:ext cx="7489777" cy="512768"/>
            <a:chOff x="3017859" y="4283314"/>
            <a:chExt cx="4891430" cy="51276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45662C5-A7BC-4A9E-8728-63310917E1CC}"/>
                </a:ext>
              </a:extLst>
            </p:cNvPr>
            <p:cNvSpPr txBox="1"/>
            <p:nvPr/>
          </p:nvSpPr>
          <p:spPr>
            <a:xfrm>
              <a:off x="3021855" y="4488305"/>
              <a:ext cx="48874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Enabling the creation of highly flexible and trusted </a:t>
              </a: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Personalized Product Offerings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EBC9580-2464-42E3-BA9A-60BB8C80CB8A}"/>
                </a:ext>
              </a:extLst>
            </p:cNvPr>
            <p:cNvSpPr txBox="1"/>
            <p:nvPr/>
          </p:nvSpPr>
          <p:spPr>
            <a:xfrm>
              <a:off x="3017859" y="4283314"/>
              <a:ext cx="48458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1BFCBFE-EF55-4FEC-BC12-E0C096DF1642}"/>
              </a:ext>
            </a:extLst>
          </p:cNvPr>
          <p:cNvSpPr txBox="1"/>
          <p:nvPr/>
        </p:nvSpPr>
        <p:spPr>
          <a:xfrm>
            <a:off x="2201501" y="5540725"/>
            <a:ext cx="8214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Enabling comprehensive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Revenue Management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through flexible pricing and settlement structures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1D00FB-98EF-4D94-8D3F-5AF9FB5DF864}"/>
              </a:ext>
            </a:extLst>
          </p:cNvPr>
          <p:cNvSpPr txBox="1"/>
          <p:nvPr/>
        </p:nvSpPr>
        <p:spPr>
          <a:xfrm>
            <a:off x="1232397" y="3096779"/>
            <a:ext cx="7483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Enabling the creation and proactive management of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Customer Experience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7CC2D5-16F4-411A-BEEC-223DB6383831}"/>
              </a:ext>
            </a:extLst>
          </p:cNvPr>
          <p:cNvSpPr txBox="1"/>
          <p:nvPr/>
        </p:nvSpPr>
        <p:spPr>
          <a:xfrm>
            <a:off x="2598911" y="4275851"/>
            <a:ext cx="7483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Enabling high volume data driven decision making to achieve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Business Assurance</a:t>
            </a:r>
          </a:p>
        </p:txBody>
      </p: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383" y="230560"/>
            <a:ext cx="11573197" cy="724247"/>
          </a:xfrm>
        </p:spPr>
        <p:txBody>
          <a:bodyPr/>
          <a:lstStyle/>
          <a:p>
            <a:r>
              <a:rPr lang="en-US" sz="3600" dirty="0" err="1">
                <a:solidFill>
                  <a:schemeClr val="tx1"/>
                </a:solidFill>
              </a:rPr>
              <a:t>Xelerate</a:t>
            </a:r>
            <a:r>
              <a:rPr lang="en-US" sz="3600" dirty="0">
                <a:solidFill>
                  <a:schemeClr val="tx1"/>
                </a:solidFill>
              </a:rPr>
              <a:t> Key Product Modules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A0EF8B0-3CD7-4DC1-8849-D36178336660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526938" y="2058681"/>
            <a:ext cx="960137" cy="119022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A383E21-6A1C-4275-B66E-C5DF7CCA3F45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1591532" y="3933351"/>
            <a:ext cx="667036" cy="616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93A2B5-A7C0-4CF9-A948-32C2866AD932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1591532" y="4535676"/>
            <a:ext cx="938557" cy="121775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03422A-ECB8-4404-888C-42DB68CCE78F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3116453" y="4549548"/>
            <a:ext cx="2" cy="7830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B04AE10-9510-448B-A811-3B63CA1F51E7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129281" y="2557650"/>
            <a:ext cx="59587" cy="75817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B889D1B-DC77-4FCE-9CE2-FE3117C254B2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3836513" y="4566775"/>
            <a:ext cx="938632" cy="121507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C1D450-8620-44A2-8C4A-022D2F4023C9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3998761" y="3939515"/>
            <a:ext cx="675403" cy="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31B4F0-B85E-4BF7-BA07-5523599A17F7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3798950" y="2094636"/>
            <a:ext cx="997224" cy="117305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CD3573C-C4EB-4A1B-A7BC-43547B1BFC90}"/>
              </a:ext>
            </a:extLst>
          </p:cNvPr>
          <p:cNvSpPr/>
          <p:nvPr/>
        </p:nvSpPr>
        <p:spPr>
          <a:xfrm>
            <a:off x="323529" y="1626633"/>
            <a:ext cx="1203409" cy="86409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Security and Administration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195677-9C5B-4F62-9EE8-24BA9E83E69A}"/>
              </a:ext>
            </a:extLst>
          </p:cNvPr>
          <p:cNvSpPr/>
          <p:nvPr/>
        </p:nvSpPr>
        <p:spPr>
          <a:xfrm>
            <a:off x="2700799" y="1693554"/>
            <a:ext cx="976137" cy="86409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Product Catalogue</a:t>
            </a:r>
            <a:endParaRPr lang="ko-KR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E1E78A-A1AA-494C-BEA6-D20E81EAEE99}"/>
              </a:ext>
            </a:extLst>
          </p:cNvPr>
          <p:cNvSpPr/>
          <p:nvPr/>
        </p:nvSpPr>
        <p:spPr>
          <a:xfrm>
            <a:off x="4796174" y="1662588"/>
            <a:ext cx="1115345" cy="86409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3">
                    <a:lumMod val="75000"/>
                  </a:schemeClr>
                </a:solidFill>
              </a:rPr>
              <a:t>Customer and Account Management</a:t>
            </a:r>
            <a:endParaRPr lang="ko-KR" alt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D40AD5-CC28-463D-9F08-CE9748567EA7}"/>
              </a:ext>
            </a:extLst>
          </p:cNvPr>
          <p:cNvSpPr/>
          <p:nvPr/>
        </p:nvSpPr>
        <p:spPr>
          <a:xfrm>
            <a:off x="4674164" y="3507467"/>
            <a:ext cx="1237354" cy="86409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4">
                    <a:lumMod val="75000"/>
                  </a:schemeClr>
                </a:solidFill>
              </a:rPr>
              <a:t>Offer Management</a:t>
            </a:r>
            <a:endParaRPr lang="ko-KR" alt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5F122C-44A4-46E5-8E86-149DC30468B5}"/>
              </a:ext>
            </a:extLst>
          </p:cNvPr>
          <p:cNvSpPr/>
          <p:nvPr/>
        </p:nvSpPr>
        <p:spPr>
          <a:xfrm>
            <a:off x="4775145" y="5349805"/>
            <a:ext cx="1136373" cy="86409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Invoicing and Payment Management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3397C-9834-4860-9C8B-02C09ABAF596}"/>
              </a:ext>
            </a:extLst>
          </p:cNvPr>
          <p:cNvSpPr/>
          <p:nvPr/>
        </p:nvSpPr>
        <p:spPr>
          <a:xfrm>
            <a:off x="2684405" y="5332579"/>
            <a:ext cx="864096" cy="86409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Pricing</a:t>
            </a:r>
            <a:endParaRPr lang="ko-KR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AF9343-31E1-4CC4-A84B-D3D98B8BED8F}"/>
              </a:ext>
            </a:extLst>
          </p:cNvPr>
          <p:cNvSpPr/>
          <p:nvPr/>
        </p:nvSpPr>
        <p:spPr>
          <a:xfrm>
            <a:off x="486383" y="5321380"/>
            <a:ext cx="1105149" cy="86409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3">
                    <a:lumMod val="75000"/>
                  </a:schemeClr>
                </a:solidFill>
              </a:rPr>
              <a:t>Interfaces</a:t>
            </a:r>
            <a:endParaRPr lang="ko-KR" alt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A06032-7CB3-4F6C-88FF-F4F574EAE5BE}"/>
              </a:ext>
            </a:extLst>
          </p:cNvPr>
          <p:cNvSpPr/>
          <p:nvPr/>
        </p:nvSpPr>
        <p:spPr>
          <a:xfrm>
            <a:off x="388123" y="3507467"/>
            <a:ext cx="1203409" cy="86409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4">
                    <a:lumMod val="75000"/>
                  </a:schemeClr>
                </a:solidFill>
              </a:rPr>
              <a:t>Loyalty</a:t>
            </a:r>
            <a:endParaRPr lang="ko-KR" alt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C2CF2D9-C904-4691-9014-D4A65D411D82}"/>
              </a:ext>
            </a:extLst>
          </p:cNvPr>
          <p:cNvGrpSpPr/>
          <p:nvPr/>
        </p:nvGrpSpPr>
        <p:grpSpPr>
          <a:xfrm>
            <a:off x="6280478" y="2905942"/>
            <a:ext cx="5327572" cy="550173"/>
            <a:chOff x="395534" y="3722056"/>
            <a:chExt cx="3972999" cy="55017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60154A-F4C8-4884-95F6-33DE06978335}"/>
                </a:ext>
              </a:extLst>
            </p:cNvPr>
            <p:cNvSpPr txBox="1"/>
            <p:nvPr/>
          </p:nvSpPr>
          <p:spPr>
            <a:xfrm>
              <a:off x="395534" y="3722056"/>
              <a:ext cx="397299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F3344BD-16B7-45F2-B031-38B2C3BA2E52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899CB58-CD2E-47EB-9C65-027FEDDC862F}"/>
              </a:ext>
            </a:extLst>
          </p:cNvPr>
          <p:cNvGrpSpPr/>
          <p:nvPr/>
        </p:nvGrpSpPr>
        <p:grpSpPr>
          <a:xfrm>
            <a:off x="6280478" y="4119260"/>
            <a:ext cx="5327572" cy="550173"/>
            <a:chOff x="395534" y="3722056"/>
            <a:chExt cx="3972999" cy="55017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C319F75-4C0C-41BB-B924-C5F80FDB6F51}"/>
                </a:ext>
              </a:extLst>
            </p:cNvPr>
            <p:cNvSpPr txBox="1"/>
            <p:nvPr/>
          </p:nvSpPr>
          <p:spPr>
            <a:xfrm>
              <a:off x="395534" y="3722056"/>
              <a:ext cx="397299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E7C27D4-3683-4FD6-A8F9-9F5DBDEF6214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BE2F4A2-B115-4237-A33E-189487B40900}"/>
              </a:ext>
            </a:extLst>
          </p:cNvPr>
          <p:cNvGrpSpPr/>
          <p:nvPr/>
        </p:nvGrpSpPr>
        <p:grpSpPr>
          <a:xfrm>
            <a:off x="6276164" y="5332579"/>
            <a:ext cx="5327572" cy="550173"/>
            <a:chOff x="395534" y="3722056"/>
            <a:chExt cx="3972999" cy="55017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A864600-3226-4EA4-BB03-DE242E1952F6}"/>
                </a:ext>
              </a:extLst>
            </p:cNvPr>
            <p:cNvSpPr txBox="1"/>
            <p:nvPr/>
          </p:nvSpPr>
          <p:spPr>
            <a:xfrm>
              <a:off x="395534" y="3722056"/>
              <a:ext cx="397299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FA30705-259B-459D-949F-7E575CA1AA75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4821F98-389C-43C9-887A-97FDFC663AEF}"/>
              </a:ext>
            </a:extLst>
          </p:cNvPr>
          <p:cNvGrpSpPr/>
          <p:nvPr/>
        </p:nvGrpSpPr>
        <p:grpSpPr>
          <a:xfrm>
            <a:off x="6280478" y="1692624"/>
            <a:ext cx="5327572" cy="550173"/>
            <a:chOff x="395534" y="3722056"/>
            <a:chExt cx="3972999" cy="55017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8CAE7D6-9C9B-4A1C-8957-B3B13E14494A}"/>
                </a:ext>
              </a:extLst>
            </p:cNvPr>
            <p:cNvSpPr txBox="1"/>
            <p:nvPr/>
          </p:nvSpPr>
          <p:spPr>
            <a:xfrm>
              <a:off x="395534" y="3722056"/>
              <a:ext cx="397299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2B3D745-C93A-433D-ADD5-E700B26A5D36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9" name="Trapezoid 18">
            <a:extLst>
              <a:ext uri="{FF2B5EF4-FFF2-40B4-BE49-F238E27FC236}">
                <a16:creationId xmlns:a16="http://schemas.microsoft.com/office/drawing/2014/main" id="{89E4D5B1-A84D-42F3-80AD-065157A5EFD5}"/>
              </a:ext>
            </a:extLst>
          </p:cNvPr>
          <p:cNvSpPr/>
          <p:nvPr/>
        </p:nvSpPr>
        <p:spPr>
          <a:xfrm rot="10800000">
            <a:off x="2022107" y="3301460"/>
            <a:ext cx="2235344" cy="1236889"/>
          </a:xfrm>
          <a:custGeom>
            <a:avLst/>
            <a:gdLst/>
            <a:ahLst/>
            <a:cxnLst/>
            <a:rect l="l" t="t" r="r" b="b"/>
            <a:pathLst>
              <a:path w="2513902" h="1391026">
                <a:moveTo>
                  <a:pt x="1390337" y="97116"/>
                </a:moveTo>
                <a:lnTo>
                  <a:pt x="1390337" y="72919"/>
                </a:lnTo>
                <a:lnTo>
                  <a:pt x="1123565" y="72919"/>
                </a:lnTo>
                <a:lnTo>
                  <a:pt x="1123565" y="97116"/>
                </a:lnTo>
                <a:close/>
                <a:moveTo>
                  <a:pt x="2178715" y="1323989"/>
                </a:moveTo>
                <a:lnTo>
                  <a:pt x="2178715" y="217871"/>
                </a:lnTo>
                <a:lnTo>
                  <a:pt x="335187" y="217871"/>
                </a:lnTo>
                <a:lnTo>
                  <a:pt x="335187" y="1323989"/>
                </a:lnTo>
                <a:close/>
                <a:moveTo>
                  <a:pt x="2190205" y="1391026"/>
                </a:moveTo>
                <a:lnTo>
                  <a:pt x="323696" y="1391026"/>
                </a:lnTo>
                <a:cubicBezTo>
                  <a:pt x="293019" y="1391026"/>
                  <a:pt x="268149" y="1366157"/>
                  <a:pt x="268149" y="1335479"/>
                </a:cubicBezTo>
                <a:lnTo>
                  <a:pt x="268149" y="117315"/>
                </a:lnTo>
                <a:lnTo>
                  <a:pt x="0" y="117315"/>
                </a:lnTo>
                <a:lnTo>
                  <a:pt x="0" y="50278"/>
                </a:lnTo>
                <a:lnTo>
                  <a:pt x="65286" y="0"/>
                </a:lnTo>
                <a:lnTo>
                  <a:pt x="2448616" y="0"/>
                </a:lnTo>
                <a:lnTo>
                  <a:pt x="2513902" y="50278"/>
                </a:lnTo>
                <a:lnTo>
                  <a:pt x="2513902" y="117315"/>
                </a:lnTo>
                <a:lnTo>
                  <a:pt x="2245752" y="117315"/>
                </a:lnTo>
                <a:lnTo>
                  <a:pt x="2245752" y="1335479"/>
                </a:lnTo>
                <a:cubicBezTo>
                  <a:pt x="2245752" y="1366157"/>
                  <a:pt x="2220883" y="1391026"/>
                  <a:pt x="2190205" y="1391026"/>
                </a:cubicBezTo>
                <a:close/>
              </a:path>
            </a:pathLst>
          </a:custGeom>
          <a:solidFill>
            <a:schemeClr val="accent6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FFFB08-CB18-4F6C-9B42-066239136BF5}"/>
              </a:ext>
            </a:extLst>
          </p:cNvPr>
          <p:cNvSpPr txBox="1"/>
          <p:nvPr/>
        </p:nvSpPr>
        <p:spPr>
          <a:xfrm>
            <a:off x="2484978" y="3586573"/>
            <a:ext cx="13121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schemeClr val="accent5">
                    <a:lumMod val="75000"/>
                  </a:schemeClr>
                </a:solidFill>
                <a:ea typeface="FZShuTi" pitchFamily="2" charset="-122"/>
                <a:cs typeface="Arial" pitchFamily="34" charset="0"/>
              </a:rPr>
              <a:t>Xelerate</a:t>
            </a:r>
            <a:r>
              <a:rPr lang="en-US" altLang="ko-KR" sz="1400" b="1" dirty="0">
                <a:solidFill>
                  <a:schemeClr val="accent5">
                    <a:lumMod val="75000"/>
                  </a:schemeClr>
                </a:solidFill>
                <a:ea typeface="FZShuTi" pitchFamily="2" charset="-122"/>
                <a:cs typeface="Arial" pitchFamily="34" charset="0"/>
              </a:rPr>
              <a:t> suite of products</a:t>
            </a:r>
            <a:endParaRPr lang="ko-KR" altLang="en-US" sz="1400" b="1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25B3A6A-8989-4958-AA39-7061F4CD3C75}"/>
              </a:ext>
            </a:extLst>
          </p:cNvPr>
          <p:cNvSpPr/>
          <p:nvPr/>
        </p:nvSpPr>
        <p:spPr>
          <a:xfrm>
            <a:off x="706636" y="511637"/>
            <a:ext cx="10320950" cy="2589091"/>
          </a:xfrm>
          <a:prstGeom prst="roundRect">
            <a:avLst>
              <a:gd name="adj" fmla="val 7849"/>
            </a:avLst>
          </a:prstGeom>
          <a:solidFill>
            <a:schemeClr val="bg1">
              <a:alpha val="5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2D95C90-D345-4461-959D-C700E1DE738B}"/>
              </a:ext>
            </a:extLst>
          </p:cNvPr>
          <p:cNvSpPr/>
          <p:nvPr/>
        </p:nvSpPr>
        <p:spPr>
          <a:xfrm>
            <a:off x="1230654" y="306494"/>
            <a:ext cx="3301857" cy="46407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6A39B42-CE75-4BA1-B590-1E181FE52490}"/>
              </a:ext>
            </a:extLst>
          </p:cNvPr>
          <p:cNvCxnSpPr/>
          <p:nvPr/>
        </p:nvCxnSpPr>
        <p:spPr>
          <a:xfrm>
            <a:off x="1012090" y="1063756"/>
            <a:ext cx="4320000" cy="0"/>
          </a:xfrm>
          <a:prstGeom prst="line">
            <a:avLst/>
          </a:prstGeom>
          <a:ln w="1270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0E7C8F0-BCC3-464D-A31C-E47F47EBFDC6}"/>
              </a:ext>
            </a:extLst>
          </p:cNvPr>
          <p:cNvSpPr txBox="1"/>
          <p:nvPr/>
        </p:nvSpPr>
        <p:spPr>
          <a:xfrm>
            <a:off x="1488246" y="1369585"/>
            <a:ext cx="5200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Windows 7, Linux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BD1DF7-1DCD-4D05-8D92-B6E941EF60CE}"/>
              </a:ext>
            </a:extLst>
          </p:cNvPr>
          <p:cNvSpPr txBox="1"/>
          <p:nvPr/>
        </p:nvSpPr>
        <p:spPr>
          <a:xfrm>
            <a:off x="1507287" y="1842253"/>
            <a:ext cx="4843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12GB RAM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E9BDB6-206F-445D-9055-A348DC4334DA}"/>
              </a:ext>
            </a:extLst>
          </p:cNvPr>
          <p:cNvSpPr txBox="1"/>
          <p:nvPr/>
        </p:nvSpPr>
        <p:spPr>
          <a:xfrm>
            <a:off x="1427475" y="342674"/>
            <a:ext cx="2908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Hardware Specifications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69F5350-C8DE-45FF-939D-48ADFD1CF55A}"/>
              </a:ext>
            </a:extLst>
          </p:cNvPr>
          <p:cNvSpPr/>
          <p:nvPr/>
        </p:nvSpPr>
        <p:spPr>
          <a:xfrm>
            <a:off x="807809" y="3662473"/>
            <a:ext cx="10320950" cy="2617453"/>
          </a:xfrm>
          <a:prstGeom prst="roundRect">
            <a:avLst>
              <a:gd name="adj" fmla="val 7849"/>
            </a:avLst>
          </a:prstGeom>
          <a:solidFill>
            <a:schemeClr val="bg1">
              <a:alpha val="5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                      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593D926-00DE-423F-907F-ADD241FE58D6}"/>
              </a:ext>
            </a:extLst>
          </p:cNvPr>
          <p:cNvSpPr/>
          <p:nvPr/>
        </p:nvSpPr>
        <p:spPr>
          <a:xfrm>
            <a:off x="1231477" y="3465683"/>
            <a:ext cx="3301857" cy="46407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9F61FD7-29F7-4A70-B548-F2D85D03FB5F}"/>
              </a:ext>
            </a:extLst>
          </p:cNvPr>
          <p:cNvCxnSpPr/>
          <p:nvPr/>
        </p:nvCxnSpPr>
        <p:spPr>
          <a:xfrm>
            <a:off x="1484738" y="4193384"/>
            <a:ext cx="4320000" cy="0"/>
          </a:xfrm>
          <a:prstGeom prst="line">
            <a:avLst/>
          </a:prstGeom>
          <a:ln w="12700">
            <a:solidFill>
              <a:schemeClr val="accent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82D03D2-AF78-4178-8C74-32A28B41CB02}"/>
              </a:ext>
            </a:extLst>
          </p:cNvPr>
          <p:cNvSpPr txBox="1"/>
          <p:nvPr/>
        </p:nvSpPr>
        <p:spPr>
          <a:xfrm>
            <a:off x="1547111" y="4527554"/>
            <a:ext cx="4182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Java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4D38B5-E90C-4784-A0A8-637E295C5197}"/>
              </a:ext>
            </a:extLst>
          </p:cNvPr>
          <p:cNvSpPr txBox="1"/>
          <p:nvPr/>
        </p:nvSpPr>
        <p:spPr>
          <a:xfrm>
            <a:off x="1507287" y="3477807"/>
            <a:ext cx="313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Software Specifications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E502BE-74AF-488C-BF23-ADCC96722144}"/>
              </a:ext>
            </a:extLst>
          </p:cNvPr>
          <p:cNvSpPr txBox="1"/>
          <p:nvPr/>
        </p:nvSpPr>
        <p:spPr>
          <a:xfrm>
            <a:off x="1485322" y="2382878"/>
            <a:ext cx="60943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15GB Storage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B6C72B-2891-4471-97FB-1782B82EF040}"/>
              </a:ext>
            </a:extLst>
          </p:cNvPr>
          <p:cNvSpPr txBox="1"/>
          <p:nvPr/>
        </p:nvSpPr>
        <p:spPr>
          <a:xfrm>
            <a:off x="1547111" y="5265240"/>
            <a:ext cx="4843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Oracle SQL Developer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FB07A80-6D2E-42B5-BA30-141969BD031E}"/>
              </a:ext>
            </a:extLst>
          </p:cNvPr>
          <p:cNvGrpSpPr/>
          <p:nvPr/>
        </p:nvGrpSpPr>
        <p:grpSpPr>
          <a:xfrm>
            <a:off x="1994058" y="4428547"/>
            <a:ext cx="8203884" cy="1923163"/>
            <a:chOff x="381853" y="4955396"/>
            <a:chExt cx="11336613" cy="1491871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E671BAF2-3664-4224-B9D9-FDA1B87C1D57}"/>
                </a:ext>
              </a:extLst>
            </p:cNvPr>
            <p:cNvSpPr/>
            <p:nvPr/>
          </p:nvSpPr>
          <p:spPr>
            <a:xfrm>
              <a:off x="381853" y="4955396"/>
              <a:ext cx="5712918" cy="1491871"/>
            </a:xfrm>
            <a:custGeom>
              <a:avLst/>
              <a:gdLst>
                <a:gd name="connsiteX0" fmla="*/ 5655946 w 7915276"/>
                <a:gd name="connsiteY0" fmla="*/ 914400 h 1920240"/>
                <a:gd name="connsiteX1" fmla="*/ 5697856 w 7915276"/>
                <a:gd name="connsiteY1" fmla="*/ 914400 h 1920240"/>
                <a:gd name="connsiteX2" fmla="*/ 5743576 w 7915276"/>
                <a:gd name="connsiteY2" fmla="*/ 960120 h 1920240"/>
                <a:gd name="connsiteX3" fmla="*/ 5697856 w 7915276"/>
                <a:gd name="connsiteY3" fmla="*/ 1005840 h 1920240"/>
                <a:gd name="connsiteX4" fmla="*/ 5655946 w 7915276"/>
                <a:gd name="connsiteY4" fmla="*/ 1005840 h 1920240"/>
                <a:gd name="connsiteX5" fmla="*/ 5610226 w 7915276"/>
                <a:gd name="connsiteY5" fmla="*/ 960120 h 1920240"/>
                <a:gd name="connsiteX6" fmla="*/ 5655946 w 7915276"/>
                <a:gd name="connsiteY6" fmla="*/ 914400 h 1920240"/>
                <a:gd name="connsiteX7" fmla="*/ 1514477 w 7915276"/>
                <a:gd name="connsiteY7" fmla="*/ 868680 h 1920240"/>
                <a:gd name="connsiteX8" fmla="*/ 1581151 w 7915276"/>
                <a:gd name="connsiteY8" fmla="*/ 935355 h 1920240"/>
                <a:gd name="connsiteX9" fmla="*/ 1581151 w 7915276"/>
                <a:gd name="connsiteY9" fmla="*/ 984885 h 1920240"/>
                <a:gd name="connsiteX10" fmla="*/ 1514477 w 7915276"/>
                <a:gd name="connsiteY10" fmla="*/ 1051560 h 1920240"/>
                <a:gd name="connsiteX11" fmla="*/ 1447801 w 7915276"/>
                <a:gd name="connsiteY11" fmla="*/ 984885 h 1920240"/>
                <a:gd name="connsiteX12" fmla="*/ 1447801 w 7915276"/>
                <a:gd name="connsiteY12" fmla="*/ 935355 h 1920240"/>
                <a:gd name="connsiteX13" fmla="*/ 1514477 w 7915276"/>
                <a:gd name="connsiteY13" fmla="*/ 868680 h 1920240"/>
                <a:gd name="connsiteX14" fmla="*/ 1695451 w 7915276"/>
                <a:gd name="connsiteY14" fmla="*/ 822960 h 1920240"/>
                <a:gd name="connsiteX15" fmla="*/ 1762126 w 7915276"/>
                <a:gd name="connsiteY15" fmla="*/ 889635 h 1920240"/>
                <a:gd name="connsiteX16" fmla="*/ 1762126 w 7915276"/>
                <a:gd name="connsiteY16" fmla="*/ 1030605 h 1920240"/>
                <a:gd name="connsiteX17" fmla="*/ 1695451 w 7915276"/>
                <a:gd name="connsiteY17" fmla="*/ 1097280 h 1920240"/>
                <a:gd name="connsiteX18" fmla="*/ 1628777 w 7915276"/>
                <a:gd name="connsiteY18" fmla="*/ 1030605 h 1920240"/>
                <a:gd name="connsiteX19" fmla="*/ 1628777 w 7915276"/>
                <a:gd name="connsiteY19" fmla="*/ 889635 h 1920240"/>
                <a:gd name="connsiteX20" fmla="*/ 1695451 w 7915276"/>
                <a:gd name="connsiteY20" fmla="*/ 822960 h 1920240"/>
                <a:gd name="connsiteX21" fmla="*/ 1152526 w 7915276"/>
                <a:gd name="connsiteY21" fmla="*/ 822960 h 1920240"/>
                <a:gd name="connsiteX22" fmla="*/ 1219202 w 7915276"/>
                <a:gd name="connsiteY22" fmla="*/ 889635 h 1920240"/>
                <a:gd name="connsiteX23" fmla="*/ 1219202 w 7915276"/>
                <a:gd name="connsiteY23" fmla="*/ 1030605 h 1920240"/>
                <a:gd name="connsiteX24" fmla="*/ 1152526 w 7915276"/>
                <a:gd name="connsiteY24" fmla="*/ 1097280 h 1920240"/>
                <a:gd name="connsiteX25" fmla="*/ 1085851 w 7915276"/>
                <a:gd name="connsiteY25" fmla="*/ 1030605 h 1920240"/>
                <a:gd name="connsiteX26" fmla="*/ 1085851 w 7915276"/>
                <a:gd name="connsiteY26" fmla="*/ 889635 h 1920240"/>
                <a:gd name="connsiteX27" fmla="*/ 1152526 w 7915276"/>
                <a:gd name="connsiteY27" fmla="*/ 822960 h 1920240"/>
                <a:gd name="connsiteX28" fmla="*/ 7848601 w 7915276"/>
                <a:gd name="connsiteY28" fmla="*/ 777240 h 1920240"/>
                <a:gd name="connsiteX29" fmla="*/ 7915276 w 7915276"/>
                <a:gd name="connsiteY29" fmla="*/ 843915 h 1920240"/>
                <a:gd name="connsiteX30" fmla="*/ 7915276 w 7915276"/>
                <a:gd name="connsiteY30" fmla="*/ 1076325 h 1920240"/>
                <a:gd name="connsiteX31" fmla="*/ 7848601 w 7915276"/>
                <a:gd name="connsiteY31" fmla="*/ 1143000 h 1920240"/>
                <a:gd name="connsiteX32" fmla="*/ 7781926 w 7915276"/>
                <a:gd name="connsiteY32" fmla="*/ 1076325 h 1920240"/>
                <a:gd name="connsiteX33" fmla="*/ 7781926 w 7915276"/>
                <a:gd name="connsiteY33" fmla="*/ 843915 h 1920240"/>
                <a:gd name="connsiteX34" fmla="*/ 7848601 w 7915276"/>
                <a:gd name="connsiteY34" fmla="*/ 777240 h 1920240"/>
                <a:gd name="connsiteX35" fmla="*/ 1876426 w 7915276"/>
                <a:gd name="connsiteY35" fmla="*/ 777240 h 1920240"/>
                <a:gd name="connsiteX36" fmla="*/ 1943101 w 7915276"/>
                <a:gd name="connsiteY36" fmla="*/ 843915 h 1920240"/>
                <a:gd name="connsiteX37" fmla="*/ 1943101 w 7915276"/>
                <a:gd name="connsiteY37" fmla="*/ 1076325 h 1920240"/>
                <a:gd name="connsiteX38" fmla="*/ 1876426 w 7915276"/>
                <a:gd name="connsiteY38" fmla="*/ 1143000 h 1920240"/>
                <a:gd name="connsiteX39" fmla="*/ 1809751 w 7915276"/>
                <a:gd name="connsiteY39" fmla="*/ 1076325 h 1920240"/>
                <a:gd name="connsiteX40" fmla="*/ 1809751 w 7915276"/>
                <a:gd name="connsiteY40" fmla="*/ 843915 h 1920240"/>
                <a:gd name="connsiteX41" fmla="*/ 1876426 w 7915276"/>
                <a:gd name="connsiteY41" fmla="*/ 777240 h 1920240"/>
                <a:gd name="connsiteX42" fmla="*/ 1333501 w 7915276"/>
                <a:gd name="connsiteY42" fmla="*/ 777240 h 1920240"/>
                <a:gd name="connsiteX43" fmla="*/ 1400176 w 7915276"/>
                <a:gd name="connsiteY43" fmla="*/ 843915 h 1920240"/>
                <a:gd name="connsiteX44" fmla="*/ 1400176 w 7915276"/>
                <a:gd name="connsiteY44" fmla="*/ 1076325 h 1920240"/>
                <a:gd name="connsiteX45" fmla="*/ 1333501 w 7915276"/>
                <a:gd name="connsiteY45" fmla="*/ 1143000 h 1920240"/>
                <a:gd name="connsiteX46" fmla="*/ 1266826 w 7915276"/>
                <a:gd name="connsiteY46" fmla="*/ 1076325 h 1920240"/>
                <a:gd name="connsiteX47" fmla="*/ 1266826 w 7915276"/>
                <a:gd name="connsiteY47" fmla="*/ 843915 h 1920240"/>
                <a:gd name="connsiteX48" fmla="*/ 1333501 w 7915276"/>
                <a:gd name="connsiteY48" fmla="*/ 777240 h 1920240"/>
                <a:gd name="connsiteX49" fmla="*/ 7305676 w 7915276"/>
                <a:gd name="connsiteY49" fmla="*/ 731520 h 1920240"/>
                <a:gd name="connsiteX50" fmla="*/ 7372351 w 7915276"/>
                <a:gd name="connsiteY50" fmla="*/ 798195 h 1920240"/>
                <a:gd name="connsiteX51" fmla="*/ 7372351 w 7915276"/>
                <a:gd name="connsiteY51" fmla="*/ 1122045 h 1920240"/>
                <a:gd name="connsiteX52" fmla="*/ 7305676 w 7915276"/>
                <a:gd name="connsiteY52" fmla="*/ 1188720 h 1920240"/>
                <a:gd name="connsiteX53" fmla="*/ 7239001 w 7915276"/>
                <a:gd name="connsiteY53" fmla="*/ 1122045 h 1920240"/>
                <a:gd name="connsiteX54" fmla="*/ 7239001 w 7915276"/>
                <a:gd name="connsiteY54" fmla="*/ 798195 h 1920240"/>
                <a:gd name="connsiteX55" fmla="*/ 7305676 w 7915276"/>
                <a:gd name="connsiteY55" fmla="*/ 731520 h 1920240"/>
                <a:gd name="connsiteX56" fmla="*/ 5314951 w 7915276"/>
                <a:gd name="connsiteY56" fmla="*/ 731520 h 1920240"/>
                <a:gd name="connsiteX57" fmla="*/ 5381626 w 7915276"/>
                <a:gd name="connsiteY57" fmla="*/ 798195 h 1920240"/>
                <a:gd name="connsiteX58" fmla="*/ 5381626 w 7915276"/>
                <a:gd name="connsiteY58" fmla="*/ 1122045 h 1920240"/>
                <a:gd name="connsiteX59" fmla="*/ 5314951 w 7915276"/>
                <a:gd name="connsiteY59" fmla="*/ 1188720 h 1920240"/>
                <a:gd name="connsiteX60" fmla="*/ 5248276 w 7915276"/>
                <a:gd name="connsiteY60" fmla="*/ 1122045 h 1920240"/>
                <a:gd name="connsiteX61" fmla="*/ 5248276 w 7915276"/>
                <a:gd name="connsiteY61" fmla="*/ 798195 h 1920240"/>
                <a:gd name="connsiteX62" fmla="*/ 5314951 w 7915276"/>
                <a:gd name="connsiteY62" fmla="*/ 731520 h 1920240"/>
                <a:gd name="connsiteX63" fmla="*/ 2057401 w 7915276"/>
                <a:gd name="connsiteY63" fmla="*/ 731520 h 1920240"/>
                <a:gd name="connsiteX64" fmla="*/ 2124076 w 7915276"/>
                <a:gd name="connsiteY64" fmla="*/ 798195 h 1920240"/>
                <a:gd name="connsiteX65" fmla="*/ 2124076 w 7915276"/>
                <a:gd name="connsiteY65" fmla="*/ 1122045 h 1920240"/>
                <a:gd name="connsiteX66" fmla="*/ 2057401 w 7915276"/>
                <a:gd name="connsiteY66" fmla="*/ 1188720 h 1920240"/>
                <a:gd name="connsiteX67" fmla="*/ 1990726 w 7915276"/>
                <a:gd name="connsiteY67" fmla="*/ 1122045 h 1920240"/>
                <a:gd name="connsiteX68" fmla="*/ 1990726 w 7915276"/>
                <a:gd name="connsiteY68" fmla="*/ 798195 h 1920240"/>
                <a:gd name="connsiteX69" fmla="*/ 2057401 w 7915276"/>
                <a:gd name="connsiteY69" fmla="*/ 731520 h 1920240"/>
                <a:gd name="connsiteX70" fmla="*/ 971551 w 7915276"/>
                <a:gd name="connsiteY70" fmla="*/ 731520 h 1920240"/>
                <a:gd name="connsiteX71" fmla="*/ 1038226 w 7915276"/>
                <a:gd name="connsiteY71" fmla="*/ 798195 h 1920240"/>
                <a:gd name="connsiteX72" fmla="*/ 1038226 w 7915276"/>
                <a:gd name="connsiteY72" fmla="*/ 1122045 h 1920240"/>
                <a:gd name="connsiteX73" fmla="*/ 971551 w 7915276"/>
                <a:gd name="connsiteY73" fmla="*/ 1188720 h 1920240"/>
                <a:gd name="connsiteX74" fmla="*/ 904876 w 7915276"/>
                <a:gd name="connsiteY74" fmla="*/ 1122045 h 1920240"/>
                <a:gd name="connsiteX75" fmla="*/ 904876 w 7915276"/>
                <a:gd name="connsiteY75" fmla="*/ 798195 h 1920240"/>
                <a:gd name="connsiteX76" fmla="*/ 971551 w 7915276"/>
                <a:gd name="connsiteY76" fmla="*/ 731520 h 1920240"/>
                <a:gd name="connsiteX77" fmla="*/ 5857876 w 7915276"/>
                <a:gd name="connsiteY77" fmla="*/ 685800 h 1920240"/>
                <a:gd name="connsiteX78" fmla="*/ 5924551 w 7915276"/>
                <a:gd name="connsiteY78" fmla="*/ 752475 h 1920240"/>
                <a:gd name="connsiteX79" fmla="*/ 5924551 w 7915276"/>
                <a:gd name="connsiteY79" fmla="*/ 1167765 h 1920240"/>
                <a:gd name="connsiteX80" fmla="*/ 5857876 w 7915276"/>
                <a:gd name="connsiteY80" fmla="*/ 1234440 h 1920240"/>
                <a:gd name="connsiteX81" fmla="*/ 5791201 w 7915276"/>
                <a:gd name="connsiteY81" fmla="*/ 1167765 h 1920240"/>
                <a:gd name="connsiteX82" fmla="*/ 5791201 w 7915276"/>
                <a:gd name="connsiteY82" fmla="*/ 752475 h 1920240"/>
                <a:gd name="connsiteX83" fmla="*/ 5857876 w 7915276"/>
                <a:gd name="connsiteY83" fmla="*/ 685800 h 1920240"/>
                <a:gd name="connsiteX84" fmla="*/ 5495926 w 7915276"/>
                <a:gd name="connsiteY84" fmla="*/ 685800 h 1920240"/>
                <a:gd name="connsiteX85" fmla="*/ 5562601 w 7915276"/>
                <a:gd name="connsiteY85" fmla="*/ 752475 h 1920240"/>
                <a:gd name="connsiteX86" fmla="*/ 5562601 w 7915276"/>
                <a:gd name="connsiteY86" fmla="*/ 1167765 h 1920240"/>
                <a:gd name="connsiteX87" fmla="*/ 5495926 w 7915276"/>
                <a:gd name="connsiteY87" fmla="*/ 1234440 h 1920240"/>
                <a:gd name="connsiteX88" fmla="*/ 5429251 w 7915276"/>
                <a:gd name="connsiteY88" fmla="*/ 1167765 h 1920240"/>
                <a:gd name="connsiteX89" fmla="*/ 5429251 w 7915276"/>
                <a:gd name="connsiteY89" fmla="*/ 752475 h 1920240"/>
                <a:gd name="connsiteX90" fmla="*/ 5495926 w 7915276"/>
                <a:gd name="connsiteY90" fmla="*/ 685800 h 1920240"/>
                <a:gd name="connsiteX91" fmla="*/ 2238376 w 7915276"/>
                <a:gd name="connsiteY91" fmla="*/ 685800 h 1920240"/>
                <a:gd name="connsiteX92" fmla="*/ 2305051 w 7915276"/>
                <a:gd name="connsiteY92" fmla="*/ 752475 h 1920240"/>
                <a:gd name="connsiteX93" fmla="*/ 2305051 w 7915276"/>
                <a:gd name="connsiteY93" fmla="*/ 1167765 h 1920240"/>
                <a:gd name="connsiteX94" fmla="*/ 2238376 w 7915276"/>
                <a:gd name="connsiteY94" fmla="*/ 1234440 h 1920240"/>
                <a:gd name="connsiteX95" fmla="*/ 2171701 w 7915276"/>
                <a:gd name="connsiteY95" fmla="*/ 1167765 h 1920240"/>
                <a:gd name="connsiteX96" fmla="*/ 2171701 w 7915276"/>
                <a:gd name="connsiteY96" fmla="*/ 752475 h 1920240"/>
                <a:gd name="connsiteX97" fmla="*/ 2238376 w 7915276"/>
                <a:gd name="connsiteY97" fmla="*/ 685800 h 1920240"/>
                <a:gd name="connsiteX98" fmla="*/ 609602 w 7915276"/>
                <a:gd name="connsiteY98" fmla="*/ 679356 h 1920240"/>
                <a:gd name="connsiteX99" fmla="*/ 676276 w 7915276"/>
                <a:gd name="connsiteY99" fmla="*/ 746031 h 1920240"/>
                <a:gd name="connsiteX100" fmla="*/ 676275 w 7915276"/>
                <a:gd name="connsiteY100" fmla="*/ 1174211 h 1920240"/>
                <a:gd name="connsiteX101" fmla="*/ 609600 w 7915276"/>
                <a:gd name="connsiteY101" fmla="*/ 1240886 h 1920240"/>
                <a:gd name="connsiteX102" fmla="*/ 609602 w 7915276"/>
                <a:gd name="connsiteY102" fmla="*/ 1240885 h 1920240"/>
                <a:gd name="connsiteX103" fmla="*/ 542926 w 7915276"/>
                <a:gd name="connsiteY103" fmla="*/ 1174210 h 1920240"/>
                <a:gd name="connsiteX104" fmla="*/ 542926 w 7915276"/>
                <a:gd name="connsiteY104" fmla="*/ 746031 h 1920240"/>
                <a:gd name="connsiteX105" fmla="*/ 609602 w 7915276"/>
                <a:gd name="connsiteY105" fmla="*/ 679356 h 1920240"/>
                <a:gd name="connsiteX106" fmla="*/ 6943726 w 7915276"/>
                <a:gd name="connsiteY106" fmla="*/ 640080 h 1920240"/>
                <a:gd name="connsiteX107" fmla="*/ 7010401 w 7915276"/>
                <a:gd name="connsiteY107" fmla="*/ 706755 h 1920240"/>
                <a:gd name="connsiteX108" fmla="*/ 7010401 w 7915276"/>
                <a:gd name="connsiteY108" fmla="*/ 1213485 h 1920240"/>
                <a:gd name="connsiteX109" fmla="*/ 6943726 w 7915276"/>
                <a:gd name="connsiteY109" fmla="*/ 1280160 h 1920240"/>
                <a:gd name="connsiteX110" fmla="*/ 6877051 w 7915276"/>
                <a:gd name="connsiteY110" fmla="*/ 1213485 h 1920240"/>
                <a:gd name="connsiteX111" fmla="*/ 6877051 w 7915276"/>
                <a:gd name="connsiteY111" fmla="*/ 706755 h 1920240"/>
                <a:gd name="connsiteX112" fmla="*/ 6943726 w 7915276"/>
                <a:gd name="connsiteY112" fmla="*/ 640080 h 1920240"/>
                <a:gd name="connsiteX113" fmla="*/ 5133976 w 7915276"/>
                <a:gd name="connsiteY113" fmla="*/ 640080 h 1920240"/>
                <a:gd name="connsiteX114" fmla="*/ 5200651 w 7915276"/>
                <a:gd name="connsiteY114" fmla="*/ 706755 h 1920240"/>
                <a:gd name="connsiteX115" fmla="*/ 5200651 w 7915276"/>
                <a:gd name="connsiteY115" fmla="*/ 1213485 h 1920240"/>
                <a:gd name="connsiteX116" fmla="*/ 5133976 w 7915276"/>
                <a:gd name="connsiteY116" fmla="*/ 1280160 h 1920240"/>
                <a:gd name="connsiteX117" fmla="*/ 5067301 w 7915276"/>
                <a:gd name="connsiteY117" fmla="*/ 1213485 h 1920240"/>
                <a:gd name="connsiteX118" fmla="*/ 5067301 w 7915276"/>
                <a:gd name="connsiteY118" fmla="*/ 706755 h 1920240"/>
                <a:gd name="connsiteX119" fmla="*/ 5133976 w 7915276"/>
                <a:gd name="connsiteY119" fmla="*/ 640080 h 1920240"/>
                <a:gd name="connsiteX120" fmla="*/ 790576 w 7915276"/>
                <a:gd name="connsiteY120" fmla="*/ 640080 h 1920240"/>
                <a:gd name="connsiteX121" fmla="*/ 857251 w 7915276"/>
                <a:gd name="connsiteY121" fmla="*/ 706755 h 1920240"/>
                <a:gd name="connsiteX122" fmla="*/ 857251 w 7915276"/>
                <a:gd name="connsiteY122" fmla="*/ 1213485 h 1920240"/>
                <a:gd name="connsiteX123" fmla="*/ 790576 w 7915276"/>
                <a:gd name="connsiteY123" fmla="*/ 1280160 h 1920240"/>
                <a:gd name="connsiteX124" fmla="*/ 723902 w 7915276"/>
                <a:gd name="connsiteY124" fmla="*/ 1213485 h 1920240"/>
                <a:gd name="connsiteX125" fmla="*/ 723902 w 7915276"/>
                <a:gd name="connsiteY125" fmla="*/ 706755 h 1920240"/>
                <a:gd name="connsiteX126" fmla="*/ 790576 w 7915276"/>
                <a:gd name="connsiteY126" fmla="*/ 640080 h 1920240"/>
                <a:gd name="connsiteX127" fmla="*/ 7486651 w 7915276"/>
                <a:gd name="connsiteY127" fmla="*/ 548640 h 1920240"/>
                <a:gd name="connsiteX128" fmla="*/ 7553326 w 7915276"/>
                <a:gd name="connsiteY128" fmla="*/ 615315 h 1920240"/>
                <a:gd name="connsiteX129" fmla="*/ 7553326 w 7915276"/>
                <a:gd name="connsiteY129" fmla="*/ 1304925 h 1920240"/>
                <a:gd name="connsiteX130" fmla="*/ 7486651 w 7915276"/>
                <a:gd name="connsiteY130" fmla="*/ 1371600 h 1920240"/>
                <a:gd name="connsiteX131" fmla="*/ 7419976 w 7915276"/>
                <a:gd name="connsiteY131" fmla="*/ 1304925 h 1920240"/>
                <a:gd name="connsiteX132" fmla="*/ 7419976 w 7915276"/>
                <a:gd name="connsiteY132" fmla="*/ 615315 h 1920240"/>
                <a:gd name="connsiteX133" fmla="*/ 7486651 w 7915276"/>
                <a:gd name="connsiteY133" fmla="*/ 548640 h 1920240"/>
                <a:gd name="connsiteX134" fmla="*/ 2419351 w 7915276"/>
                <a:gd name="connsiteY134" fmla="*/ 548640 h 1920240"/>
                <a:gd name="connsiteX135" fmla="*/ 2486026 w 7915276"/>
                <a:gd name="connsiteY135" fmla="*/ 615315 h 1920240"/>
                <a:gd name="connsiteX136" fmla="*/ 2486026 w 7915276"/>
                <a:gd name="connsiteY136" fmla="*/ 1304925 h 1920240"/>
                <a:gd name="connsiteX137" fmla="*/ 2419351 w 7915276"/>
                <a:gd name="connsiteY137" fmla="*/ 1371600 h 1920240"/>
                <a:gd name="connsiteX138" fmla="*/ 2352676 w 7915276"/>
                <a:gd name="connsiteY138" fmla="*/ 1304925 h 1920240"/>
                <a:gd name="connsiteX139" fmla="*/ 2352676 w 7915276"/>
                <a:gd name="connsiteY139" fmla="*/ 615315 h 1920240"/>
                <a:gd name="connsiteX140" fmla="*/ 2419351 w 7915276"/>
                <a:gd name="connsiteY140" fmla="*/ 548640 h 1920240"/>
                <a:gd name="connsiteX141" fmla="*/ 66676 w 7915276"/>
                <a:gd name="connsiteY141" fmla="*/ 546281 h 1920240"/>
                <a:gd name="connsiteX142" fmla="*/ 133352 w 7915276"/>
                <a:gd name="connsiteY142" fmla="*/ 612957 h 1920240"/>
                <a:gd name="connsiteX143" fmla="*/ 133351 w 7915276"/>
                <a:gd name="connsiteY143" fmla="*/ 1307284 h 1920240"/>
                <a:gd name="connsiteX144" fmla="*/ 66676 w 7915276"/>
                <a:gd name="connsiteY144" fmla="*/ 1373960 h 1920240"/>
                <a:gd name="connsiteX145" fmla="*/ 66676 w 7915276"/>
                <a:gd name="connsiteY145" fmla="*/ 1373959 h 1920240"/>
                <a:gd name="connsiteX146" fmla="*/ 0 w 7915276"/>
                <a:gd name="connsiteY146" fmla="*/ 1307283 h 1920240"/>
                <a:gd name="connsiteX147" fmla="*/ 0 w 7915276"/>
                <a:gd name="connsiteY147" fmla="*/ 612957 h 1920240"/>
                <a:gd name="connsiteX148" fmla="*/ 66676 w 7915276"/>
                <a:gd name="connsiteY148" fmla="*/ 546281 h 1920240"/>
                <a:gd name="connsiteX149" fmla="*/ 6038851 w 7915276"/>
                <a:gd name="connsiteY149" fmla="*/ 502920 h 1920240"/>
                <a:gd name="connsiteX150" fmla="*/ 6105526 w 7915276"/>
                <a:gd name="connsiteY150" fmla="*/ 569595 h 1920240"/>
                <a:gd name="connsiteX151" fmla="*/ 6105526 w 7915276"/>
                <a:gd name="connsiteY151" fmla="*/ 1350645 h 1920240"/>
                <a:gd name="connsiteX152" fmla="*/ 6038851 w 7915276"/>
                <a:gd name="connsiteY152" fmla="*/ 1417320 h 1920240"/>
                <a:gd name="connsiteX153" fmla="*/ 5972176 w 7915276"/>
                <a:gd name="connsiteY153" fmla="*/ 1350645 h 1920240"/>
                <a:gd name="connsiteX154" fmla="*/ 5972176 w 7915276"/>
                <a:gd name="connsiteY154" fmla="*/ 569595 h 1920240"/>
                <a:gd name="connsiteX155" fmla="*/ 6038851 w 7915276"/>
                <a:gd name="connsiteY155" fmla="*/ 502920 h 1920240"/>
                <a:gd name="connsiteX156" fmla="*/ 4591051 w 7915276"/>
                <a:gd name="connsiteY156" fmla="*/ 502920 h 1920240"/>
                <a:gd name="connsiteX157" fmla="*/ 4657726 w 7915276"/>
                <a:gd name="connsiteY157" fmla="*/ 569595 h 1920240"/>
                <a:gd name="connsiteX158" fmla="*/ 4657726 w 7915276"/>
                <a:gd name="connsiteY158" fmla="*/ 1350645 h 1920240"/>
                <a:gd name="connsiteX159" fmla="*/ 4591051 w 7915276"/>
                <a:gd name="connsiteY159" fmla="*/ 1417320 h 1920240"/>
                <a:gd name="connsiteX160" fmla="*/ 4524376 w 7915276"/>
                <a:gd name="connsiteY160" fmla="*/ 1350645 h 1920240"/>
                <a:gd name="connsiteX161" fmla="*/ 4524376 w 7915276"/>
                <a:gd name="connsiteY161" fmla="*/ 569595 h 1920240"/>
                <a:gd name="connsiteX162" fmla="*/ 4591051 w 7915276"/>
                <a:gd name="connsiteY162" fmla="*/ 502920 h 1920240"/>
                <a:gd name="connsiteX163" fmla="*/ 4410076 w 7915276"/>
                <a:gd name="connsiteY163" fmla="*/ 502920 h 1920240"/>
                <a:gd name="connsiteX164" fmla="*/ 4476751 w 7915276"/>
                <a:gd name="connsiteY164" fmla="*/ 569595 h 1920240"/>
                <a:gd name="connsiteX165" fmla="*/ 4476751 w 7915276"/>
                <a:gd name="connsiteY165" fmla="*/ 1350645 h 1920240"/>
                <a:gd name="connsiteX166" fmla="*/ 4410076 w 7915276"/>
                <a:gd name="connsiteY166" fmla="*/ 1417320 h 1920240"/>
                <a:gd name="connsiteX167" fmla="*/ 4343401 w 7915276"/>
                <a:gd name="connsiteY167" fmla="*/ 1350645 h 1920240"/>
                <a:gd name="connsiteX168" fmla="*/ 4343401 w 7915276"/>
                <a:gd name="connsiteY168" fmla="*/ 569595 h 1920240"/>
                <a:gd name="connsiteX169" fmla="*/ 4410076 w 7915276"/>
                <a:gd name="connsiteY169" fmla="*/ 502920 h 1920240"/>
                <a:gd name="connsiteX170" fmla="*/ 4953001 w 7915276"/>
                <a:gd name="connsiteY170" fmla="*/ 457200 h 1920240"/>
                <a:gd name="connsiteX171" fmla="*/ 5019676 w 7915276"/>
                <a:gd name="connsiteY171" fmla="*/ 523875 h 1920240"/>
                <a:gd name="connsiteX172" fmla="*/ 5019676 w 7915276"/>
                <a:gd name="connsiteY172" fmla="*/ 1396365 h 1920240"/>
                <a:gd name="connsiteX173" fmla="*/ 4953001 w 7915276"/>
                <a:gd name="connsiteY173" fmla="*/ 1463040 h 1920240"/>
                <a:gd name="connsiteX174" fmla="*/ 4886326 w 7915276"/>
                <a:gd name="connsiteY174" fmla="*/ 1396365 h 1920240"/>
                <a:gd name="connsiteX175" fmla="*/ 4886326 w 7915276"/>
                <a:gd name="connsiteY175" fmla="*/ 523875 h 1920240"/>
                <a:gd name="connsiteX176" fmla="*/ 4953001 w 7915276"/>
                <a:gd name="connsiteY176" fmla="*/ 457200 h 1920240"/>
                <a:gd name="connsiteX177" fmla="*/ 3686176 w 7915276"/>
                <a:gd name="connsiteY177" fmla="*/ 457200 h 1920240"/>
                <a:gd name="connsiteX178" fmla="*/ 3752851 w 7915276"/>
                <a:gd name="connsiteY178" fmla="*/ 523875 h 1920240"/>
                <a:gd name="connsiteX179" fmla="*/ 3752851 w 7915276"/>
                <a:gd name="connsiteY179" fmla="*/ 1396365 h 1920240"/>
                <a:gd name="connsiteX180" fmla="*/ 3686176 w 7915276"/>
                <a:gd name="connsiteY180" fmla="*/ 1463040 h 1920240"/>
                <a:gd name="connsiteX181" fmla="*/ 3619501 w 7915276"/>
                <a:gd name="connsiteY181" fmla="*/ 1396365 h 1920240"/>
                <a:gd name="connsiteX182" fmla="*/ 3619501 w 7915276"/>
                <a:gd name="connsiteY182" fmla="*/ 523875 h 1920240"/>
                <a:gd name="connsiteX183" fmla="*/ 3686176 w 7915276"/>
                <a:gd name="connsiteY183" fmla="*/ 457200 h 1920240"/>
                <a:gd name="connsiteX184" fmla="*/ 428626 w 7915276"/>
                <a:gd name="connsiteY184" fmla="*/ 427993 h 1920240"/>
                <a:gd name="connsiteX185" fmla="*/ 495302 w 7915276"/>
                <a:gd name="connsiteY185" fmla="*/ 494668 h 1920240"/>
                <a:gd name="connsiteX186" fmla="*/ 495300 w 7915276"/>
                <a:gd name="connsiteY186" fmla="*/ 1425574 h 1920240"/>
                <a:gd name="connsiteX187" fmla="*/ 428625 w 7915276"/>
                <a:gd name="connsiteY187" fmla="*/ 1492249 h 1920240"/>
                <a:gd name="connsiteX188" fmla="*/ 428626 w 7915276"/>
                <a:gd name="connsiteY188" fmla="*/ 1492248 h 1920240"/>
                <a:gd name="connsiteX189" fmla="*/ 361951 w 7915276"/>
                <a:gd name="connsiteY189" fmla="*/ 1425573 h 1920240"/>
                <a:gd name="connsiteX190" fmla="*/ 361951 w 7915276"/>
                <a:gd name="connsiteY190" fmla="*/ 494668 h 1920240"/>
                <a:gd name="connsiteX191" fmla="*/ 428626 w 7915276"/>
                <a:gd name="connsiteY191" fmla="*/ 427993 h 1920240"/>
                <a:gd name="connsiteX192" fmla="*/ 7124701 w 7915276"/>
                <a:gd name="connsiteY192" fmla="*/ 411480 h 1920240"/>
                <a:gd name="connsiteX193" fmla="*/ 7191376 w 7915276"/>
                <a:gd name="connsiteY193" fmla="*/ 478155 h 1920240"/>
                <a:gd name="connsiteX194" fmla="*/ 7191376 w 7915276"/>
                <a:gd name="connsiteY194" fmla="*/ 1442085 h 1920240"/>
                <a:gd name="connsiteX195" fmla="*/ 7124701 w 7915276"/>
                <a:gd name="connsiteY195" fmla="*/ 1508760 h 1920240"/>
                <a:gd name="connsiteX196" fmla="*/ 7058026 w 7915276"/>
                <a:gd name="connsiteY196" fmla="*/ 1442085 h 1920240"/>
                <a:gd name="connsiteX197" fmla="*/ 7058026 w 7915276"/>
                <a:gd name="connsiteY197" fmla="*/ 478155 h 1920240"/>
                <a:gd name="connsiteX198" fmla="*/ 7124701 w 7915276"/>
                <a:gd name="connsiteY198" fmla="*/ 411480 h 1920240"/>
                <a:gd name="connsiteX199" fmla="*/ 7667626 w 7915276"/>
                <a:gd name="connsiteY199" fmla="*/ 365760 h 1920240"/>
                <a:gd name="connsiteX200" fmla="*/ 7734301 w 7915276"/>
                <a:gd name="connsiteY200" fmla="*/ 432435 h 1920240"/>
                <a:gd name="connsiteX201" fmla="*/ 7734301 w 7915276"/>
                <a:gd name="connsiteY201" fmla="*/ 1487805 h 1920240"/>
                <a:gd name="connsiteX202" fmla="*/ 7667626 w 7915276"/>
                <a:gd name="connsiteY202" fmla="*/ 1554480 h 1920240"/>
                <a:gd name="connsiteX203" fmla="*/ 7600951 w 7915276"/>
                <a:gd name="connsiteY203" fmla="*/ 1487805 h 1920240"/>
                <a:gd name="connsiteX204" fmla="*/ 7600951 w 7915276"/>
                <a:gd name="connsiteY204" fmla="*/ 432435 h 1920240"/>
                <a:gd name="connsiteX205" fmla="*/ 7667626 w 7915276"/>
                <a:gd name="connsiteY205" fmla="*/ 365760 h 1920240"/>
                <a:gd name="connsiteX206" fmla="*/ 6219826 w 7915276"/>
                <a:gd name="connsiteY206" fmla="*/ 365760 h 1920240"/>
                <a:gd name="connsiteX207" fmla="*/ 6286501 w 7915276"/>
                <a:gd name="connsiteY207" fmla="*/ 432435 h 1920240"/>
                <a:gd name="connsiteX208" fmla="*/ 6286501 w 7915276"/>
                <a:gd name="connsiteY208" fmla="*/ 1487805 h 1920240"/>
                <a:gd name="connsiteX209" fmla="*/ 6219826 w 7915276"/>
                <a:gd name="connsiteY209" fmla="*/ 1554480 h 1920240"/>
                <a:gd name="connsiteX210" fmla="*/ 6153151 w 7915276"/>
                <a:gd name="connsiteY210" fmla="*/ 1487805 h 1920240"/>
                <a:gd name="connsiteX211" fmla="*/ 6153151 w 7915276"/>
                <a:gd name="connsiteY211" fmla="*/ 432435 h 1920240"/>
                <a:gd name="connsiteX212" fmla="*/ 6219826 w 7915276"/>
                <a:gd name="connsiteY212" fmla="*/ 365760 h 1920240"/>
                <a:gd name="connsiteX213" fmla="*/ 4229101 w 7915276"/>
                <a:gd name="connsiteY213" fmla="*/ 365760 h 1920240"/>
                <a:gd name="connsiteX214" fmla="*/ 4295776 w 7915276"/>
                <a:gd name="connsiteY214" fmla="*/ 432435 h 1920240"/>
                <a:gd name="connsiteX215" fmla="*/ 4295776 w 7915276"/>
                <a:gd name="connsiteY215" fmla="*/ 1487805 h 1920240"/>
                <a:gd name="connsiteX216" fmla="*/ 4229101 w 7915276"/>
                <a:gd name="connsiteY216" fmla="*/ 1554480 h 1920240"/>
                <a:gd name="connsiteX217" fmla="*/ 4162426 w 7915276"/>
                <a:gd name="connsiteY217" fmla="*/ 1487805 h 1920240"/>
                <a:gd name="connsiteX218" fmla="*/ 4162426 w 7915276"/>
                <a:gd name="connsiteY218" fmla="*/ 432435 h 1920240"/>
                <a:gd name="connsiteX219" fmla="*/ 4229101 w 7915276"/>
                <a:gd name="connsiteY219" fmla="*/ 365760 h 1920240"/>
                <a:gd name="connsiteX220" fmla="*/ 3324226 w 7915276"/>
                <a:gd name="connsiteY220" fmla="*/ 365760 h 1920240"/>
                <a:gd name="connsiteX221" fmla="*/ 3390901 w 7915276"/>
                <a:gd name="connsiteY221" fmla="*/ 432435 h 1920240"/>
                <a:gd name="connsiteX222" fmla="*/ 3390901 w 7915276"/>
                <a:gd name="connsiteY222" fmla="*/ 1487805 h 1920240"/>
                <a:gd name="connsiteX223" fmla="*/ 3324226 w 7915276"/>
                <a:gd name="connsiteY223" fmla="*/ 1554480 h 1920240"/>
                <a:gd name="connsiteX224" fmla="*/ 3257551 w 7915276"/>
                <a:gd name="connsiteY224" fmla="*/ 1487805 h 1920240"/>
                <a:gd name="connsiteX225" fmla="*/ 3257551 w 7915276"/>
                <a:gd name="connsiteY225" fmla="*/ 432435 h 1920240"/>
                <a:gd name="connsiteX226" fmla="*/ 3324226 w 7915276"/>
                <a:gd name="connsiteY226" fmla="*/ 365760 h 1920240"/>
                <a:gd name="connsiteX227" fmla="*/ 2600326 w 7915276"/>
                <a:gd name="connsiteY227" fmla="*/ 320040 h 1920240"/>
                <a:gd name="connsiteX228" fmla="*/ 2667001 w 7915276"/>
                <a:gd name="connsiteY228" fmla="*/ 386715 h 1920240"/>
                <a:gd name="connsiteX229" fmla="*/ 2667001 w 7915276"/>
                <a:gd name="connsiteY229" fmla="*/ 1533525 h 1920240"/>
                <a:gd name="connsiteX230" fmla="*/ 2600326 w 7915276"/>
                <a:gd name="connsiteY230" fmla="*/ 1600200 h 1920240"/>
                <a:gd name="connsiteX231" fmla="*/ 2533651 w 7915276"/>
                <a:gd name="connsiteY231" fmla="*/ 1533525 h 1920240"/>
                <a:gd name="connsiteX232" fmla="*/ 2533651 w 7915276"/>
                <a:gd name="connsiteY232" fmla="*/ 386715 h 1920240"/>
                <a:gd name="connsiteX233" fmla="*/ 2600326 w 7915276"/>
                <a:gd name="connsiteY233" fmla="*/ 320040 h 1920240"/>
                <a:gd name="connsiteX234" fmla="*/ 6762751 w 7915276"/>
                <a:gd name="connsiteY234" fmla="*/ 274320 h 1920240"/>
                <a:gd name="connsiteX235" fmla="*/ 6829426 w 7915276"/>
                <a:gd name="connsiteY235" fmla="*/ 340995 h 1920240"/>
                <a:gd name="connsiteX236" fmla="*/ 6829426 w 7915276"/>
                <a:gd name="connsiteY236" fmla="*/ 1579245 h 1920240"/>
                <a:gd name="connsiteX237" fmla="*/ 6762751 w 7915276"/>
                <a:gd name="connsiteY237" fmla="*/ 1645920 h 1920240"/>
                <a:gd name="connsiteX238" fmla="*/ 6696076 w 7915276"/>
                <a:gd name="connsiteY238" fmla="*/ 1579245 h 1920240"/>
                <a:gd name="connsiteX239" fmla="*/ 6696076 w 7915276"/>
                <a:gd name="connsiteY239" fmla="*/ 340995 h 1920240"/>
                <a:gd name="connsiteX240" fmla="*/ 6762751 w 7915276"/>
                <a:gd name="connsiteY240" fmla="*/ 274320 h 1920240"/>
                <a:gd name="connsiteX241" fmla="*/ 4772026 w 7915276"/>
                <a:gd name="connsiteY241" fmla="*/ 243458 h 1920240"/>
                <a:gd name="connsiteX242" fmla="*/ 4838701 w 7915276"/>
                <a:gd name="connsiteY242" fmla="*/ 310133 h 1920240"/>
                <a:gd name="connsiteX243" fmla="*/ 4838701 w 7915276"/>
                <a:gd name="connsiteY243" fmla="*/ 1610108 h 1920240"/>
                <a:gd name="connsiteX244" fmla="*/ 4772026 w 7915276"/>
                <a:gd name="connsiteY244" fmla="*/ 1676783 h 1920240"/>
                <a:gd name="connsiteX245" fmla="*/ 4705351 w 7915276"/>
                <a:gd name="connsiteY245" fmla="*/ 1610108 h 1920240"/>
                <a:gd name="connsiteX246" fmla="*/ 4705351 w 7915276"/>
                <a:gd name="connsiteY246" fmla="*/ 310133 h 1920240"/>
                <a:gd name="connsiteX247" fmla="*/ 4772026 w 7915276"/>
                <a:gd name="connsiteY247" fmla="*/ 243458 h 1920240"/>
                <a:gd name="connsiteX248" fmla="*/ 3143251 w 7915276"/>
                <a:gd name="connsiteY248" fmla="*/ 243458 h 1920240"/>
                <a:gd name="connsiteX249" fmla="*/ 3209926 w 7915276"/>
                <a:gd name="connsiteY249" fmla="*/ 310133 h 1920240"/>
                <a:gd name="connsiteX250" fmla="*/ 3209926 w 7915276"/>
                <a:gd name="connsiteY250" fmla="*/ 1610108 h 1920240"/>
                <a:gd name="connsiteX251" fmla="*/ 3143251 w 7915276"/>
                <a:gd name="connsiteY251" fmla="*/ 1676783 h 1920240"/>
                <a:gd name="connsiteX252" fmla="*/ 3076576 w 7915276"/>
                <a:gd name="connsiteY252" fmla="*/ 1610108 h 1920240"/>
                <a:gd name="connsiteX253" fmla="*/ 3076576 w 7915276"/>
                <a:gd name="connsiteY253" fmla="*/ 310133 h 1920240"/>
                <a:gd name="connsiteX254" fmla="*/ 3143251 w 7915276"/>
                <a:gd name="connsiteY254" fmla="*/ 243458 h 1920240"/>
                <a:gd name="connsiteX255" fmla="*/ 247651 w 7915276"/>
                <a:gd name="connsiteY255" fmla="*/ 243458 h 1920240"/>
                <a:gd name="connsiteX256" fmla="*/ 314326 w 7915276"/>
                <a:gd name="connsiteY256" fmla="*/ 310133 h 1920240"/>
                <a:gd name="connsiteX257" fmla="*/ 314326 w 7915276"/>
                <a:gd name="connsiteY257" fmla="*/ 1610108 h 1920240"/>
                <a:gd name="connsiteX258" fmla="*/ 247651 w 7915276"/>
                <a:gd name="connsiteY258" fmla="*/ 1676783 h 1920240"/>
                <a:gd name="connsiteX259" fmla="*/ 180976 w 7915276"/>
                <a:gd name="connsiteY259" fmla="*/ 1610108 h 1920240"/>
                <a:gd name="connsiteX260" fmla="*/ 180976 w 7915276"/>
                <a:gd name="connsiteY260" fmla="*/ 310133 h 1920240"/>
                <a:gd name="connsiteX261" fmla="*/ 247651 w 7915276"/>
                <a:gd name="connsiteY261" fmla="*/ 243458 h 1920240"/>
                <a:gd name="connsiteX262" fmla="*/ 6581776 w 7915276"/>
                <a:gd name="connsiteY262" fmla="*/ 182880 h 1920240"/>
                <a:gd name="connsiteX263" fmla="*/ 6648451 w 7915276"/>
                <a:gd name="connsiteY263" fmla="*/ 249555 h 1920240"/>
                <a:gd name="connsiteX264" fmla="*/ 6648451 w 7915276"/>
                <a:gd name="connsiteY264" fmla="*/ 1670685 h 1920240"/>
                <a:gd name="connsiteX265" fmla="*/ 6581776 w 7915276"/>
                <a:gd name="connsiteY265" fmla="*/ 1737360 h 1920240"/>
                <a:gd name="connsiteX266" fmla="*/ 6515101 w 7915276"/>
                <a:gd name="connsiteY266" fmla="*/ 1670685 h 1920240"/>
                <a:gd name="connsiteX267" fmla="*/ 6515101 w 7915276"/>
                <a:gd name="connsiteY267" fmla="*/ 249555 h 1920240"/>
                <a:gd name="connsiteX268" fmla="*/ 6581776 w 7915276"/>
                <a:gd name="connsiteY268" fmla="*/ 182880 h 1920240"/>
                <a:gd name="connsiteX269" fmla="*/ 3505201 w 7915276"/>
                <a:gd name="connsiteY269" fmla="*/ 182880 h 1920240"/>
                <a:gd name="connsiteX270" fmla="*/ 3571876 w 7915276"/>
                <a:gd name="connsiteY270" fmla="*/ 249555 h 1920240"/>
                <a:gd name="connsiteX271" fmla="*/ 3571876 w 7915276"/>
                <a:gd name="connsiteY271" fmla="*/ 1670685 h 1920240"/>
                <a:gd name="connsiteX272" fmla="*/ 3505201 w 7915276"/>
                <a:gd name="connsiteY272" fmla="*/ 1737360 h 1920240"/>
                <a:gd name="connsiteX273" fmla="*/ 3438526 w 7915276"/>
                <a:gd name="connsiteY273" fmla="*/ 1670685 h 1920240"/>
                <a:gd name="connsiteX274" fmla="*/ 3438526 w 7915276"/>
                <a:gd name="connsiteY274" fmla="*/ 249555 h 1920240"/>
                <a:gd name="connsiteX275" fmla="*/ 3505201 w 7915276"/>
                <a:gd name="connsiteY275" fmla="*/ 182880 h 1920240"/>
                <a:gd name="connsiteX276" fmla="*/ 4048126 w 7915276"/>
                <a:gd name="connsiteY276" fmla="*/ 137160 h 1920240"/>
                <a:gd name="connsiteX277" fmla="*/ 4114801 w 7915276"/>
                <a:gd name="connsiteY277" fmla="*/ 203835 h 1920240"/>
                <a:gd name="connsiteX278" fmla="*/ 4114801 w 7915276"/>
                <a:gd name="connsiteY278" fmla="*/ 1716405 h 1920240"/>
                <a:gd name="connsiteX279" fmla="*/ 4048126 w 7915276"/>
                <a:gd name="connsiteY279" fmla="*/ 1783080 h 1920240"/>
                <a:gd name="connsiteX280" fmla="*/ 3981451 w 7915276"/>
                <a:gd name="connsiteY280" fmla="*/ 1716405 h 1920240"/>
                <a:gd name="connsiteX281" fmla="*/ 3981451 w 7915276"/>
                <a:gd name="connsiteY281" fmla="*/ 203835 h 1920240"/>
                <a:gd name="connsiteX282" fmla="*/ 4048126 w 7915276"/>
                <a:gd name="connsiteY282" fmla="*/ 137160 h 1920240"/>
                <a:gd name="connsiteX283" fmla="*/ 2962276 w 7915276"/>
                <a:gd name="connsiteY283" fmla="*/ 137160 h 1920240"/>
                <a:gd name="connsiteX284" fmla="*/ 3028951 w 7915276"/>
                <a:gd name="connsiteY284" fmla="*/ 203835 h 1920240"/>
                <a:gd name="connsiteX285" fmla="*/ 3028951 w 7915276"/>
                <a:gd name="connsiteY285" fmla="*/ 1716405 h 1920240"/>
                <a:gd name="connsiteX286" fmla="*/ 2962276 w 7915276"/>
                <a:gd name="connsiteY286" fmla="*/ 1783080 h 1920240"/>
                <a:gd name="connsiteX287" fmla="*/ 2895601 w 7915276"/>
                <a:gd name="connsiteY287" fmla="*/ 1716405 h 1920240"/>
                <a:gd name="connsiteX288" fmla="*/ 2895601 w 7915276"/>
                <a:gd name="connsiteY288" fmla="*/ 203835 h 1920240"/>
                <a:gd name="connsiteX289" fmla="*/ 2962276 w 7915276"/>
                <a:gd name="connsiteY289" fmla="*/ 137160 h 1920240"/>
                <a:gd name="connsiteX290" fmla="*/ 2781301 w 7915276"/>
                <a:gd name="connsiteY290" fmla="*/ 91440 h 1920240"/>
                <a:gd name="connsiteX291" fmla="*/ 2847976 w 7915276"/>
                <a:gd name="connsiteY291" fmla="*/ 158115 h 1920240"/>
                <a:gd name="connsiteX292" fmla="*/ 2847976 w 7915276"/>
                <a:gd name="connsiteY292" fmla="*/ 1762125 h 1920240"/>
                <a:gd name="connsiteX293" fmla="*/ 2781301 w 7915276"/>
                <a:gd name="connsiteY293" fmla="*/ 1828800 h 1920240"/>
                <a:gd name="connsiteX294" fmla="*/ 2714626 w 7915276"/>
                <a:gd name="connsiteY294" fmla="*/ 1762125 h 1920240"/>
                <a:gd name="connsiteX295" fmla="*/ 2714626 w 7915276"/>
                <a:gd name="connsiteY295" fmla="*/ 158115 h 1920240"/>
                <a:gd name="connsiteX296" fmla="*/ 2781301 w 7915276"/>
                <a:gd name="connsiteY296" fmla="*/ 91440 h 1920240"/>
                <a:gd name="connsiteX297" fmla="*/ 6400801 w 7915276"/>
                <a:gd name="connsiteY297" fmla="*/ 0 h 1920240"/>
                <a:gd name="connsiteX298" fmla="*/ 6467476 w 7915276"/>
                <a:gd name="connsiteY298" fmla="*/ 66675 h 1920240"/>
                <a:gd name="connsiteX299" fmla="*/ 6467476 w 7915276"/>
                <a:gd name="connsiteY299" fmla="*/ 1853565 h 1920240"/>
                <a:gd name="connsiteX300" fmla="*/ 6400801 w 7915276"/>
                <a:gd name="connsiteY300" fmla="*/ 1920240 h 1920240"/>
                <a:gd name="connsiteX301" fmla="*/ 6334126 w 7915276"/>
                <a:gd name="connsiteY301" fmla="*/ 1853565 h 1920240"/>
                <a:gd name="connsiteX302" fmla="*/ 6334126 w 7915276"/>
                <a:gd name="connsiteY302" fmla="*/ 66675 h 1920240"/>
                <a:gd name="connsiteX303" fmla="*/ 6400801 w 7915276"/>
                <a:gd name="connsiteY303" fmla="*/ 0 h 1920240"/>
                <a:gd name="connsiteX304" fmla="*/ 3867151 w 7915276"/>
                <a:gd name="connsiteY304" fmla="*/ 0 h 1920240"/>
                <a:gd name="connsiteX305" fmla="*/ 3933826 w 7915276"/>
                <a:gd name="connsiteY305" fmla="*/ 66675 h 1920240"/>
                <a:gd name="connsiteX306" fmla="*/ 3933826 w 7915276"/>
                <a:gd name="connsiteY306" fmla="*/ 1853565 h 1920240"/>
                <a:gd name="connsiteX307" fmla="*/ 3867151 w 7915276"/>
                <a:gd name="connsiteY307" fmla="*/ 1920240 h 1920240"/>
                <a:gd name="connsiteX308" fmla="*/ 3800476 w 7915276"/>
                <a:gd name="connsiteY308" fmla="*/ 1853565 h 1920240"/>
                <a:gd name="connsiteX309" fmla="*/ 3800476 w 7915276"/>
                <a:gd name="connsiteY309" fmla="*/ 66675 h 1920240"/>
                <a:gd name="connsiteX310" fmla="*/ 3867151 w 7915276"/>
                <a:gd name="connsiteY310" fmla="*/ 0 h 192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</a:cxnLst>
              <a:rect l="l" t="t" r="r" b="b"/>
              <a:pathLst>
                <a:path w="7915276" h="1920240">
                  <a:moveTo>
                    <a:pt x="5655946" y="914400"/>
                  </a:moveTo>
                  <a:lnTo>
                    <a:pt x="5697856" y="914400"/>
                  </a:lnTo>
                  <a:cubicBezTo>
                    <a:pt x="5723106" y="914400"/>
                    <a:pt x="5743576" y="934870"/>
                    <a:pt x="5743576" y="960120"/>
                  </a:cubicBezTo>
                  <a:cubicBezTo>
                    <a:pt x="5743576" y="985370"/>
                    <a:pt x="5723106" y="1005840"/>
                    <a:pt x="5697856" y="1005840"/>
                  </a:cubicBezTo>
                  <a:lnTo>
                    <a:pt x="5655946" y="1005840"/>
                  </a:lnTo>
                  <a:cubicBezTo>
                    <a:pt x="5630696" y="1005840"/>
                    <a:pt x="5610226" y="985370"/>
                    <a:pt x="5610226" y="960120"/>
                  </a:cubicBezTo>
                  <a:cubicBezTo>
                    <a:pt x="5610226" y="934870"/>
                    <a:pt x="5630696" y="914400"/>
                    <a:pt x="5655946" y="914400"/>
                  </a:cubicBezTo>
                  <a:close/>
                  <a:moveTo>
                    <a:pt x="1514477" y="868680"/>
                  </a:moveTo>
                  <a:cubicBezTo>
                    <a:pt x="1551300" y="868680"/>
                    <a:pt x="1581151" y="898531"/>
                    <a:pt x="1581151" y="935355"/>
                  </a:cubicBezTo>
                  <a:lnTo>
                    <a:pt x="1581151" y="984885"/>
                  </a:lnTo>
                  <a:cubicBezTo>
                    <a:pt x="1581151" y="1021709"/>
                    <a:pt x="1551300" y="1051560"/>
                    <a:pt x="1514477" y="1051560"/>
                  </a:cubicBezTo>
                  <a:cubicBezTo>
                    <a:pt x="1477652" y="1051560"/>
                    <a:pt x="1447801" y="1021709"/>
                    <a:pt x="1447801" y="984885"/>
                  </a:cubicBezTo>
                  <a:lnTo>
                    <a:pt x="1447801" y="935355"/>
                  </a:lnTo>
                  <a:cubicBezTo>
                    <a:pt x="1447801" y="898531"/>
                    <a:pt x="1477652" y="868680"/>
                    <a:pt x="1514477" y="868680"/>
                  </a:cubicBezTo>
                  <a:close/>
                  <a:moveTo>
                    <a:pt x="1695451" y="822960"/>
                  </a:moveTo>
                  <a:cubicBezTo>
                    <a:pt x="1732275" y="822960"/>
                    <a:pt x="1762126" y="852811"/>
                    <a:pt x="1762126" y="889635"/>
                  </a:cubicBezTo>
                  <a:lnTo>
                    <a:pt x="1762126" y="1030605"/>
                  </a:lnTo>
                  <a:cubicBezTo>
                    <a:pt x="1762126" y="1067429"/>
                    <a:pt x="1732275" y="1097280"/>
                    <a:pt x="1695451" y="1097280"/>
                  </a:cubicBezTo>
                  <a:cubicBezTo>
                    <a:pt x="1658627" y="1097280"/>
                    <a:pt x="1628777" y="1067429"/>
                    <a:pt x="1628777" y="1030605"/>
                  </a:cubicBezTo>
                  <a:lnTo>
                    <a:pt x="1628777" y="889635"/>
                  </a:lnTo>
                  <a:cubicBezTo>
                    <a:pt x="1628777" y="852811"/>
                    <a:pt x="1658627" y="822960"/>
                    <a:pt x="1695451" y="822960"/>
                  </a:cubicBezTo>
                  <a:close/>
                  <a:moveTo>
                    <a:pt x="1152526" y="822960"/>
                  </a:moveTo>
                  <a:cubicBezTo>
                    <a:pt x="1189350" y="822960"/>
                    <a:pt x="1219202" y="852811"/>
                    <a:pt x="1219202" y="889635"/>
                  </a:cubicBezTo>
                  <a:lnTo>
                    <a:pt x="1219202" y="1030605"/>
                  </a:lnTo>
                  <a:cubicBezTo>
                    <a:pt x="1219202" y="1067429"/>
                    <a:pt x="1189350" y="1097280"/>
                    <a:pt x="1152526" y="1097280"/>
                  </a:cubicBezTo>
                  <a:cubicBezTo>
                    <a:pt x="1115702" y="1097280"/>
                    <a:pt x="1085851" y="1067429"/>
                    <a:pt x="1085851" y="1030605"/>
                  </a:cubicBezTo>
                  <a:lnTo>
                    <a:pt x="1085851" y="889635"/>
                  </a:lnTo>
                  <a:cubicBezTo>
                    <a:pt x="1085851" y="852811"/>
                    <a:pt x="1115702" y="822960"/>
                    <a:pt x="1152526" y="822960"/>
                  </a:cubicBezTo>
                  <a:close/>
                  <a:moveTo>
                    <a:pt x="7848601" y="777240"/>
                  </a:moveTo>
                  <a:cubicBezTo>
                    <a:pt x="7885425" y="777240"/>
                    <a:pt x="7915276" y="807091"/>
                    <a:pt x="7915276" y="843915"/>
                  </a:cubicBezTo>
                  <a:lnTo>
                    <a:pt x="7915276" y="1076325"/>
                  </a:lnTo>
                  <a:cubicBezTo>
                    <a:pt x="7915276" y="1113149"/>
                    <a:pt x="7885425" y="1143000"/>
                    <a:pt x="7848601" y="1143000"/>
                  </a:cubicBezTo>
                  <a:cubicBezTo>
                    <a:pt x="7811777" y="1143000"/>
                    <a:pt x="7781926" y="1113149"/>
                    <a:pt x="7781926" y="1076325"/>
                  </a:cubicBezTo>
                  <a:lnTo>
                    <a:pt x="7781926" y="843915"/>
                  </a:lnTo>
                  <a:cubicBezTo>
                    <a:pt x="7781926" y="807091"/>
                    <a:pt x="7811777" y="777240"/>
                    <a:pt x="7848601" y="777240"/>
                  </a:cubicBezTo>
                  <a:close/>
                  <a:moveTo>
                    <a:pt x="1876426" y="777240"/>
                  </a:moveTo>
                  <a:cubicBezTo>
                    <a:pt x="1913250" y="777240"/>
                    <a:pt x="1943101" y="807091"/>
                    <a:pt x="1943101" y="843915"/>
                  </a:cubicBezTo>
                  <a:lnTo>
                    <a:pt x="1943101" y="1076325"/>
                  </a:lnTo>
                  <a:cubicBezTo>
                    <a:pt x="1943101" y="1113149"/>
                    <a:pt x="1913250" y="1143000"/>
                    <a:pt x="1876426" y="1143000"/>
                  </a:cubicBezTo>
                  <a:cubicBezTo>
                    <a:pt x="1839603" y="1143000"/>
                    <a:pt x="1809751" y="1113149"/>
                    <a:pt x="1809751" y="1076325"/>
                  </a:cubicBezTo>
                  <a:lnTo>
                    <a:pt x="1809751" y="843915"/>
                  </a:lnTo>
                  <a:cubicBezTo>
                    <a:pt x="1809751" y="807091"/>
                    <a:pt x="1839603" y="777240"/>
                    <a:pt x="1876426" y="777240"/>
                  </a:cubicBezTo>
                  <a:close/>
                  <a:moveTo>
                    <a:pt x="1333501" y="777240"/>
                  </a:moveTo>
                  <a:cubicBezTo>
                    <a:pt x="1370325" y="777240"/>
                    <a:pt x="1400176" y="807091"/>
                    <a:pt x="1400176" y="843915"/>
                  </a:cubicBezTo>
                  <a:lnTo>
                    <a:pt x="1400176" y="1076325"/>
                  </a:lnTo>
                  <a:cubicBezTo>
                    <a:pt x="1400176" y="1113149"/>
                    <a:pt x="1370325" y="1143000"/>
                    <a:pt x="1333501" y="1143000"/>
                  </a:cubicBezTo>
                  <a:cubicBezTo>
                    <a:pt x="1296677" y="1143000"/>
                    <a:pt x="1266826" y="1113149"/>
                    <a:pt x="1266826" y="1076325"/>
                  </a:cubicBezTo>
                  <a:lnTo>
                    <a:pt x="1266826" y="843915"/>
                  </a:lnTo>
                  <a:cubicBezTo>
                    <a:pt x="1266826" y="807091"/>
                    <a:pt x="1296677" y="777240"/>
                    <a:pt x="1333501" y="777240"/>
                  </a:cubicBezTo>
                  <a:close/>
                  <a:moveTo>
                    <a:pt x="7305676" y="731520"/>
                  </a:moveTo>
                  <a:cubicBezTo>
                    <a:pt x="7342500" y="731520"/>
                    <a:pt x="7372351" y="761371"/>
                    <a:pt x="7372351" y="798195"/>
                  </a:cubicBezTo>
                  <a:lnTo>
                    <a:pt x="7372351" y="1122045"/>
                  </a:lnTo>
                  <a:cubicBezTo>
                    <a:pt x="7372351" y="1158869"/>
                    <a:pt x="7342500" y="1188720"/>
                    <a:pt x="7305676" y="1188720"/>
                  </a:cubicBezTo>
                  <a:cubicBezTo>
                    <a:pt x="7268852" y="1188720"/>
                    <a:pt x="7239001" y="1158869"/>
                    <a:pt x="7239001" y="1122045"/>
                  </a:cubicBezTo>
                  <a:lnTo>
                    <a:pt x="7239001" y="798195"/>
                  </a:lnTo>
                  <a:cubicBezTo>
                    <a:pt x="7239001" y="761371"/>
                    <a:pt x="7268852" y="731520"/>
                    <a:pt x="7305676" y="731520"/>
                  </a:cubicBezTo>
                  <a:close/>
                  <a:moveTo>
                    <a:pt x="5314951" y="731520"/>
                  </a:moveTo>
                  <a:cubicBezTo>
                    <a:pt x="5351775" y="731520"/>
                    <a:pt x="5381626" y="761371"/>
                    <a:pt x="5381626" y="798195"/>
                  </a:cubicBezTo>
                  <a:lnTo>
                    <a:pt x="5381626" y="1122045"/>
                  </a:lnTo>
                  <a:cubicBezTo>
                    <a:pt x="5381626" y="1158869"/>
                    <a:pt x="5351775" y="1188720"/>
                    <a:pt x="5314951" y="1188720"/>
                  </a:cubicBezTo>
                  <a:cubicBezTo>
                    <a:pt x="5278127" y="1188720"/>
                    <a:pt x="5248276" y="1158869"/>
                    <a:pt x="5248276" y="1122045"/>
                  </a:cubicBezTo>
                  <a:lnTo>
                    <a:pt x="5248276" y="798195"/>
                  </a:lnTo>
                  <a:cubicBezTo>
                    <a:pt x="5248276" y="761371"/>
                    <a:pt x="5278127" y="731520"/>
                    <a:pt x="5314951" y="731520"/>
                  </a:cubicBezTo>
                  <a:close/>
                  <a:moveTo>
                    <a:pt x="2057401" y="731520"/>
                  </a:moveTo>
                  <a:cubicBezTo>
                    <a:pt x="2094225" y="731520"/>
                    <a:pt x="2124076" y="761371"/>
                    <a:pt x="2124076" y="798195"/>
                  </a:cubicBezTo>
                  <a:lnTo>
                    <a:pt x="2124076" y="1122045"/>
                  </a:lnTo>
                  <a:cubicBezTo>
                    <a:pt x="2124076" y="1158869"/>
                    <a:pt x="2094225" y="1188720"/>
                    <a:pt x="2057401" y="1188720"/>
                  </a:cubicBezTo>
                  <a:cubicBezTo>
                    <a:pt x="2020577" y="1188720"/>
                    <a:pt x="1990726" y="1158869"/>
                    <a:pt x="1990726" y="1122045"/>
                  </a:cubicBezTo>
                  <a:lnTo>
                    <a:pt x="1990726" y="798195"/>
                  </a:lnTo>
                  <a:cubicBezTo>
                    <a:pt x="1990726" y="761371"/>
                    <a:pt x="2020577" y="731520"/>
                    <a:pt x="2057401" y="731520"/>
                  </a:cubicBezTo>
                  <a:close/>
                  <a:moveTo>
                    <a:pt x="971551" y="731520"/>
                  </a:moveTo>
                  <a:cubicBezTo>
                    <a:pt x="1008376" y="731520"/>
                    <a:pt x="1038226" y="761371"/>
                    <a:pt x="1038226" y="798195"/>
                  </a:cubicBezTo>
                  <a:lnTo>
                    <a:pt x="1038226" y="1122045"/>
                  </a:lnTo>
                  <a:cubicBezTo>
                    <a:pt x="1038226" y="1158869"/>
                    <a:pt x="1008376" y="1188720"/>
                    <a:pt x="971551" y="1188720"/>
                  </a:cubicBezTo>
                  <a:cubicBezTo>
                    <a:pt x="934728" y="1188720"/>
                    <a:pt x="904876" y="1158869"/>
                    <a:pt x="904876" y="1122045"/>
                  </a:cubicBezTo>
                  <a:lnTo>
                    <a:pt x="904876" y="798195"/>
                  </a:lnTo>
                  <a:cubicBezTo>
                    <a:pt x="904876" y="761371"/>
                    <a:pt x="934728" y="731520"/>
                    <a:pt x="971551" y="731520"/>
                  </a:cubicBezTo>
                  <a:close/>
                  <a:moveTo>
                    <a:pt x="5857876" y="685800"/>
                  </a:moveTo>
                  <a:cubicBezTo>
                    <a:pt x="5894700" y="685800"/>
                    <a:pt x="5924551" y="715651"/>
                    <a:pt x="5924551" y="752475"/>
                  </a:cubicBezTo>
                  <a:lnTo>
                    <a:pt x="5924551" y="1167765"/>
                  </a:lnTo>
                  <a:cubicBezTo>
                    <a:pt x="5924551" y="1204589"/>
                    <a:pt x="5894700" y="1234440"/>
                    <a:pt x="5857876" y="1234440"/>
                  </a:cubicBezTo>
                  <a:cubicBezTo>
                    <a:pt x="5821052" y="1234440"/>
                    <a:pt x="5791201" y="1204589"/>
                    <a:pt x="5791201" y="1167765"/>
                  </a:cubicBezTo>
                  <a:lnTo>
                    <a:pt x="5791201" y="752475"/>
                  </a:lnTo>
                  <a:cubicBezTo>
                    <a:pt x="5791201" y="715651"/>
                    <a:pt x="5821052" y="685800"/>
                    <a:pt x="5857876" y="685800"/>
                  </a:cubicBezTo>
                  <a:close/>
                  <a:moveTo>
                    <a:pt x="5495926" y="685800"/>
                  </a:moveTo>
                  <a:cubicBezTo>
                    <a:pt x="5532750" y="685800"/>
                    <a:pt x="5562601" y="715651"/>
                    <a:pt x="5562601" y="752475"/>
                  </a:cubicBezTo>
                  <a:lnTo>
                    <a:pt x="5562601" y="1167765"/>
                  </a:lnTo>
                  <a:cubicBezTo>
                    <a:pt x="5562601" y="1204589"/>
                    <a:pt x="5532750" y="1234440"/>
                    <a:pt x="5495926" y="1234440"/>
                  </a:cubicBezTo>
                  <a:cubicBezTo>
                    <a:pt x="5459102" y="1234440"/>
                    <a:pt x="5429251" y="1204589"/>
                    <a:pt x="5429251" y="1167765"/>
                  </a:cubicBezTo>
                  <a:lnTo>
                    <a:pt x="5429251" y="752475"/>
                  </a:lnTo>
                  <a:cubicBezTo>
                    <a:pt x="5429251" y="715651"/>
                    <a:pt x="5459102" y="685800"/>
                    <a:pt x="5495926" y="685800"/>
                  </a:cubicBezTo>
                  <a:close/>
                  <a:moveTo>
                    <a:pt x="2238376" y="685800"/>
                  </a:moveTo>
                  <a:cubicBezTo>
                    <a:pt x="2275200" y="685800"/>
                    <a:pt x="2305051" y="715651"/>
                    <a:pt x="2305051" y="752475"/>
                  </a:cubicBezTo>
                  <a:lnTo>
                    <a:pt x="2305051" y="1167765"/>
                  </a:lnTo>
                  <a:cubicBezTo>
                    <a:pt x="2305051" y="1204589"/>
                    <a:pt x="2275200" y="1234440"/>
                    <a:pt x="2238376" y="1234440"/>
                  </a:cubicBezTo>
                  <a:cubicBezTo>
                    <a:pt x="2201552" y="1234440"/>
                    <a:pt x="2171701" y="1204589"/>
                    <a:pt x="2171701" y="1167765"/>
                  </a:cubicBezTo>
                  <a:lnTo>
                    <a:pt x="2171701" y="752475"/>
                  </a:lnTo>
                  <a:cubicBezTo>
                    <a:pt x="2171701" y="715651"/>
                    <a:pt x="2201552" y="685800"/>
                    <a:pt x="2238376" y="685800"/>
                  </a:cubicBezTo>
                  <a:close/>
                  <a:moveTo>
                    <a:pt x="609602" y="679356"/>
                  </a:moveTo>
                  <a:cubicBezTo>
                    <a:pt x="646425" y="679356"/>
                    <a:pt x="676276" y="709207"/>
                    <a:pt x="676276" y="746031"/>
                  </a:cubicBezTo>
                  <a:cubicBezTo>
                    <a:pt x="676276" y="888758"/>
                    <a:pt x="676275" y="1031484"/>
                    <a:pt x="676275" y="1174211"/>
                  </a:cubicBezTo>
                  <a:cubicBezTo>
                    <a:pt x="676275" y="1211035"/>
                    <a:pt x="646424" y="1240886"/>
                    <a:pt x="609600" y="1240886"/>
                  </a:cubicBezTo>
                  <a:lnTo>
                    <a:pt x="609602" y="1240885"/>
                  </a:lnTo>
                  <a:cubicBezTo>
                    <a:pt x="572777" y="1240885"/>
                    <a:pt x="542926" y="1211034"/>
                    <a:pt x="542926" y="1174210"/>
                  </a:cubicBezTo>
                  <a:lnTo>
                    <a:pt x="542926" y="746031"/>
                  </a:lnTo>
                  <a:cubicBezTo>
                    <a:pt x="542926" y="709207"/>
                    <a:pt x="572777" y="679356"/>
                    <a:pt x="609602" y="679356"/>
                  </a:cubicBezTo>
                  <a:close/>
                  <a:moveTo>
                    <a:pt x="6943726" y="640080"/>
                  </a:moveTo>
                  <a:cubicBezTo>
                    <a:pt x="6980550" y="640080"/>
                    <a:pt x="7010401" y="669931"/>
                    <a:pt x="7010401" y="706755"/>
                  </a:cubicBezTo>
                  <a:lnTo>
                    <a:pt x="7010401" y="1213485"/>
                  </a:lnTo>
                  <a:cubicBezTo>
                    <a:pt x="7010401" y="1250309"/>
                    <a:pt x="6980550" y="1280160"/>
                    <a:pt x="6943726" y="1280160"/>
                  </a:cubicBezTo>
                  <a:cubicBezTo>
                    <a:pt x="6906902" y="1280160"/>
                    <a:pt x="6877051" y="1250309"/>
                    <a:pt x="6877051" y="1213485"/>
                  </a:cubicBezTo>
                  <a:lnTo>
                    <a:pt x="6877051" y="706755"/>
                  </a:lnTo>
                  <a:cubicBezTo>
                    <a:pt x="6877051" y="669931"/>
                    <a:pt x="6906902" y="640080"/>
                    <a:pt x="6943726" y="640080"/>
                  </a:cubicBezTo>
                  <a:close/>
                  <a:moveTo>
                    <a:pt x="5133976" y="640080"/>
                  </a:moveTo>
                  <a:cubicBezTo>
                    <a:pt x="5170800" y="640080"/>
                    <a:pt x="5200651" y="669931"/>
                    <a:pt x="5200651" y="706755"/>
                  </a:cubicBezTo>
                  <a:lnTo>
                    <a:pt x="5200651" y="1213485"/>
                  </a:lnTo>
                  <a:cubicBezTo>
                    <a:pt x="5200651" y="1250309"/>
                    <a:pt x="5170800" y="1280160"/>
                    <a:pt x="5133976" y="1280160"/>
                  </a:cubicBezTo>
                  <a:cubicBezTo>
                    <a:pt x="5097152" y="1280160"/>
                    <a:pt x="5067301" y="1250309"/>
                    <a:pt x="5067301" y="1213485"/>
                  </a:cubicBezTo>
                  <a:lnTo>
                    <a:pt x="5067301" y="706755"/>
                  </a:lnTo>
                  <a:cubicBezTo>
                    <a:pt x="5067301" y="669931"/>
                    <a:pt x="5097152" y="640080"/>
                    <a:pt x="5133976" y="640080"/>
                  </a:cubicBezTo>
                  <a:close/>
                  <a:moveTo>
                    <a:pt x="790576" y="640080"/>
                  </a:moveTo>
                  <a:cubicBezTo>
                    <a:pt x="827400" y="640080"/>
                    <a:pt x="857251" y="669931"/>
                    <a:pt x="857251" y="706755"/>
                  </a:cubicBezTo>
                  <a:lnTo>
                    <a:pt x="857251" y="1213485"/>
                  </a:lnTo>
                  <a:cubicBezTo>
                    <a:pt x="857251" y="1250309"/>
                    <a:pt x="827400" y="1280160"/>
                    <a:pt x="790576" y="1280160"/>
                  </a:cubicBezTo>
                  <a:cubicBezTo>
                    <a:pt x="753752" y="1280160"/>
                    <a:pt x="723902" y="1250309"/>
                    <a:pt x="723902" y="1213485"/>
                  </a:cubicBezTo>
                  <a:lnTo>
                    <a:pt x="723902" y="706755"/>
                  </a:lnTo>
                  <a:cubicBezTo>
                    <a:pt x="723902" y="669931"/>
                    <a:pt x="753752" y="640080"/>
                    <a:pt x="790576" y="640080"/>
                  </a:cubicBezTo>
                  <a:close/>
                  <a:moveTo>
                    <a:pt x="7486651" y="548640"/>
                  </a:moveTo>
                  <a:cubicBezTo>
                    <a:pt x="7523475" y="548640"/>
                    <a:pt x="7553326" y="578491"/>
                    <a:pt x="7553326" y="615315"/>
                  </a:cubicBezTo>
                  <a:lnTo>
                    <a:pt x="7553326" y="1304925"/>
                  </a:lnTo>
                  <a:cubicBezTo>
                    <a:pt x="7553326" y="1341749"/>
                    <a:pt x="7523475" y="1371600"/>
                    <a:pt x="7486651" y="1371600"/>
                  </a:cubicBezTo>
                  <a:cubicBezTo>
                    <a:pt x="7449827" y="1371600"/>
                    <a:pt x="7419976" y="1341749"/>
                    <a:pt x="7419976" y="1304925"/>
                  </a:cubicBezTo>
                  <a:lnTo>
                    <a:pt x="7419976" y="615315"/>
                  </a:lnTo>
                  <a:cubicBezTo>
                    <a:pt x="7419976" y="578491"/>
                    <a:pt x="7449827" y="548640"/>
                    <a:pt x="7486651" y="548640"/>
                  </a:cubicBezTo>
                  <a:close/>
                  <a:moveTo>
                    <a:pt x="2419351" y="548640"/>
                  </a:moveTo>
                  <a:cubicBezTo>
                    <a:pt x="2456175" y="548640"/>
                    <a:pt x="2486026" y="578491"/>
                    <a:pt x="2486026" y="615315"/>
                  </a:cubicBezTo>
                  <a:lnTo>
                    <a:pt x="2486026" y="1304925"/>
                  </a:lnTo>
                  <a:cubicBezTo>
                    <a:pt x="2486026" y="1341749"/>
                    <a:pt x="2456175" y="1371600"/>
                    <a:pt x="2419351" y="1371600"/>
                  </a:cubicBezTo>
                  <a:cubicBezTo>
                    <a:pt x="2382527" y="1371600"/>
                    <a:pt x="2352676" y="1341749"/>
                    <a:pt x="2352676" y="1304925"/>
                  </a:cubicBezTo>
                  <a:lnTo>
                    <a:pt x="2352676" y="615315"/>
                  </a:lnTo>
                  <a:cubicBezTo>
                    <a:pt x="2352676" y="578491"/>
                    <a:pt x="2382527" y="548640"/>
                    <a:pt x="2419351" y="548640"/>
                  </a:cubicBezTo>
                  <a:close/>
                  <a:moveTo>
                    <a:pt x="66676" y="546281"/>
                  </a:moveTo>
                  <a:cubicBezTo>
                    <a:pt x="103501" y="546281"/>
                    <a:pt x="133352" y="576133"/>
                    <a:pt x="133352" y="612957"/>
                  </a:cubicBezTo>
                  <a:cubicBezTo>
                    <a:pt x="133352" y="844399"/>
                    <a:pt x="133351" y="1075842"/>
                    <a:pt x="133351" y="1307284"/>
                  </a:cubicBezTo>
                  <a:cubicBezTo>
                    <a:pt x="133351" y="1344108"/>
                    <a:pt x="103499" y="1373960"/>
                    <a:pt x="66676" y="1373960"/>
                  </a:cubicBezTo>
                  <a:lnTo>
                    <a:pt x="66676" y="1373959"/>
                  </a:lnTo>
                  <a:cubicBezTo>
                    <a:pt x="29853" y="1373959"/>
                    <a:pt x="0" y="1344107"/>
                    <a:pt x="0" y="1307283"/>
                  </a:cubicBezTo>
                  <a:lnTo>
                    <a:pt x="0" y="612957"/>
                  </a:lnTo>
                  <a:cubicBezTo>
                    <a:pt x="0" y="576133"/>
                    <a:pt x="29853" y="546281"/>
                    <a:pt x="66676" y="546281"/>
                  </a:cubicBezTo>
                  <a:close/>
                  <a:moveTo>
                    <a:pt x="6038851" y="502920"/>
                  </a:moveTo>
                  <a:cubicBezTo>
                    <a:pt x="6075675" y="502920"/>
                    <a:pt x="6105526" y="532771"/>
                    <a:pt x="6105526" y="569595"/>
                  </a:cubicBezTo>
                  <a:lnTo>
                    <a:pt x="6105526" y="1350645"/>
                  </a:lnTo>
                  <a:cubicBezTo>
                    <a:pt x="6105526" y="1387469"/>
                    <a:pt x="6075675" y="1417320"/>
                    <a:pt x="6038851" y="1417320"/>
                  </a:cubicBezTo>
                  <a:cubicBezTo>
                    <a:pt x="6002027" y="1417320"/>
                    <a:pt x="5972176" y="1387469"/>
                    <a:pt x="5972176" y="1350645"/>
                  </a:cubicBezTo>
                  <a:lnTo>
                    <a:pt x="5972176" y="569595"/>
                  </a:lnTo>
                  <a:cubicBezTo>
                    <a:pt x="5972176" y="532771"/>
                    <a:pt x="6002027" y="502920"/>
                    <a:pt x="6038851" y="502920"/>
                  </a:cubicBezTo>
                  <a:close/>
                  <a:moveTo>
                    <a:pt x="4591051" y="502920"/>
                  </a:moveTo>
                  <a:cubicBezTo>
                    <a:pt x="4627875" y="502920"/>
                    <a:pt x="4657726" y="532771"/>
                    <a:pt x="4657726" y="569595"/>
                  </a:cubicBezTo>
                  <a:lnTo>
                    <a:pt x="4657726" y="1350645"/>
                  </a:lnTo>
                  <a:cubicBezTo>
                    <a:pt x="4657726" y="1387469"/>
                    <a:pt x="4627875" y="1417320"/>
                    <a:pt x="4591051" y="1417320"/>
                  </a:cubicBezTo>
                  <a:cubicBezTo>
                    <a:pt x="4554227" y="1417320"/>
                    <a:pt x="4524376" y="1387469"/>
                    <a:pt x="4524376" y="1350645"/>
                  </a:cubicBezTo>
                  <a:lnTo>
                    <a:pt x="4524376" y="569595"/>
                  </a:lnTo>
                  <a:cubicBezTo>
                    <a:pt x="4524376" y="532771"/>
                    <a:pt x="4554227" y="502920"/>
                    <a:pt x="4591051" y="502920"/>
                  </a:cubicBezTo>
                  <a:close/>
                  <a:moveTo>
                    <a:pt x="4410076" y="502920"/>
                  </a:moveTo>
                  <a:cubicBezTo>
                    <a:pt x="4446900" y="502920"/>
                    <a:pt x="4476751" y="532771"/>
                    <a:pt x="4476751" y="569595"/>
                  </a:cubicBezTo>
                  <a:lnTo>
                    <a:pt x="4476751" y="1350645"/>
                  </a:lnTo>
                  <a:cubicBezTo>
                    <a:pt x="4476751" y="1387469"/>
                    <a:pt x="4446900" y="1417320"/>
                    <a:pt x="4410076" y="1417320"/>
                  </a:cubicBezTo>
                  <a:cubicBezTo>
                    <a:pt x="4373252" y="1417320"/>
                    <a:pt x="4343401" y="1387469"/>
                    <a:pt x="4343401" y="1350645"/>
                  </a:cubicBezTo>
                  <a:lnTo>
                    <a:pt x="4343401" y="569595"/>
                  </a:lnTo>
                  <a:cubicBezTo>
                    <a:pt x="4343401" y="532771"/>
                    <a:pt x="4373252" y="502920"/>
                    <a:pt x="4410076" y="502920"/>
                  </a:cubicBezTo>
                  <a:close/>
                  <a:moveTo>
                    <a:pt x="4953001" y="457200"/>
                  </a:moveTo>
                  <a:cubicBezTo>
                    <a:pt x="4989825" y="457200"/>
                    <a:pt x="5019676" y="487051"/>
                    <a:pt x="5019676" y="523875"/>
                  </a:cubicBezTo>
                  <a:lnTo>
                    <a:pt x="5019676" y="1396365"/>
                  </a:lnTo>
                  <a:cubicBezTo>
                    <a:pt x="5019676" y="1433189"/>
                    <a:pt x="4989825" y="1463040"/>
                    <a:pt x="4953001" y="1463040"/>
                  </a:cubicBezTo>
                  <a:cubicBezTo>
                    <a:pt x="4916177" y="1463040"/>
                    <a:pt x="4886326" y="1433189"/>
                    <a:pt x="4886326" y="1396365"/>
                  </a:cubicBezTo>
                  <a:lnTo>
                    <a:pt x="4886326" y="523875"/>
                  </a:lnTo>
                  <a:cubicBezTo>
                    <a:pt x="4886326" y="487051"/>
                    <a:pt x="4916177" y="457200"/>
                    <a:pt x="4953001" y="457200"/>
                  </a:cubicBezTo>
                  <a:close/>
                  <a:moveTo>
                    <a:pt x="3686176" y="457200"/>
                  </a:moveTo>
                  <a:cubicBezTo>
                    <a:pt x="3723000" y="457200"/>
                    <a:pt x="3752851" y="487051"/>
                    <a:pt x="3752851" y="523875"/>
                  </a:cubicBezTo>
                  <a:lnTo>
                    <a:pt x="3752851" y="1396365"/>
                  </a:lnTo>
                  <a:cubicBezTo>
                    <a:pt x="3752851" y="1433189"/>
                    <a:pt x="3723000" y="1463040"/>
                    <a:pt x="3686176" y="1463040"/>
                  </a:cubicBezTo>
                  <a:cubicBezTo>
                    <a:pt x="3649352" y="1463040"/>
                    <a:pt x="3619501" y="1433189"/>
                    <a:pt x="3619501" y="1396365"/>
                  </a:cubicBezTo>
                  <a:lnTo>
                    <a:pt x="3619501" y="523875"/>
                  </a:lnTo>
                  <a:cubicBezTo>
                    <a:pt x="3619501" y="487051"/>
                    <a:pt x="3649352" y="457200"/>
                    <a:pt x="3686176" y="457200"/>
                  </a:cubicBezTo>
                  <a:close/>
                  <a:moveTo>
                    <a:pt x="428626" y="427993"/>
                  </a:moveTo>
                  <a:cubicBezTo>
                    <a:pt x="465450" y="427993"/>
                    <a:pt x="495302" y="457844"/>
                    <a:pt x="495302" y="494668"/>
                  </a:cubicBezTo>
                  <a:cubicBezTo>
                    <a:pt x="495302" y="804970"/>
                    <a:pt x="495300" y="1115272"/>
                    <a:pt x="495300" y="1425574"/>
                  </a:cubicBezTo>
                  <a:cubicBezTo>
                    <a:pt x="495300" y="1462398"/>
                    <a:pt x="465449" y="1492249"/>
                    <a:pt x="428625" y="1492249"/>
                  </a:cubicBezTo>
                  <a:lnTo>
                    <a:pt x="428626" y="1492248"/>
                  </a:lnTo>
                  <a:cubicBezTo>
                    <a:pt x="391802" y="1492248"/>
                    <a:pt x="361951" y="1462397"/>
                    <a:pt x="361951" y="1425573"/>
                  </a:cubicBezTo>
                  <a:lnTo>
                    <a:pt x="361951" y="494668"/>
                  </a:lnTo>
                  <a:cubicBezTo>
                    <a:pt x="361951" y="457844"/>
                    <a:pt x="391802" y="427993"/>
                    <a:pt x="428626" y="427993"/>
                  </a:cubicBezTo>
                  <a:close/>
                  <a:moveTo>
                    <a:pt x="7124701" y="411480"/>
                  </a:moveTo>
                  <a:cubicBezTo>
                    <a:pt x="7161525" y="411480"/>
                    <a:pt x="7191376" y="441331"/>
                    <a:pt x="7191376" y="478155"/>
                  </a:cubicBezTo>
                  <a:lnTo>
                    <a:pt x="7191376" y="1442085"/>
                  </a:lnTo>
                  <a:cubicBezTo>
                    <a:pt x="7191376" y="1478909"/>
                    <a:pt x="7161525" y="1508760"/>
                    <a:pt x="7124701" y="1508760"/>
                  </a:cubicBezTo>
                  <a:cubicBezTo>
                    <a:pt x="7087877" y="1508760"/>
                    <a:pt x="7058026" y="1478909"/>
                    <a:pt x="7058026" y="1442085"/>
                  </a:cubicBezTo>
                  <a:lnTo>
                    <a:pt x="7058026" y="478155"/>
                  </a:lnTo>
                  <a:cubicBezTo>
                    <a:pt x="7058026" y="441331"/>
                    <a:pt x="7087877" y="411480"/>
                    <a:pt x="7124701" y="411480"/>
                  </a:cubicBezTo>
                  <a:close/>
                  <a:moveTo>
                    <a:pt x="7667626" y="365760"/>
                  </a:moveTo>
                  <a:cubicBezTo>
                    <a:pt x="7704450" y="365760"/>
                    <a:pt x="7734301" y="395611"/>
                    <a:pt x="7734301" y="432435"/>
                  </a:cubicBezTo>
                  <a:lnTo>
                    <a:pt x="7734301" y="1487805"/>
                  </a:lnTo>
                  <a:cubicBezTo>
                    <a:pt x="7734301" y="1524629"/>
                    <a:pt x="7704450" y="1554480"/>
                    <a:pt x="7667626" y="1554480"/>
                  </a:cubicBezTo>
                  <a:cubicBezTo>
                    <a:pt x="7630802" y="1554480"/>
                    <a:pt x="7600951" y="1524629"/>
                    <a:pt x="7600951" y="1487805"/>
                  </a:cubicBezTo>
                  <a:lnTo>
                    <a:pt x="7600951" y="432435"/>
                  </a:lnTo>
                  <a:cubicBezTo>
                    <a:pt x="7600951" y="395611"/>
                    <a:pt x="7630802" y="365760"/>
                    <a:pt x="7667626" y="365760"/>
                  </a:cubicBezTo>
                  <a:close/>
                  <a:moveTo>
                    <a:pt x="6219826" y="365760"/>
                  </a:moveTo>
                  <a:cubicBezTo>
                    <a:pt x="6256650" y="365760"/>
                    <a:pt x="6286501" y="395611"/>
                    <a:pt x="6286501" y="432435"/>
                  </a:cubicBezTo>
                  <a:lnTo>
                    <a:pt x="6286501" y="1487805"/>
                  </a:lnTo>
                  <a:cubicBezTo>
                    <a:pt x="6286501" y="1524629"/>
                    <a:pt x="6256650" y="1554480"/>
                    <a:pt x="6219826" y="1554480"/>
                  </a:cubicBezTo>
                  <a:cubicBezTo>
                    <a:pt x="6183002" y="1554480"/>
                    <a:pt x="6153151" y="1524629"/>
                    <a:pt x="6153151" y="1487805"/>
                  </a:cubicBezTo>
                  <a:lnTo>
                    <a:pt x="6153151" y="432435"/>
                  </a:lnTo>
                  <a:cubicBezTo>
                    <a:pt x="6153151" y="395611"/>
                    <a:pt x="6183002" y="365760"/>
                    <a:pt x="6219826" y="365760"/>
                  </a:cubicBezTo>
                  <a:close/>
                  <a:moveTo>
                    <a:pt x="4229101" y="365760"/>
                  </a:moveTo>
                  <a:cubicBezTo>
                    <a:pt x="4265925" y="365760"/>
                    <a:pt x="4295776" y="395611"/>
                    <a:pt x="4295776" y="432435"/>
                  </a:cubicBezTo>
                  <a:lnTo>
                    <a:pt x="4295776" y="1487805"/>
                  </a:lnTo>
                  <a:cubicBezTo>
                    <a:pt x="4295776" y="1524629"/>
                    <a:pt x="4265925" y="1554480"/>
                    <a:pt x="4229101" y="1554480"/>
                  </a:cubicBezTo>
                  <a:cubicBezTo>
                    <a:pt x="4192277" y="1554480"/>
                    <a:pt x="4162426" y="1524629"/>
                    <a:pt x="4162426" y="1487805"/>
                  </a:cubicBezTo>
                  <a:lnTo>
                    <a:pt x="4162426" y="432435"/>
                  </a:lnTo>
                  <a:cubicBezTo>
                    <a:pt x="4162426" y="395611"/>
                    <a:pt x="4192277" y="365760"/>
                    <a:pt x="4229101" y="365760"/>
                  </a:cubicBezTo>
                  <a:close/>
                  <a:moveTo>
                    <a:pt x="3324226" y="365760"/>
                  </a:moveTo>
                  <a:cubicBezTo>
                    <a:pt x="3361050" y="365760"/>
                    <a:pt x="3390901" y="395611"/>
                    <a:pt x="3390901" y="432435"/>
                  </a:cubicBezTo>
                  <a:lnTo>
                    <a:pt x="3390901" y="1487805"/>
                  </a:lnTo>
                  <a:cubicBezTo>
                    <a:pt x="3390901" y="1524629"/>
                    <a:pt x="3361050" y="1554480"/>
                    <a:pt x="3324226" y="1554480"/>
                  </a:cubicBezTo>
                  <a:cubicBezTo>
                    <a:pt x="3287402" y="1554480"/>
                    <a:pt x="3257551" y="1524629"/>
                    <a:pt x="3257551" y="1487805"/>
                  </a:cubicBezTo>
                  <a:lnTo>
                    <a:pt x="3257551" y="432435"/>
                  </a:lnTo>
                  <a:cubicBezTo>
                    <a:pt x="3257551" y="395611"/>
                    <a:pt x="3287402" y="365760"/>
                    <a:pt x="3324226" y="365760"/>
                  </a:cubicBezTo>
                  <a:close/>
                  <a:moveTo>
                    <a:pt x="2600326" y="320040"/>
                  </a:moveTo>
                  <a:cubicBezTo>
                    <a:pt x="2637150" y="320040"/>
                    <a:pt x="2667001" y="349891"/>
                    <a:pt x="2667001" y="386715"/>
                  </a:cubicBezTo>
                  <a:lnTo>
                    <a:pt x="2667001" y="1533525"/>
                  </a:lnTo>
                  <a:cubicBezTo>
                    <a:pt x="2667001" y="1570349"/>
                    <a:pt x="2637150" y="1600200"/>
                    <a:pt x="2600326" y="1600200"/>
                  </a:cubicBezTo>
                  <a:cubicBezTo>
                    <a:pt x="2563502" y="1600200"/>
                    <a:pt x="2533651" y="1570349"/>
                    <a:pt x="2533651" y="1533525"/>
                  </a:cubicBezTo>
                  <a:lnTo>
                    <a:pt x="2533651" y="386715"/>
                  </a:lnTo>
                  <a:cubicBezTo>
                    <a:pt x="2533651" y="349891"/>
                    <a:pt x="2563502" y="320040"/>
                    <a:pt x="2600326" y="320040"/>
                  </a:cubicBezTo>
                  <a:close/>
                  <a:moveTo>
                    <a:pt x="6762751" y="274320"/>
                  </a:moveTo>
                  <a:cubicBezTo>
                    <a:pt x="6799575" y="274320"/>
                    <a:pt x="6829426" y="304171"/>
                    <a:pt x="6829426" y="340995"/>
                  </a:cubicBezTo>
                  <a:lnTo>
                    <a:pt x="6829426" y="1579245"/>
                  </a:lnTo>
                  <a:cubicBezTo>
                    <a:pt x="6829426" y="1616069"/>
                    <a:pt x="6799575" y="1645920"/>
                    <a:pt x="6762751" y="1645920"/>
                  </a:cubicBezTo>
                  <a:cubicBezTo>
                    <a:pt x="6725927" y="1645920"/>
                    <a:pt x="6696076" y="1616069"/>
                    <a:pt x="6696076" y="1579245"/>
                  </a:cubicBezTo>
                  <a:lnTo>
                    <a:pt x="6696076" y="340995"/>
                  </a:lnTo>
                  <a:cubicBezTo>
                    <a:pt x="6696076" y="304171"/>
                    <a:pt x="6725927" y="274320"/>
                    <a:pt x="6762751" y="274320"/>
                  </a:cubicBezTo>
                  <a:close/>
                  <a:moveTo>
                    <a:pt x="4772026" y="243458"/>
                  </a:moveTo>
                  <a:cubicBezTo>
                    <a:pt x="4808850" y="243458"/>
                    <a:pt x="4838701" y="273309"/>
                    <a:pt x="4838701" y="310133"/>
                  </a:cubicBezTo>
                  <a:lnTo>
                    <a:pt x="4838701" y="1610108"/>
                  </a:lnTo>
                  <a:cubicBezTo>
                    <a:pt x="4838701" y="1646932"/>
                    <a:pt x="4808850" y="1676783"/>
                    <a:pt x="4772026" y="1676783"/>
                  </a:cubicBezTo>
                  <a:cubicBezTo>
                    <a:pt x="4735202" y="1676783"/>
                    <a:pt x="4705351" y="1646932"/>
                    <a:pt x="4705351" y="1610108"/>
                  </a:cubicBezTo>
                  <a:lnTo>
                    <a:pt x="4705351" y="310133"/>
                  </a:lnTo>
                  <a:cubicBezTo>
                    <a:pt x="4705351" y="273309"/>
                    <a:pt x="4735202" y="243458"/>
                    <a:pt x="4772026" y="243458"/>
                  </a:cubicBezTo>
                  <a:close/>
                  <a:moveTo>
                    <a:pt x="3143251" y="243458"/>
                  </a:moveTo>
                  <a:cubicBezTo>
                    <a:pt x="3180075" y="243458"/>
                    <a:pt x="3209926" y="273309"/>
                    <a:pt x="3209926" y="310133"/>
                  </a:cubicBezTo>
                  <a:lnTo>
                    <a:pt x="3209926" y="1610108"/>
                  </a:lnTo>
                  <a:cubicBezTo>
                    <a:pt x="3209926" y="1646932"/>
                    <a:pt x="3180075" y="1676783"/>
                    <a:pt x="3143251" y="1676783"/>
                  </a:cubicBezTo>
                  <a:cubicBezTo>
                    <a:pt x="3106427" y="1676783"/>
                    <a:pt x="3076576" y="1646932"/>
                    <a:pt x="3076576" y="1610108"/>
                  </a:cubicBezTo>
                  <a:lnTo>
                    <a:pt x="3076576" y="310133"/>
                  </a:lnTo>
                  <a:cubicBezTo>
                    <a:pt x="3076576" y="273309"/>
                    <a:pt x="3106427" y="243458"/>
                    <a:pt x="3143251" y="243458"/>
                  </a:cubicBezTo>
                  <a:close/>
                  <a:moveTo>
                    <a:pt x="247651" y="243458"/>
                  </a:moveTo>
                  <a:cubicBezTo>
                    <a:pt x="284475" y="243458"/>
                    <a:pt x="314326" y="273309"/>
                    <a:pt x="314326" y="310133"/>
                  </a:cubicBezTo>
                  <a:lnTo>
                    <a:pt x="314326" y="1610108"/>
                  </a:lnTo>
                  <a:cubicBezTo>
                    <a:pt x="314326" y="1646932"/>
                    <a:pt x="284475" y="1676783"/>
                    <a:pt x="247651" y="1676783"/>
                  </a:cubicBezTo>
                  <a:cubicBezTo>
                    <a:pt x="210828" y="1676783"/>
                    <a:pt x="180976" y="1646932"/>
                    <a:pt x="180976" y="1610108"/>
                  </a:cubicBezTo>
                  <a:lnTo>
                    <a:pt x="180976" y="310133"/>
                  </a:lnTo>
                  <a:cubicBezTo>
                    <a:pt x="180976" y="273309"/>
                    <a:pt x="210828" y="243458"/>
                    <a:pt x="247651" y="243458"/>
                  </a:cubicBezTo>
                  <a:close/>
                  <a:moveTo>
                    <a:pt x="6581776" y="182880"/>
                  </a:moveTo>
                  <a:cubicBezTo>
                    <a:pt x="6618600" y="182880"/>
                    <a:pt x="6648451" y="212731"/>
                    <a:pt x="6648451" y="249555"/>
                  </a:cubicBezTo>
                  <a:lnTo>
                    <a:pt x="6648451" y="1670685"/>
                  </a:lnTo>
                  <a:cubicBezTo>
                    <a:pt x="6648451" y="1707509"/>
                    <a:pt x="6618600" y="1737360"/>
                    <a:pt x="6581776" y="1737360"/>
                  </a:cubicBezTo>
                  <a:cubicBezTo>
                    <a:pt x="6544952" y="1737360"/>
                    <a:pt x="6515101" y="1707509"/>
                    <a:pt x="6515101" y="1670685"/>
                  </a:cubicBezTo>
                  <a:lnTo>
                    <a:pt x="6515101" y="249555"/>
                  </a:lnTo>
                  <a:cubicBezTo>
                    <a:pt x="6515101" y="212731"/>
                    <a:pt x="6544952" y="182880"/>
                    <a:pt x="6581776" y="182880"/>
                  </a:cubicBezTo>
                  <a:close/>
                  <a:moveTo>
                    <a:pt x="3505201" y="182880"/>
                  </a:moveTo>
                  <a:cubicBezTo>
                    <a:pt x="3542025" y="182880"/>
                    <a:pt x="3571876" y="212731"/>
                    <a:pt x="3571876" y="249555"/>
                  </a:cubicBezTo>
                  <a:lnTo>
                    <a:pt x="3571876" y="1670685"/>
                  </a:lnTo>
                  <a:cubicBezTo>
                    <a:pt x="3571876" y="1707509"/>
                    <a:pt x="3542025" y="1737360"/>
                    <a:pt x="3505201" y="1737360"/>
                  </a:cubicBezTo>
                  <a:cubicBezTo>
                    <a:pt x="3468377" y="1737360"/>
                    <a:pt x="3438526" y="1707509"/>
                    <a:pt x="3438526" y="1670685"/>
                  </a:cubicBezTo>
                  <a:lnTo>
                    <a:pt x="3438526" y="249555"/>
                  </a:lnTo>
                  <a:cubicBezTo>
                    <a:pt x="3438526" y="212731"/>
                    <a:pt x="3468377" y="182880"/>
                    <a:pt x="3505201" y="182880"/>
                  </a:cubicBezTo>
                  <a:close/>
                  <a:moveTo>
                    <a:pt x="4048126" y="137160"/>
                  </a:moveTo>
                  <a:cubicBezTo>
                    <a:pt x="4084950" y="137160"/>
                    <a:pt x="4114801" y="167011"/>
                    <a:pt x="4114801" y="203835"/>
                  </a:cubicBezTo>
                  <a:lnTo>
                    <a:pt x="4114801" y="1716405"/>
                  </a:lnTo>
                  <a:cubicBezTo>
                    <a:pt x="4114801" y="1753229"/>
                    <a:pt x="4084950" y="1783080"/>
                    <a:pt x="4048126" y="1783080"/>
                  </a:cubicBezTo>
                  <a:cubicBezTo>
                    <a:pt x="4011302" y="1783080"/>
                    <a:pt x="3981451" y="1753229"/>
                    <a:pt x="3981451" y="1716405"/>
                  </a:cubicBezTo>
                  <a:lnTo>
                    <a:pt x="3981451" y="203835"/>
                  </a:lnTo>
                  <a:cubicBezTo>
                    <a:pt x="3981451" y="167011"/>
                    <a:pt x="4011302" y="137160"/>
                    <a:pt x="4048126" y="137160"/>
                  </a:cubicBezTo>
                  <a:close/>
                  <a:moveTo>
                    <a:pt x="2962276" y="137160"/>
                  </a:moveTo>
                  <a:cubicBezTo>
                    <a:pt x="2999100" y="137160"/>
                    <a:pt x="3028951" y="167011"/>
                    <a:pt x="3028951" y="203835"/>
                  </a:cubicBezTo>
                  <a:lnTo>
                    <a:pt x="3028951" y="1716405"/>
                  </a:lnTo>
                  <a:cubicBezTo>
                    <a:pt x="3028951" y="1753229"/>
                    <a:pt x="2999100" y="1783080"/>
                    <a:pt x="2962276" y="1783080"/>
                  </a:cubicBezTo>
                  <a:cubicBezTo>
                    <a:pt x="2925452" y="1783080"/>
                    <a:pt x="2895601" y="1753229"/>
                    <a:pt x="2895601" y="1716405"/>
                  </a:cubicBezTo>
                  <a:lnTo>
                    <a:pt x="2895601" y="203835"/>
                  </a:lnTo>
                  <a:cubicBezTo>
                    <a:pt x="2895601" y="167011"/>
                    <a:pt x="2925452" y="137160"/>
                    <a:pt x="2962276" y="137160"/>
                  </a:cubicBezTo>
                  <a:close/>
                  <a:moveTo>
                    <a:pt x="2781301" y="91440"/>
                  </a:moveTo>
                  <a:cubicBezTo>
                    <a:pt x="2818125" y="91440"/>
                    <a:pt x="2847976" y="121291"/>
                    <a:pt x="2847976" y="158115"/>
                  </a:cubicBezTo>
                  <a:lnTo>
                    <a:pt x="2847976" y="1762125"/>
                  </a:lnTo>
                  <a:cubicBezTo>
                    <a:pt x="2847976" y="1798949"/>
                    <a:pt x="2818125" y="1828800"/>
                    <a:pt x="2781301" y="1828800"/>
                  </a:cubicBezTo>
                  <a:cubicBezTo>
                    <a:pt x="2744477" y="1828800"/>
                    <a:pt x="2714626" y="1798949"/>
                    <a:pt x="2714626" y="1762125"/>
                  </a:cubicBezTo>
                  <a:lnTo>
                    <a:pt x="2714626" y="158115"/>
                  </a:lnTo>
                  <a:cubicBezTo>
                    <a:pt x="2714626" y="121291"/>
                    <a:pt x="2744477" y="91440"/>
                    <a:pt x="2781301" y="91440"/>
                  </a:cubicBezTo>
                  <a:close/>
                  <a:moveTo>
                    <a:pt x="6400801" y="0"/>
                  </a:moveTo>
                  <a:cubicBezTo>
                    <a:pt x="6437625" y="0"/>
                    <a:pt x="6467476" y="29851"/>
                    <a:pt x="6467476" y="66675"/>
                  </a:cubicBezTo>
                  <a:lnTo>
                    <a:pt x="6467476" y="1853565"/>
                  </a:lnTo>
                  <a:cubicBezTo>
                    <a:pt x="6467476" y="1890389"/>
                    <a:pt x="6437625" y="1920240"/>
                    <a:pt x="6400801" y="1920240"/>
                  </a:cubicBezTo>
                  <a:cubicBezTo>
                    <a:pt x="6363977" y="1920240"/>
                    <a:pt x="6334126" y="1890389"/>
                    <a:pt x="6334126" y="1853565"/>
                  </a:cubicBezTo>
                  <a:lnTo>
                    <a:pt x="6334126" y="66675"/>
                  </a:lnTo>
                  <a:cubicBezTo>
                    <a:pt x="6334126" y="29851"/>
                    <a:pt x="6363977" y="0"/>
                    <a:pt x="6400801" y="0"/>
                  </a:cubicBezTo>
                  <a:close/>
                  <a:moveTo>
                    <a:pt x="3867151" y="0"/>
                  </a:moveTo>
                  <a:cubicBezTo>
                    <a:pt x="3903975" y="0"/>
                    <a:pt x="3933826" y="29851"/>
                    <a:pt x="3933826" y="66675"/>
                  </a:cubicBezTo>
                  <a:lnTo>
                    <a:pt x="3933826" y="1853565"/>
                  </a:lnTo>
                  <a:cubicBezTo>
                    <a:pt x="3933826" y="1890389"/>
                    <a:pt x="3903975" y="1920240"/>
                    <a:pt x="3867151" y="1920240"/>
                  </a:cubicBezTo>
                  <a:cubicBezTo>
                    <a:pt x="3830327" y="1920240"/>
                    <a:pt x="3800476" y="1890389"/>
                    <a:pt x="3800476" y="1853565"/>
                  </a:cubicBezTo>
                  <a:lnTo>
                    <a:pt x="3800476" y="66675"/>
                  </a:lnTo>
                  <a:cubicBezTo>
                    <a:pt x="3800476" y="29851"/>
                    <a:pt x="3830327" y="0"/>
                    <a:pt x="386715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100000"/>
                  </a:schemeClr>
                </a:gs>
                <a:gs pos="19000">
                  <a:schemeClr val="accent2">
                    <a:lumMod val="100000"/>
                  </a:schemeClr>
                </a:gs>
                <a:gs pos="43000">
                  <a:schemeClr val="accent3">
                    <a:lumMod val="100000"/>
                  </a:schemeClr>
                </a:gs>
                <a:gs pos="100000">
                  <a:schemeClr val="accent6"/>
                </a:gs>
                <a:gs pos="78000">
                  <a:schemeClr val="accent5"/>
                </a:gs>
                <a:gs pos="60000">
                  <a:schemeClr val="accent4">
                    <a:lumMod val="10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C10F626-AFB1-4254-BDEE-E5C2076848D0}"/>
                </a:ext>
              </a:extLst>
            </p:cNvPr>
            <p:cNvSpPr/>
            <p:nvPr/>
          </p:nvSpPr>
          <p:spPr>
            <a:xfrm flipH="1">
              <a:off x="6005548" y="4955396"/>
              <a:ext cx="5712918" cy="1491871"/>
            </a:xfrm>
            <a:custGeom>
              <a:avLst/>
              <a:gdLst>
                <a:gd name="connsiteX0" fmla="*/ 5655946 w 7915276"/>
                <a:gd name="connsiteY0" fmla="*/ 914400 h 1920240"/>
                <a:gd name="connsiteX1" fmla="*/ 5697856 w 7915276"/>
                <a:gd name="connsiteY1" fmla="*/ 914400 h 1920240"/>
                <a:gd name="connsiteX2" fmla="*/ 5743576 w 7915276"/>
                <a:gd name="connsiteY2" fmla="*/ 960120 h 1920240"/>
                <a:gd name="connsiteX3" fmla="*/ 5697856 w 7915276"/>
                <a:gd name="connsiteY3" fmla="*/ 1005840 h 1920240"/>
                <a:gd name="connsiteX4" fmla="*/ 5655946 w 7915276"/>
                <a:gd name="connsiteY4" fmla="*/ 1005840 h 1920240"/>
                <a:gd name="connsiteX5" fmla="*/ 5610226 w 7915276"/>
                <a:gd name="connsiteY5" fmla="*/ 960120 h 1920240"/>
                <a:gd name="connsiteX6" fmla="*/ 5655946 w 7915276"/>
                <a:gd name="connsiteY6" fmla="*/ 914400 h 1920240"/>
                <a:gd name="connsiteX7" fmla="*/ 1514477 w 7915276"/>
                <a:gd name="connsiteY7" fmla="*/ 868680 h 1920240"/>
                <a:gd name="connsiteX8" fmla="*/ 1581151 w 7915276"/>
                <a:gd name="connsiteY8" fmla="*/ 935355 h 1920240"/>
                <a:gd name="connsiteX9" fmla="*/ 1581151 w 7915276"/>
                <a:gd name="connsiteY9" fmla="*/ 984885 h 1920240"/>
                <a:gd name="connsiteX10" fmla="*/ 1514477 w 7915276"/>
                <a:gd name="connsiteY10" fmla="*/ 1051560 h 1920240"/>
                <a:gd name="connsiteX11" fmla="*/ 1447801 w 7915276"/>
                <a:gd name="connsiteY11" fmla="*/ 984885 h 1920240"/>
                <a:gd name="connsiteX12" fmla="*/ 1447801 w 7915276"/>
                <a:gd name="connsiteY12" fmla="*/ 935355 h 1920240"/>
                <a:gd name="connsiteX13" fmla="*/ 1514477 w 7915276"/>
                <a:gd name="connsiteY13" fmla="*/ 868680 h 1920240"/>
                <a:gd name="connsiteX14" fmla="*/ 1695451 w 7915276"/>
                <a:gd name="connsiteY14" fmla="*/ 822960 h 1920240"/>
                <a:gd name="connsiteX15" fmla="*/ 1762126 w 7915276"/>
                <a:gd name="connsiteY15" fmla="*/ 889635 h 1920240"/>
                <a:gd name="connsiteX16" fmla="*/ 1762126 w 7915276"/>
                <a:gd name="connsiteY16" fmla="*/ 1030605 h 1920240"/>
                <a:gd name="connsiteX17" fmla="*/ 1695451 w 7915276"/>
                <a:gd name="connsiteY17" fmla="*/ 1097280 h 1920240"/>
                <a:gd name="connsiteX18" fmla="*/ 1628777 w 7915276"/>
                <a:gd name="connsiteY18" fmla="*/ 1030605 h 1920240"/>
                <a:gd name="connsiteX19" fmla="*/ 1628777 w 7915276"/>
                <a:gd name="connsiteY19" fmla="*/ 889635 h 1920240"/>
                <a:gd name="connsiteX20" fmla="*/ 1695451 w 7915276"/>
                <a:gd name="connsiteY20" fmla="*/ 822960 h 1920240"/>
                <a:gd name="connsiteX21" fmla="*/ 1152526 w 7915276"/>
                <a:gd name="connsiteY21" fmla="*/ 822960 h 1920240"/>
                <a:gd name="connsiteX22" fmla="*/ 1219202 w 7915276"/>
                <a:gd name="connsiteY22" fmla="*/ 889635 h 1920240"/>
                <a:gd name="connsiteX23" fmla="*/ 1219202 w 7915276"/>
                <a:gd name="connsiteY23" fmla="*/ 1030605 h 1920240"/>
                <a:gd name="connsiteX24" fmla="*/ 1152526 w 7915276"/>
                <a:gd name="connsiteY24" fmla="*/ 1097280 h 1920240"/>
                <a:gd name="connsiteX25" fmla="*/ 1085851 w 7915276"/>
                <a:gd name="connsiteY25" fmla="*/ 1030605 h 1920240"/>
                <a:gd name="connsiteX26" fmla="*/ 1085851 w 7915276"/>
                <a:gd name="connsiteY26" fmla="*/ 889635 h 1920240"/>
                <a:gd name="connsiteX27" fmla="*/ 1152526 w 7915276"/>
                <a:gd name="connsiteY27" fmla="*/ 822960 h 1920240"/>
                <a:gd name="connsiteX28" fmla="*/ 7848601 w 7915276"/>
                <a:gd name="connsiteY28" fmla="*/ 777240 h 1920240"/>
                <a:gd name="connsiteX29" fmla="*/ 7915276 w 7915276"/>
                <a:gd name="connsiteY29" fmla="*/ 843915 h 1920240"/>
                <a:gd name="connsiteX30" fmla="*/ 7915276 w 7915276"/>
                <a:gd name="connsiteY30" fmla="*/ 1076325 h 1920240"/>
                <a:gd name="connsiteX31" fmla="*/ 7848601 w 7915276"/>
                <a:gd name="connsiteY31" fmla="*/ 1143000 h 1920240"/>
                <a:gd name="connsiteX32" fmla="*/ 7781926 w 7915276"/>
                <a:gd name="connsiteY32" fmla="*/ 1076325 h 1920240"/>
                <a:gd name="connsiteX33" fmla="*/ 7781926 w 7915276"/>
                <a:gd name="connsiteY33" fmla="*/ 843915 h 1920240"/>
                <a:gd name="connsiteX34" fmla="*/ 7848601 w 7915276"/>
                <a:gd name="connsiteY34" fmla="*/ 777240 h 1920240"/>
                <a:gd name="connsiteX35" fmla="*/ 1876426 w 7915276"/>
                <a:gd name="connsiteY35" fmla="*/ 777240 h 1920240"/>
                <a:gd name="connsiteX36" fmla="*/ 1943101 w 7915276"/>
                <a:gd name="connsiteY36" fmla="*/ 843915 h 1920240"/>
                <a:gd name="connsiteX37" fmla="*/ 1943101 w 7915276"/>
                <a:gd name="connsiteY37" fmla="*/ 1076325 h 1920240"/>
                <a:gd name="connsiteX38" fmla="*/ 1876426 w 7915276"/>
                <a:gd name="connsiteY38" fmla="*/ 1143000 h 1920240"/>
                <a:gd name="connsiteX39" fmla="*/ 1809751 w 7915276"/>
                <a:gd name="connsiteY39" fmla="*/ 1076325 h 1920240"/>
                <a:gd name="connsiteX40" fmla="*/ 1809751 w 7915276"/>
                <a:gd name="connsiteY40" fmla="*/ 843915 h 1920240"/>
                <a:gd name="connsiteX41" fmla="*/ 1876426 w 7915276"/>
                <a:gd name="connsiteY41" fmla="*/ 777240 h 1920240"/>
                <a:gd name="connsiteX42" fmla="*/ 1333501 w 7915276"/>
                <a:gd name="connsiteY42" fmla="*/ 777240 h 1920240"/>
                <a:gd name="connsiteX43" fmla="*/ 1400176 w 7915276"/>
                <a:gd name="connsiteY43" fmla="*/ 843915 h 1920240"/>
                <a:gd name="connsiteX44" fmla="*/ 1400176 w 7915276"/>
                <a:gd name="connsiteY44" fmla="*/ 1076325 h 1920240"/>
                <a:gd name="connsiteX45" fmla="*/ 1333501 w 7915276"/>
                <a:gd name="connsiteY45" fmla="*/ 1143000 h 1920240"/>
                <a:gd name="connsiteX46" fmla="*/ 1266826 w 7915276"/>
                <a:gd name="connsiteY46" fmla="*/ 1076325 h 1920240"/>
                <a:gd name="connsiteX47" fmla="*/ 1266826 w 7915276"/>
                <a:gd name="connsiteY47" fmla="*/ 843915 h 1920240"/>
                <a:gd name="connsiteX48" fmla="*/ 1333501 w 7915276"/>
                <a:gd name="connsiteY48" fmla="*/ 777240 h 1920240"/>
                <a:gd name="connsiteX49" fmla="*/ 7305676 w 7915276"/>
                <a:gd name="connsiteY49" fmla="*/ 731520 h 1920240"/>
                <a:gd name="connsiteX50" fmla="*/ 7372351 w 7915276"/>
                <a:gd name="connsiteY50" fmla="*/ 798195 h 1920240"/>
                <a:gd name="connsiteX51" fmla="*/ 7372351 w 7915276"/>
                <a:gd name="connsiteY51" fmla="*/ 1122045 h 1920240"/>
                <a:gd name="connsiteX52" fmla="*/ 7305676 w 7915276"/>
                <a:gd name="connsiteY52" fmla="*/ 1188720 h 1920240"/>
                <a:gd name="connsiteX53" fmla="*/ 7239001 w 7915276"/>
                <a:gd name="connsiteY53" fmla="*/ 1122045 h 1920240"/>
                <a:gd name="connsiteX54" fmla="*/ 7239001 w 7915276"/>
                <a:gd name="connsiteY54" fmla="*/ 798195 h 1920240"/>
                <a:gd name="connsiteX55" fmla="*/ 7305676 w 7915276"/>
                <a:gd name="connsiteY55" fmla="*/ 731520 h 1920240"/>
                <a:gd name="connsiteX56" fmla="*/ 5314951 w 7915276"/>
                <a:gd name="connsiteY56" fmla="*/ 731520 h 1920240"/>
                <a:gd name="connsiteX57" fmla="*/ 5381626 w 7915276"/>
                <a:gd name="connsiteY57" fmla="*/ 798195 h 1920240"/>
                <a:gd name="connsiteX58" fmla="*/ 5381626 w 7915276"/>
                <a:gd name="connsiteY58" fmla="*/ 1122045 h 1920240"/>
                <a:gd name="connsiteX59" fmla="*/ 5314951 w 7915276"/>
                <a:gd name="connsiteY59" fmla="*/ 1188720 h 1920240"/>
                <a:gd name="connsiteX60" fmla="*/ 5248276 w 7915276"/>
                <a:gd name="connsiteY60" fmla="*/ 1122045 h 1920240"/>
                <a:gd name="connsiteX61" fmla="*/ 5248276 w 7915276"/>
                <a:gd name="connsiteY61" fmla="*/ 798195 h 1920240"/>
                <a:gd name="connsiteX62" fmla="*/ 5314951 w 7915276"/>
                <a:gd name="connsiteY62" fmla="*/ 731520 h 1920240"/>
                <a:gd name="connsiteX63" fmla="*/ 2057401 w 7915276"/>
                <a:gd name="connsiteY63" fmla="*/ 731520 h 1920240"/>
                <a:gd name="connsiteX64" fmla="*/ 2124076 w 7915276"/>
                <a:gd name="connsiteY64" fmla="*/ 798195 h 1920240"/>
                <a:gd name="connsiteX65" fmla="*/ 2124076 w 7915276"/>
                <a:gd name="connsiteY65" fmla="*/ 1122045 h 1920240"/>
                <a:gd name="connsiteX66" fmla="*/ 2057401 w 7915276"/>
                <a:gd name="connsiteY66" fmla="*/ 1188720 h 1920240"/>
                <a:gd name="connsiteX67" fmla="*/ 1990726 w 7915276"/>
                <a:gd name="connsiteY67" fmla="*/ 1122045 h 1920240"/>
                <a:gd name="connsiteX68" fmla="*/ 1990726 w 7915276"/>
                <a:gd name="connsiteY68" fmla="*/ 798195 h 1920240"/>
                <a:gd name="connsiteX69" fmla="*/ 2057401 w 7915276"/>
                <a:gd name="connsiteY69" fmla="*/ 731520 h 1920240"/>
                <a:gd name="connsiteX70" fmla="*/ 971551 w 7915276"/>
                <a:gd name="connsiteY70" fmla="*/ 731520 h 1920240"/>
                <a:gd name="connsiteX71" fmla="*/ 1038226 w 7915276"/>
                <a:gd name="connsiteY71" fmla="*/ 798195 h 1920240"/>
                <a:gd name="connsiteX72" fmla="*/ 1038226 w 7915276"/>
                <a:gd name="connsiteY72" fmla="*/ 1122045 h 1920240"/>
                <a:gd name="connsiteX73" fmla="*/ 971551 w 7915276"/>
                <a:gd name="connsiteY73" fmla="*/ 1188720 h 1920240"/>
                <a:gd name="connsiteX74" fmla="*/ 904876 w 7915276"/>
                <a:gd name="connsiteY74" fmla="*/ 1122045 h 1920240"/>
                <a:gd name="connsiteX75" fmla="*/ 904876 w 7915276"/>
                <a:gd name="connsiteY75" fmla="*/ 798195 h 1920240"/>
                <a:gd name="connsiteX76" fmla="*/ 971551 w 7915276"/>
                <a:gd name="connsiteY76" fmla="*/ 731520 h 1920240"/>
                <a:gd name="connsiteX77" fmla="*/ 5857876 w 7915276"/>
                <a:gd name="connsiteY77" fmla="*/ 685800 h 1920240"/>
                <a:gd name="connsiteX78" fmla="*/ 5924551 w 7915276"/>
                <a:gd name="connsiteY78" fmla="*/ 752475 h 1920240"/>
                <a:gd name="connsiteX79" fmla="*/ 5924551 w 7915276"/>
                <a:gd name="connsiteY79" fmla="*/ 1167765 h 1920240"/>
                <a:gd name="connsiteX80" fmla="*/ 5857876 w 7915276"/>
                <a:gd name="connsiteY80" fmla="*/ 1234440 h 1920240"/>
                <a:gd name="connsiteX81" fmla="*/ 5791201 w 7915276"/>
                <a:gd name="connsiteY81" fmla="*/ 1167765 h 1920240"/>
                <a:gd name="connsiteX82" fmla="*/ 5791201 w 7915276"/>
                <a:gd name="connsiteY82" fmla="*/ 752475 h 1920240"/>
                <a:gd name="connsiteX83" fmla="*/ 5857876 w 7915276"/>
                <a:gd name="connsiteY83" fmla="*/ 685800 h 1920240"/>
                <a:gd name="connsiteX84" fmla="*/ 5495926 w 7915276"/>
                <a:gd name="connsiteY84" fmla="*/ 685800 h 1920240"/>
                <a:gd name="connsiteX85" fmla="*/ 5562601 w 7915276"/>
                <a:gd name="connsiteY85" fmla="*/ 752475 h 1920240"/>
                <a:gd name="connsiteX86" fmla="*/ 5562601 w 7915276"/>
                <a:gd name="connsiteY86" fmla="*/ 1167765 h 1920240"/>
                <a:gd name="connsiteX87" fmla="*/ 5495926 w 7915276"/>
                <a:gd name="connsiteY87" fmla="*/ 1234440 h 1920240"/>
                <a:gd name="connsiteX88" fmla="*/ 5429251 w 7915276"/>
                <a:gd name="connsiteY88" fmla="*/ 1167765 h 1920240"/>
                <a:gd name="connsiteX89" fmla="*/ 5429251 w 7915276"/>
                <a:gd name="connsiteY89" fmla="*/ 752475 h 1920240"/>
                <a:gd name="connsiteX90" fmla="*/ 5495926 w 7915276"/>
                <a:gd name="connsiteY90" fmla="*/ 685800 h 1920240"/>
                <a:gd name="connsiteX91" fmla="*/ 2238376 w 7915276"/>
                <a:gd name="connsiteY91" fmla="*/ 685800 h 1920240"/>
                <a:gd name="connsiteX92" fmla="*/ 2305051 w 7915276"/>
                <a:gd name="connsiteY92" fmla="*/ 752475 h 1920240"/>
                <a:gd name="connsiteX93" fmla="*/ 2305051 w 7915276"/>
                <a:gd name="connsiteY93" fmla="*/ 1167765 h 1920240"/>
                <a:gd name="connsiteX94" fmla="*/ 2238376 w 7915276"/>
                <a:gd name="connsiteY94" fmla="*/ 1234440 h 1920240"/>
                <a:gd name="connsiteX95" fmla="*/ 2171701 w 7915276"/>
                <a:gd name="connsiteY95" fmla="*/ 1167765 h 1920240"/>
                <a:gd name="connsiteX96" fmla="*/ 2171701 w 7915276"/>
                <a:gd name="connsiteY96" fmla="*/ 752475 h 1920240"/>
                <a:gd name="connsiteX97" fmla="*/ 2238376 w 7915276"/>
                <a:gd name="connsiteY97" fmla="*/ 685800 h 1920240"/>
                <a:gd name="connsiteX98" fmla="*/ 609602 w 7915276"/>
                <a:gd name="connsiteY98" fmla="*/ 679356 h 1920240"/>
                <a:gd name="connsiteX99" fmla="*/ 676276 w 7915276"/>
                <a:gd name="connsiteY99" fmla="*/ 746031 h 1920240"/>
                <a:gd name="connsiteX100" fmla="*/ 676275 w 7915276"/>
                <a:gd name="connsiteY100" fmla="*/ 1174211 h 1920240"/>
                <a:gd name="connsiteX101" fmla="*/ 609600 w 7915276"/>
                <a:gd name="connsiteY101" fmla="*/ 1240886 h 1920240"/>
                <a:gd name="connsiteX102" fmla="*/ 609602 w 7915276"/>
                <a:gd name="connsiteY102" fmla="*/ 1240885 h 1920240"/>
                <a:gd name="connsiteX103" fmla="*/ 542926 w 7915276"/>
                <a:gd name="connsiteY103" fmla="*/ 1174210 h 1920240"/>
                <a:gd name="connsiteX104" fmla="*/ 542926 w 7915276"/>
                <a:gd name="connsiteY104" fmla="*/ 746031 h 1920240"/>
                <a:gd name="connsiteX105" fmla="*/ 609602 w 7915276"/>
                <a:gd name="connsiteY105" fmla="*/ 679356 h 1920240"/>
                <a:gd name="connsiteX106" fmla="*/ 6943726 w 7915276"/>
                <a:gd name="connsiteY106" fmla="*/ 640080 h 1920240"/>
                <a:gd name="connsiteX107" fmla="*/ 7010401 w 7915276"/>
                <a:gd name="connsiteY107" fmla="*/ 706755 h 1920240"/>
                <a:gd name="connsiteX108" fmla="*/ 7010401 w 7915276"/>
                <a:gd name="connsiteY108" fmla="*/ 1213485 h 1920240"/>
                <a:gd name="connsiteX109" fmla="*/ 6943726 w 7915276"/>
                <a:gd name="connsiteY109" fmla="*/ 1280160 h 1920240"/>
                <a:gd name="connsiteX110" fmla="*/ 6877051 w 7915276"/>
                <a:gd name="connsiteY110" fmla="*/ 1213485 h 1920240"/>
                <a:gd name="connsiteX111" fmla="*/ 6877051 w 7915276"/>
                <a:gd name="connsiteY111" fmla="*/ 706755 h 1920240"/>
                <a:gd name="connsiteX112" fmla="*/ 6943726 w 7915276"/>
                <a:gd name="connsiteY112" fmla="*/ 640080 h 1920240"/>
                <a:gd name="connsiteX113" fmla="*/ 5133976 w 7915276"/>
                <a:gd name="connsiteY113" fmla="*/ 640080 h 1920240"/>
                <a:gd name="connsiteX114" fmla="*/ 5200651 w 7915276"/>
                <a:gd name="connsiteY114" fmla="*/ 706755 h 1920240"/>
                <a:gd name="connsiteX115" fmla="*/ 5200651 w 7915276"/>
                <a:gd name="connsiteY115" fmla="*/ 1213485 h 1920240"/>
                <a:gd name="connsiteX116" fmla="*/ 5133976 w 7915276"/>
                <a:gd name="connsiteY116" fmla="*/ 1280160 h 1920240"/>
                <a:gd name="connsiteX117" fmla="*/ 5067301 w 7915276"/>
                <a:gd name="connsiteY117" fmla="*/ 1213485 h 1920240"/>
                <a:gd name="connsiteX118" fmla="*/ 5067301 w 7915276"/>
                <a:gd name="connsiteY118" fmla="*/ 706755 h 1920240"/>
                <a:gd name="connsiteX119" fmla="*/ 5133976 w 7915276"/>
                <a:gd name="connsiteY119" fmla="*/ 640080 h 1920240"/>
                <a:gd name="connsiteX120" fmla="*/ 790576 w 7915276"/>
                <a:gd name="connsiteY120" fmla="*/ 640080 h 1920240"/>
                <a:gd name="connsiteX121" fmla="*/ 857251 w 7915276"/>
                <a:gd name="connsiteY121" fmla="*/ 706755 h 1920240"/>
                <a:gd name="connsiteX122" fmla="*/ 857251 w 7915276"/>
                <a:gd name="connsiteY122" fmla="*/ 1213485 h 1920240"/>
                <a:gd name="connsiteX123" fmla="*/ 790576 w 7915276"/>
                <a:gd name="connsiteY123" fmla="*/ 1280160 h 1920240"/>
                <a:gd name="connsiteX124" fmla="*/ 723902 w 7915276"/>
                <a:gd name="connsiteY124" fmla="*/ 1213485 h 1920240"/>
                <a:gd name="connsiteX125" fmla="*/ 723902 w 7915276"/>
                <a:gd name="connsiteY125" fmla="*/ 706755 h 1920240"/>
                <a:gd name="connsiteX126" fmla="*/ 790576 w 7915276"/>
                <a:gd name="connsiteY126" fmla="*/ 640080 h 1920240"/>
                <a:gd name="connsiteX127" fmla="*/ 7486651 w 7915276"/>
                <a:gd name="connsiteY127" fmla="*/ 548640 h 1920240"/>
                <a:gd name="connsiteX128" fmla="*/ 7553326 w 7915276"/>
                <a:gd name="connsiteY128" fmla="*/ 615315 h 1920240"/>
                <a:gd name="connsiteX129" fmla="*/ 7553326 w 7915276"/>
                <a:gd name="connsiteY129" fmla="*/ 1304925 h 1920240"/>
                <a:gd name="connsiteX130" fmla="*/ 7486651 w 7915276"/>
                <a:gd name="connsiteY130" fmla="*/ 1371600 h 1920240"/>
                <a:gd name="connsiteX131" fmla="*/ 7419976 w 7915276"/>
                <a:gd name="connsiteY131" fmla="*/ 1304925 h 1920240"/>
                <a:gd name="connsiteX132" fmla="*/ 7419976 w 7915276"/>
                <a:gd name="connsiteY132" fmla="*/ 615315 h 1920240"/>
                <a:gd name="connsiteX133" fmla="*/ 7486651 w 7915276"/>
                <a:gd name="connsiteY133" fmla="*/ 548640 h 1920240"/>
                <a:gd name="connsiteX134" fmla="*/ 2419351 w 7915276"/>
                <a:gd name="connsiteY134" fmla="*/ 548640 h 1920240"/>
                <a:gd name="connsiteX135" fmla="*/ 2486026 w 7915276"/>
                <a:gd name="connsiteY135" fmla="*/ 615315 h 1920240"/>
                <a:gd name="connsiteX136" fmla="*/ 2486026 w 7915276"/>
                <a:gd name="connsiteY136" fmla="*/ 1304925 h 1920240"/>
                <a:gd name="connsiteX137" fmla="*/ 2419351 w 7915276"/>
                <a:gd name="connsiteY137" fmla="*/ 1371600 h 1920240"/>
                <a:gd name="connsiteX138" fmla="*/ 2352676 w 7915276"/>
                <a:gd name="connsiteY138" fmla="*/ 1304925 h 1920240"/>
                <a:gd name="connsiteX139" fmla="*/ 2352676 w 7915276"/>
                <a:gd name="connsiteY139" fmla="*/ 615315 h 1920240"/>
                <a:gd name="connsiteX140" fmla="*/ 2419351 w 7915276"/>
                <a:gd name="connsiteY140" fmla="*/ 548640 h 1920240"/>
                <a:gd name="connsiteX141" fmla="*/ 66676 w 7915276"/>
                <a:gd name="connsiteY141" fmla="*/ 546281 h 1920240"/>
                <a:gd name="connsiteX142" fmla="*/ 133352 w 7915276"/>
                <a:gd name="connsiteY142" fmla="*/ 612957 h 1920240"/>
                <a:gd name="connsiteX143" fmla="*/ 133351 w 7915276"/>
                <a:gd name="connsiteY143" fmla="*/ 1307284 h 1920240"/>
                <a:gd name="connsiteX144" fmla="*/ 66676 w 7915276"/>
                <a:gd name="connsiteY144" fmla="*/ 1373960 h 1920240"/>
                <a:gd name="connsiteX145" fmla="*/ 66676 w 7915276"/>
                <a:gd name="connsiteY145" fmla="*/ 1373959 h 1920240"/>
                <a:gd name="connsiteX146" fmla="*/ 0 w 7915276"/>
                <a:gd name="connsiteY146" fmla="*/ 1307283 h 1920240"/>
                <a:gd name="connsiteX147" fmla="*/ 0 w 7915276"/>
                <a:gd name="connsiteY147" fmla="*/ 612957 h 1920240"/>
                <a:gd name="connsiteX148" fmla="*/ 66676 w 7915276"/>
                <a:gd name="connsiteY148" fmla="*/ 546281 h 1920240"/>
                <a:gd name="connsiteX149" fmla="*/ 6038851 w 7915276"/>
                <a:gd name="connsiteY149" fmla="*/ 502920 h 1920240"/>
                <a:gd name="connsiteX150" fmla="*/ 6105526 w 7915276"/>
                <a:gd name="connsiteY150" fmla="*/ 569595 h 1920240"/>
                <a:gd name="connsiteX151" fmla="*/ 6105526 w 7915276"/>
                <a:gd name="connsiteY151" fmla="*/ 1350645 h 1920240"/>
                <a:gd name="connsiteX152" fmla="*/ 6038851 w 7915276"/>
                <a:gd name="connsiteY152" fmla="*/ 1417320 h 1920240"/>
                <a:gd name="connsiteX153" fmla="*/ 5972176 w 7915276"/>
                <a:gd name="connsiteY153" fmla="*/ 1350645 h 1920240"/>
                <a:gd name="connsiteX154" fmla="*/ 5972176 w 7915276"/>
                <a:gd name="connsiteY154" fmla="*/ 569595 h 1920240"/>
                <a:gd name="connsiteX155" fmla="*/ 6038851 w 7915276"/>
                <a:gd name="connsiteY155" fmla="*/ 502920 h 1920240"/>
                <a:gd name="connsiteX156" fmla="*/ 4591051 w 7915276"/>
                <a:gd name="connsiteY156" fmla="*/ 502920 h 1920240"/>
                <a:gd name="connsiteX157" fmla="*/ 4657726 w 7915276"/>
                <a:gd name="connsiteY157" fmla="*/ 569595 h 1920240"/>
                <a:gd name="connsiteX158" fmla="*/ 4657726 w 7915276"/>
                <a:gd name="connsiteY158" fmla="*/ 1350645 h 1920240"/>
                <a:gd name="connsiteX159" fmla="*/ 4591051 w 7915276"/>
                <a:gd name="connsiteY159" fmla="*/ 1417320 h 1920240"/>
                <a:gd name="connsiteX160" fmla="*/ 4524376 w 7915276"/>
                <a:gd name="connsiteY160" fmla="*/ 1350645 h 1920240"/>
                <a:gd name="connsiteX161" fmla="*/ 4524376 w 7915276"/>
                <a:gd name="connsiteY161" fmla="*/ 569595 h 1920240"/>
                <a:gd name="connsiteX162" fmla="*/ 4591051 w 7915276"/>
                <a:gd name="connsiteY162" fmla="*/ 502920 h 1920240"/>
                <a:gd name="connsiteX163" fmla="*/ 4410076 w 7915276"/>
                <a:gd name="connsiteY163" fmla="*/ 502920 h 1920240"/>
                <a:gd name="connsiteX164" fmla="*/ 4476751 w 7915276"/>
                <a:gd name="connsiteY164" fmla="*/ 569595 h 1920240"/>
                <a:gd name="connsiteX165" fmla="*/ 4476751 w 7915276"/>
                <a:gd name="connsiteY165" fmla="*/ 1350645 h 1920240"/>
                <a:gd name="connsiteX166" fmla="*/ 4410076 w 7915276"/>
                <a:gd name="connsiteY166" fmla="*/ 1417320 h 1920240"/>
                <a:gd name="connsiteX167" fmla="*/ 4343401 w 7915276"/>
                <a:gd name="connsiteY167" fmla="*/ 1350645 h 1920240"/>
                <a:gd name="connsiteX168" fmla="*/ 4343401 w 7915276"/>
                <a:gd name="connsiteY168" fmla="*/ 569595 h 1920240"/>
                <a:gd name="connsiteX169" fmla="*/ 4410076 w 7915276"/>
                <a:gd name="connsiteY169" fmla="*/ 502920 h 1920240"/>
                <a:gd name="connsiteX170" fmla="*/ 4953001 w 7915276"/>
                <a:gd name="connsiteY170" fmla="*/ 457200 h 1920240"/>
                <a:gd name="connsiteX171" fmla="*/ 5019676 w 7915276"/>
                <a:gd name="connsiteY171" fmla="*/ 523875 h 1920240"/>
                <a:gd name="connsiteX172" fmla="*/ 5019676 w 7915276"/>
                <a:gd name="connsiteY172" fmla="*/ 1396365 h 1920240"/>
                <a:gd name="connsiteX173" fmla="*/ 4953001 w 7915276"/>
                <a:gd name="connsiteY173" fmla="*/ 1463040 h 1920240"/>
                <a:gd name="connsiteX174" fmla="*/ 4886326 w 7915276"/>
                <a:gd name="connsiteY174" fmla="*/ 1396365 h 1920240"/>
                <a:gd name="connsiteX175" fmla="*/ 4886326 w 7915276"/>
                <a:gd name="connsiteY175" fmla="*/ 523875 h 1920240"/>
                <a:gd name="connsiteX176" fmla="*/ 4953001 w 7915276"/>
                <a:gd name="connsiteY176" fmla="*/ 457200 h 1920240"/>
                <a:gd name="connsiteX177" fmla="*/ 3686176 w 7915276"/>
                <a:gd name="connsiteY177" fmla="*/ 457200 h 1920240"/>
                <a:gd name="connsiteX178" fmla="*/ 3752851 w 7915276"/>
                <a:gd name="connsiteY178" fmla="*/ 523875 h 1920240"/>
                <a:gd name="connsiteX179" fmla="*/ 3752851 w 7915276"/>
                <a:gd name="connsiteY179" fmla="*/ 1396365 h 1920240"/>
                <a:gd name="connsiteX180" fmla="*/ 3686176 w 7915276"/>
                <a:gd name="connsiteY180" fmla="*/ 1463040 h 1920240"/>
                <a:gd name="connsiteX181" fmla="*/ 3619501 w 7915276"/>
                <a:gd name="connsiteY181" fmla="*/ 1396365 h 1920240"/>
                <a:gd name="connsiteX182" fmla="*/ 3619501 w 7915276"/>
                <a:gd name="connsiteY182" fmla="*/ 523875 h 1920240"/>
                <a:gd name="connsiteX183" fmla="*/ 3686176 w 7915276"/>
                <a:gd name="connsiteY183" fmla="*/ 457200 h 1920240"/>
                <a:gd name="connsiteX184" fmla="*/ 428626 w 7915276"/>
                <a:gd name="connsiteY184" fmla="*/ 427993 h 1920240"/>
                <a:gd name="connsiteX185" fmla="*/ 495302 w 7915276"/>
                <a:gd name="connsiteY185" fmla="*/ 494668 h 1920240"/>
                <a:gd name="connsiteX186" fmla="*/ 495300 w 7915276"/>
                <a:gd name="connsiteY186" fmla="*/ 1425574 h 1920240"/>
                <a:gd name="connsiteX187" fmla="*/ 428625 w 7915276"/>
                <a:gd name="connsiteY187" fmla="*/ 1492249 h 1920240"/>
                <a:gd name="connsiteX188" fmla="*/ 428626 w 7915276"/>
                <a:gd name="connsiteY188" fmla="*/ 1492248 h 1920240"/>
                <a:gd name="connsiteX189" fmla="*/ 361951 w 7915276"/>
                <a:gd name="connsiteY189" fmla="*/ 1425573 h 1920240"/>
                <a:gd name="connsiteX190" fmla="*/ 361951 w 7915276"/>
                <a:gd name="connsiteY190" fmla="*/ 494668 h 1920240"/>
                <a:gd name="connsiteX191" fmla="*/ 428626 w 7915276"/>
                <a:gd name="connsiteY191" fmla="*/ 427993 h 1920240"/>
                <a:gd name="connsiteX192" fmla="*/ 7124701 w 7915276"/>
                <a:gd name="connsiteY192" fmla="*/ 411480 h 1920240"/>
                <a:gd name="connsiteX193" fmla="*/ 7191376 w 7915276"/>
                <a:gd name="connsiteY193" fmla="*/ 478155 h 1920240"/>
                <a:gd name="connsiteX194" fmla="*/ 7191376 w 7915276"/>
                <a:gd name="connsiteY194" fmla="*/ 1442085 h 1920240"/>
                <a:gd name="connsiteX195" fmla="*/ 7124701 w 7915276"/>
                <a:gd name="connsiteY195" fmla="*/ 1508760 h 1920240"/>
                <a:gd name="connsiteX196" fmla="*/ 7058026 w 7915276"/>
                <a:gd name="connsiteY196" fmla="*/ 1442085 h 1920240"/>
                <a:gd name="connsiteX197" fmla="*/ 7058026 w 7915276"/>
                <a:gd name="connsiteY197" fmla="*/ 478155 h 1920240"/>
                <a:gd name="connsiteX198" fmla="*/ 7124701 w 7915276"/>
                <a:gd name="connsiteY198" fmla="*/ 411480 h 1920240"/>
                <a:gd name="connsiteX199" fmla="*/ 7667626 w 7915276"/>
                <a:gd name="connsiteY199" fmla="*/ 365760 h 1920240"/>
                <a:gd name="connsiteX200" fmla="*/ 7734301 w 7915276"/>
                <a:gd name="connsiteY200" fmla="*/ 432435 h 1920240"/>
                <a:gd name="connsiteX201" fmla="*/ 7734301 w 7915276"/>
                <a:gd name="connsiteY201" fmla="*/ 1487805 h 1920240"/>
                <a:gd name="connsiteX202" fmla="*/ 7667626 w 7915276"/>
                <a:gd name="connsiteY202" fmla="*/ 1554480 h 1920240"/>
                <a:gd name="connsiteX203" fmla="*/ 7600951 w 7915276"/>
                <a:gd name="connsiteY203" fmla="*/ 1487805 h 1920240"/>
                <a:gd name="connsiteX204" fmla="*/ 7600951 w 7915276"/>
                <a:gd name="connsiteY204" fmla="*/ 432435 h 1920240"/>
                <a:gd name="connsiteX205" fmla="*/ 7667626 w 7915276"/>
                <a:gd name="connsiteY205" fmla="*/ 365760 h 1920240"/>
                <a:gd name="connsiteX206" fmla="*/ 6219826 w 7915276"/>
                <a:gd name="connsiteY206" fmla="*/ 365760 h 1920240"/>
                <a:gd name="connsiteX207" fmla="*/ 6286501 w 7915276"/>
                <a:gd name="connsiteY207" fmla="*/ 432435 h 1920240"/>
                <a:gd name="connsiteX208" fmla="*/ 6286501 w 7915276"/>
                <a:gd name="connsiteY208" fmla="*/ 1487805 h 1920240"/>
                <a:gd name="connsiteX209" fmla="*/ 6219826 w 7915276"/>
                <a:gd name="connsiteY209" fmla="*/ 1554480 h 1920240"/>
                <a:gd name="connsiteX210" fmla="*/ 6153151 w 7915276"/>
                <a:gd name="connsiteY210" fmla="*/ 1487805 h 1920240"/>
                <a:gd name="connsiteX211" fmla="*/ 6153151 w 7915276"/>
                <a:gd name="connsiteY211" fmla="*/ 432435 h 1920240"/>
                <a:gd name="connsiteX212" fmla="*/ 6219826 w 7915276"/>
                <a:gd name="connsiteY212" fmla="*/ 365760 h 1920240"/>
                <a:gd name="connsiteX213" fmla="*/ 4229101 w 7915276"/>
                <a:gd name="connsiteY213" fmla="*/ 365760 h 1920240"/>
                <a:gd name="connsiteX214" fmla="*/ 4295776 w 7915276"/>
                <a:gd name="connsiteY214" fmla="*/ 432435 h 1920240"/>
                <a:gd name="connsiteX215" fmla="*/ 4295776 w 7915276"/>
                <a:gd name="connsiteY215" fmla="*/ 1487805 h 1920240"/>
                <a:gd name="connsiteX216" fmla="*/ 4229101 w 7915276"/>
                <a:gd name="connsiteY216" fmla="*/ 1554480 h 1920240"/>
                <a:gd name="connsiteX217" fmla="*/ 4162426 w 7915276"/>
                <a:gd name="connsiteY217" fmla="*/ 1487805 h 1920240"/>
                <a:gd name="connsiteX218" fmla="*/ 4162426 w 7915276"/>
                <a:gd name="connsiteY218" fmla="*/ 432435 h 1920240"/>
                <a:gd name="connsiteX219" fmla="*/ 4229101 w 7915276"/>
                <a:gd name="connsiteY219" fmla="*/ 365760 h 1920240"/>
                <a:gd name="connsiteX220" fmla="*/ 3324226 w 7915276"/>
                <a:gd name="connsiteY220" fmla="*/ 365760 h 1920240"/>
                <a:gd name="connsiteX221" fmla="*/ 3390901 w 7915276"/>
                <a:gd name="connsiteY221" fmla="*/ 432435 h 1920240"/>
                <a:gd name="connsiteX222" fmla="*/ 3390901 w 7915276"/>
                <a:gd name="connsiteY222" fmla="*/ 1487805 h 1920240"/>
                <a:gd name="connsiteX223" fmla="*/ 3324226 w 7915276"/>
                <a:gd name="connsiteY223" fmla="*/ 1554480 h 1920240"/>
                <a:gd name="connsiteX224" fmla="*/ 3257551 w 7915276"/>
                <a:gd name="connsiteY224" fmla="*/ 1487805 h 1920240"/>
                <a:gd name="connsiteX225" fmla="*/ 3257551 w 7915276"/>
                <a:gd name="connsiteY225" fmla="*/ 432435 h 1920240"/>
                <a:gd name="connsiteX226" fmla="*/ 3324226 w 7915276"/>
                <a:gd name="connsiteY226" fmla="*/ 365760 h 1920240"/>
                <a:gd name="connsiteX227" fmla="*/ 2600326 w 7915276"/>
                <a:gd name="connsiteY227" fmla="*/ 320040 h 1920240"/>
                <a:gd name="connsiteX228" fmla="*/ 2667001 w 7915276"/>
                <a:gd name="connsiteY228" fmla="*/ 386715 h 1920240"/>
                <a:gd name="connsiteX229" fmla="*/ 2667001 w 7915276"/>
                <a:gd name="connsiteY229" fmla="*/ 1533525 h 1920240"/>
                <a:gd name="connsiteX230" fmla="*/ 2600326 w 7915276"/>
                <a:gd name="connsiteY230" fmla="*/ 1600200 h 1920240"/>
                <a:gd name="connsiteX231" fmla="*/ 2533651 w 7915276"/>
                <a:gd name="connsiteY231" fmla="*/ 1533525 h 1920240"/>
                <a:gd name="connsiteX232" fmla="*/ 2533651 w 7915276"/>
                <a:gd name="connsiteY232" fmla="*/ 386715 h 1920240"/>
                <a:gd name="connsiteX233" fmla="*/ 2600326 w 7915276"/>
                <a:gd name="connsiteY233" fmla="*/ 320040 h 1920240"/>
                <a:gd name="connsiteX234" fmla="*/ 6762751 w 7915276"/>
                <a:gd name="connsiteY234" fmla="*/ 274320 h 1920240"/>
                <a:gd name="connsiteX235" fmla="*/ 6829426 w 7915276"/>
                <a:gd name="connsiteY235" fmla="*/ 340995 h 1920240"/>
                <a:gd name="connsiteX236" fmla="*/ 6829426 w 7915276"/>
                <a:gd name="connsiteY236" fmla="*/ 1579245 h 1920240"/>
                <a:gd name="connsiteX237" fmla="*/ 6762751 w 7915276"/>
                <a:gd name="connsiteY237" fmla="*/ 1645920 h 1920240"/>
                <a:gd name="connsiteX238" fmla="*/ 6696076 w 7915276"/>
                <a:gd name="connsiteY238" fmla="*/ 1579245 h 1920240"/>
                <a:gd name="connsiteX239" fmla="*/ 6696076 w 7915276"/>
                <a:gd name="connsiteY239" fmla="*/ 340995 h 1920240"/>
                <a:gd name="connsiteX240" fmla="*/ 6762751 w 7915276"/>
                <a:gd name="connsiteY240" fmla="*/ 274320 h 1920240"/>
                <a:gd name="connsiteX241" fmla="*/ 4772026 w 7915276"/>
                <a:gd name="connsiteY241" fmla="*/ 243458 h 1920240"/>
                <a:gd name="connsiteX242" fmla="*/ 4838701 w 7915276"/>
                <a:gd name="connsiteY242" fmla="*/ 310133 h 1920240"/>
                <a:gd name="connsiteX243" fmla="*/ 4838701 w 7915276"/>
                <a:gd name="connsiteY243" fmla="*/ 1610108 h 1920240"/>
                <a:gd name="connsiteX244" fmla="*/ 4772026 w 7915276"/>
                <a:gd name="connsiteY244" fmla="*/ 1676783 h 1920240"/>
                <a:gd name="connsiteX245" fmla="*/ 4705351 w 7915276"/>
                <a:gd name="connsiteY245" fmla="*/ 1610108 h 1920240"/>
                <a:gd name="connsiteX246" fmla="*/ 4705351 w 7915276"/>
                <a:gd name="connsiteY246" fmla="*/ 310133 h 1920240"/>
                <a:gd name="connsiteX247" fmla="*/ 4772026 w 7915276"/>
                <a:gd name="connsiteY247" fmla="*/ 243458 h 1920240"/>
                <a:gd name="connsiteX248" fmla="*/ 3143251 w 7915276"/>
                <a:gd name="connsiteY248" fmla="*/ 243458 h 1920240"/>
                <a:gd name="connsiteX249" fmla="*/ 3209926 w 7915276"/>
                <a:gd name="connsiteY249" fmla="*/ 310133 h 1920240"/>
                <a:gd name="connsiteX250" fmla="*/ 3209926 w 7915276"/>
                <a:gd name="connsiteY250" fmla="*/ 1610108 h 1920240"/>
                <a:gd name="connsiteX251" fmla="*/ 3143251 w 7915276"/>
                <a:gd name="connsiteY251" fmla="*/ 1676783 h 1920240"/>
                <a:gd name="connsiteX252" fmla="*/ 3076576 w 7915276"/>
                <a:gd name="connsiteY252" fmla="*/ 1610108 h 1920240"/>
                <a:gd name="connsiteX253" fmla="*/ 3076576 w 7915276"/>
                <a:gd name="connsiteY253" fmla="*/ 310133 h 1920240"/>
                <a:gd name="connsiteX254" fmla="*/ 3143251 w 7915276"/>
                <a:gd name="connsiteY254" fmla="*/ 243458 h 1920240"/>
                <a:gd name="connsiteX255" fmla="*/ 247651 w 7915276"/>
                <a:gd name="connsiteY255" fmla="*/ 243458 h 1920240"/>
                <a:gd name="connsiteX256" fmla="*/ 314326 w 7915276"/>
                <a:gd name="connsiteY256" fmla="*/ 310133 h 1920240"/>
                <a:gd name="connsiteX257" fmla="*/ 314326 w 7915276"/>
                <a:gd name="connsiteY257" fmla="*/ 1610108 h 1920240"/>
                <a:gd name="connsiteX258" fmla="*/ 247651 w 7915276"/>
                <a:gd name="connsiteY258" fmla="*/ 1676783 h 1920240"/>
                <a:gd name="connsiteX259" fmla="*/ 180976 w 7915276"/>
                <a:gd name="connsiteY259" fmla="*/ 1610108 h 1920240"/>
                <a:gd name="connsiteX260" fmla="*/ 180976 w 7915276"/>
                <a:gd name="connsiteY260" fmla="*/ 310133 h 1920240"/>
                <a:gd name="connsiteX261" fmla="*/ 247651 w 7915276"/>
                <a:gd name="connsiteY261" fmla="*/ 243458 h 1920240"/>
                <a:gd name="connsiteX262" fmla="*/ 6581776 w 7915276"/>
                <a:gd name="connsiteY262" fmla="*/ 182880 h 1920240"/>
                <a:gd name="connsiteX263" fmla="*/ 6648451 w 7915276"/>
                <a:gd name="connsiteY263" fmla="*/ 249555 h 1920240"/>
                <a:gd name="connsiteX264" fmla="*/ 6648451 w 7915276"/>
                <a:gd name="connsiteY264" fmla="*/ 1670685 h 1920240"/>
                <a:gd name="connsiteX265" fmla="*/ 6581776 w 7915276"/>
                <a:gd name="connsiteY265" fmla="*/ 1737360 h 1920240"/>
                <a:gd name="connsiteX266" fmla="*/ 6515101 w 7915276"/>
                <a:gd name="connsiteY266" fmla="*/ 1670685 h 1920240"/>
                <a:gd name="connsiteX267" fmla="*/ 6515101 w 7915276"/>
                <a:gd name="connsiteY267" fmla="*/ 249555 h 1920240"/>
                <a:gd name="connsiteX268" fmla="*/ 6581776 w 7915276"/>
                <a:gd name="connsiteY268" fmla="*/ 182880 h 1920240"/>
                <a:gd name="connsiteX269" fmla="*/ 3505201 w 7915276"/>
                <a:gd name="connsiteY269" fmla="*/ 182880 h 1920240"/>
                <a:gd name="connsiteX270" fmla="*/ 3571876 w 7915276"/>
                <a:gd name="connsiteY270" fmla="*/ 249555 h 1920240"/>
                <a:gd name="connsiteX271" fmla="*/ 3571876 w 7915276"/>
                <a:gd name="connsiteY271" fmla="*/ 1670685 h 1920240"/>
                <a:gd name="connsiteX272" fmla="*/ 3505201 w 7915276"/>
                <a:gd name="connsiteY272" fmla="*/ 1737360 h 1920240"/>
                <a:gd name="connsiteX273" fmla="*/ 3438526 w 7915276"/>
                <a:gd name="connsiteY273" fmla="*/ 1670685 h 1920240"/>
                <a:gd name="connsiteX274" fmla="*/ 3438526 w 7915276"/>
                <a:gd name="connsiteY274" fmla="*/ 249555 h 1920240"/>
                <a:gd name="connsiteX275" fmla="*/ 3505201 w 7915276"/>
                <a:gd name="connsiteY275" fmla="*/ 182880 h 1920240"/>
                <a:gd name="connsiteX276" fmla="*/ 4048126 w 7915276"/>
                <a:gd name="connsiteY276" fmla="*/ 137160 h 1920240"/>
                <a:gd name="connsiteX277" fmla="*/ 4114801 w 7915276"/>
                <a:gd name="connsiteY277" fmla="*/ 203835 h 1920240"/>
                <a:gd name="connsiteX278" fmla="*/ 4114801 w 7915276"/>
                <a:gd name="connsiteY278" fmla="*/ 1716405 h 1920240"/>
                <a:gd name="connsiteX279" fmla="*/ 4048126 w 7915276"/>
                <a:gd name="connsiteY279" fmla="*/ 1783080 h 1920240"/>
                <a:gd name="connsiteX280" fmla="*/ 3981451 w 7915276"/>
                <a:gd name="connsiteY280" fmla="*/ 1716405 h 1920240"/>
                <a:gd name="connsiteX281" fmla="*/ 3981451 w 7915276"/>
                <a:gd name="connsiteY281" fmla="*/ 203835 h 1920240"/>
                <a:gd name="connsiteX282" fmla="*/ 4048126 w 7915276"/>
                <a:gd name="connsiteY282" fmla="*/ 137160 h 1920240"/>
                <a:gd name="connsiteX283" fmla="*/ 2962276 w 7915276"/>
                <a:gd name="connsiteY283" fmla="*/ 137160 h 1920240"/>
                <a:gd name="connsiteX284" fmla="*/ 3028951 w 7915276"/>
                <a:gd name="connsiteY284" fmla="*/ 203835 h 1920240"/>
                <a:gd name="connsiteX285" fmla="*/ 3028951 w 7915276"/>
                <a:gd name="connsiteY285" fmla="*/ 1716405 h 1920240"/>
                <a:gd name="connsiteX286" fmla="*/ 2962276 w 7915276"/>
                <a:gd name="connsiteY286" fmla="*/ 1783080 h 1920240"/>
                <a:gd name="connsiteX287" fmla="*/ 2895601 w 7915276"/>
                <a:gd name="connsiteY287" fmla="*/ 1716405 h 1920240"/>
                <a:gd name="connsiteX288" fmla="*/ 2895601 w 7915276"/>
                <a:gd name="connsiteY288" fmla="*/ 203835 h 1920240"/>
                <a:gd name="connsiteX289" fmla="*/ 2962276 w 7915276"/>
                <a:gd name="connsiteY289" fmla="*/ 137160 h 1920240"/>
                <a:gd name="connsiteX290" fmla="*/ 2781301 w 7915276"/>
                <a:gd name="connsiteY290" fmla="*/ 91440 h 1920240"/>
                <a:gd name="connsiteX291" fmla="*/ 2847976 w 7915276"/>
                <a:gd name="connsiteY291" fmla="*/ 158115 h 1920240"/>
                <a:gd name="connsiteX292" fmla="*/ 2847976 w 7915276"/>
                <a:gd name="connsiteY292" fmla="*/ 1762125 h 1920240"/>
                <a:gd name="connsiteX293" fmla="*/ 2781301 w 7915276"/>
                <a:gd name="connsiteY293" fmla="*/ 1828800 h 1920240"/>
                <a:gd name="connsiteX294" fmla="*/ 2714626 w 7915276"/>
                <a:gd name="connsiteY294" fmla="*/ 1762125 h 1920240"/>
                <a:gd name="connsiteX295" fmla="*/ 2714626 w 7915276"/>
                <a:gd name="connsiteY295" fmla="*/ 158115 h 1920240"/>
                <a:gd name="connsiteX296" fmla="*/ 2781301 w 7915276"/>
                <a:gd name="connsiteY296" fmla="*/ 91440 h 1920240"/>
                <a:gd name="connsiteX297" fmla="*/ 6400801 w 7915276"/>
                <a:gd name="connsiteY297" fmla="*/ 0 h 1920240"/>
                <a:gd name="connsiteX298" fmla="*/ 6467476 w 7915276"/>
                <a:gd name="connsiteY298" fmla="*/ 66675 h 1920240"/>
                <a:gd name="connsiteX299" fmla="*/ 6467476 w 7915276"/>
                <a:gd name="connsiteY299" fmla="*/ 1853565 h 1920240"/>
                <a:gd name="connsiteX300" fmla="*/ 6400801 w 7915276"/>
                <a:gd name="connsiteY300" fmla="*/ 1920240 h 1920240"/>
                <a:gd name="connsiteX301" fmla="*/ 6334126 w 7915276"/>
                <a:gd name="connsiteY301" fmla="*/ 1853565 h 1920240"/>
                <a:gd name="connsiteX302" fmla="*/ 6334126 w 7915276"/>
                <a:gd name="connsiteY302" fmla="*/ 66675 h 1920240"/>
                <a:gd name="connsiteX303" fmla="*/ 6400801 w 7915276"/>
                <a:gd name="connsiteY303" fmla="*/ 0 h 1920240"/>
                <a:gd name="connsiteX304" fmla="*/ 3867151 w 7915276"/>
                <a:gd name="connsiteY304" fmla="*/ 0 h 1920240"/>
                <a:gd name="connsiteX305" fmla="*/ 3933826 w 7915276"/>
                <a:gd name="connsiteY305" fmla="*/ 66675 h 1920240"/>
                <a:gd name="connsiteX306" fmla="*/ 3933826 w 7915276"/>
                <a:gd name="connsiteY306" fmla="*/ 1853565 h 1920240"/>
                <a:gd name="connsiteX307" fmla="*/ 3867151 w 7915276"/>
                <a:gd name="connsiteY307" fmla="*/ 1920240 h 1920240"/>
                <a:gd name="connsiteX308" fmla="*/ 3800476 w 7915276"/>
                <a:gd name="connsiteY308" fmla="*/ 1853565 h 1920240"/>
                <a:gd name="connsiteX309" fmla="*/ 3800476 w 7915276"/>
                <a:gd name="connsiteY309" fmla="*/ 66675 h 1920240"/>
                <a:gd name="connsiteX310" fmla="*/ 3867151 w 7915276"/>
                <a:gd name="connsiteY310" fmla="*/ 0 h 192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</a:cxnLst>
              <a:rect l="l" t="t" r="r" b="b"/>
              <a:pathLst>
                <a:path w="7915276" h="1920240">
                  <a:moveTo>
                    <a:pt x="5655946" y="914400"/>
                  </a:moveTo>
                  <a:lnTo>
                    <a:pt x="5697856" y="914400"/>
                  </a:lnTo>
                  <a:cubicBezTo>
                    <a:pt x="5723106" y="914400"/>
                    <a:pt x="5743576" y="934870"/>
                    <a:pt x="5743576" y="960120"/>
                  </a:cubicBezTo>
                  <a:cubicBezTo>
                    <a:pt x="5743576" y="985370"/>
                    <a:pt x="5723106" y="1005840"/>
                    <a:pt x="5697856" y="1005840"/>
                  </a:cubicBezTo>
                  <a:lnTo>
                    <a:pt x="5655946" y="1005840"/>
                  </a:lnTo>
                  <a:cubicBezTo>
                    <a:pt x="5630696" y="1005840"/>
                    <a:pt x="5610226" y="985370"/>
                    <a:pt x="5610226" y="960120"/>
                  </a:cubicBezTo>
                  <a:cubicBezTo>
                    <a:pt x="5610226" y="934870"/>
                    <a:pt x="5630696" y="914400"/>
                    <a:pt x="5655946" y="914400"/>
                  </a:cubicBezTo>
                  <a:close/>
                  <a:moveTo>
                    <a:pt x="1514477" y="868680"/>
                  </a:moveTo>
                  <a:cubicBezTo>
                    <a:pt x="1551300" y="868680"/>
                    <a:pt x="1581151" y="898531"/>
                    <a:pt x="1581151" y="935355"/>
                  </a:cubicBezTo>
                  <a:lnTo>
                    <a:pt x="1581151" y="984885"/>
                  </a:lnTo>
                  <a:cubicBezTo>
                    <a:pt x="1581151" y="1021709"/>
                    <a:pt x="1551300" y="1051560"/>
                    <a:pt x="1514477" y="1051560"/>
                  </a:cubicBezTo>
                  <a:cubicBezTo>
                    <a:pt x="1477652" y="1051560"/>
                    <a:pt x="1447801" y="1021709"/>
                    <a:pt x="1447801" y="984885"/>
                  </a:cubicBezTo>
                  <a:lnTo>
                    <a:pt x="1447801" y="935355"/>
                  </a:lnTo>
                  <a:cubicBezTo>
                    <a:pt x="1447801" y="898531"/>
                    <a:pt x="1477652" y="868680"/>
                    <a:pt x="1514477" y="868680"/>
                  </a:cubicBezTo>
                  <a:close/>
                  <a:moveTo>
                    <a:pt x="1695451" y="822960"/>
                  </a:moveTo>
                  <a:cubicBezTo>
                    <a:pt x="1732275" y="822960"/>
                    <a:pt x="1762126" y="852811"/>
                    <a:pt x="1762126" y="889635"/>
                  </a:cubicBezTo>
                  <a:lnTo>
                    <a:pt x="1762126" y="1030605"/>
                  </a:lnTo>
                  <a:cubicBezTo>
                    <a:pt x="1762126" y="1067429"/>
                    <a:pt x="1732275" y="1097280"/>
                    <a:pt x="1695451" y="1097280"/>
                  </a:cubicBezTo>
                  <a:cubicBezTo>
                    <a:pt x="1658627" y="1097280"/>
                    <a:pt x="1628777" y="1067429"/>
                    <a:pt x="1628777" y="1030605"/>
                  </a:cubicBezTo>
                  <a:lnTo>
                    <a:pt x="1628777" y="889635"/>
                  </a:lnTo>
                  <a:cubicBezTo>
                    <a:pt x="1628777" y="852811"/>
                    <a:pt x="1658627" y="822960"/>
                    <a:pt x="1695451" y="822960"/>
                  </a:cubicBezTo>
                  <a:close/>
                  <a:moveTo>
                    <a:pt x="1152526" y="822960"/>
                  </a:moveTo>
                  <a:cubicBezTo>
                    <a:pt x="1189350" y="822960"/>
                    <a:pt x="1219202" y="852811"/>
                    <a:pt x="1219202" y="889635"/>
                  </a:cubicBezTo>
                  <a:lnTo>
                    <a:pt x="1219202" y="1030605"/>
                  </a:lnTo>
                  <a:cubicBezTo>
                    <a:pt x="1219202" y="1067429"/>
                    <a:pt x="1189350" y="1097280"/>
                    <a:pt x="1152526" y="1097280"/>
                  </a:cubicBezTo>
                  <a:cubicBezTo>
                    <a:pt x="1115702" y="1097280"/>
                    <a:pt x="1085851" y="1067429"/>
                    <a:pt x="1085851" y="1030605"/>
                  </a:cubicBezTo>
                  <a:lnTo>
                    <a:pt x="1085851" y="889635"/>
                  </a:lnTo>
                  <a:cubicBezTo>
                    <a:pt x="1085851" y="852811"/>
                    <a:pt x="1115702" y="822960"/>
                    <a:pt x="1152526" y="822960"/>
                  </a:cubicBezTo>
                  <a:close/>
                  <a:moveTo>
                    <a:pt x="7848601" y="777240"/>
                  </a:moveTo>
                  <a:cubicBezTo>
                    <a:pt x="7885425" y="777240"/>
                    <a:pt x="7915276" y="807091"/>
                    <a:pt x="7915276" y="843915"/>
                  </a:cubicBezTo>
                  <a:lnTo>
                    <a:pt x="7915276" y="1076325"/>
                  </a:lnTo>
                  <a:cubicBezTo>
                    <a:pt x="7915276" y="1113149"/>
                    <a:pt x="7885425" y="1143000"/>
                    <a:pt x="7848601" y="1143000"/>
                  </a:cubicBezTo>
                  <a:cubicBezTo>
                    <a:pt x="7811777" y="1143000"/>
                    <a:pt x="7781926" y="1113149"/>
                    <a:pt x="7781926" y="1076325"/>
                  </a:cubicBezTo>
                  <a:lnTo>
                    <a:pt x="7781926" y="843915"/>
                  </a:lnTo>
                  <a:cubicBezTo>
                    <a:pt x="7781926" y="807091"/>
                    <a:pt x="7811777" y="777240"/>
                    <a:pt x="7848601" y="777240"/>
                  </a:cubicBezTo>
                  <a:close/>
                  <a:moveTo>
                    <a:pt x="1876426" y="777240"/>
                  </a:moveTo>
                  <a:cubicBezTo>
                    <a:pt x="1913250" y="777240"/>
                    <a:pt x="1943101" y="807091"/>
                    <a:pt x="1943101" y="843915"/>
                  </a:cubicBezTo>
                  <a:lnTo>
                    <a:pt x="1943101" y="1076325"/>
                  </a:lnTo>
                  <a:cubicBezTo>
                    <a:pt x="1943101" y="1113149"/>
                    <a:pt x="1913250" y="1143000"/>
                    <a:pt x="1876426" y="1143000"/>
                  </a:cubicBezTo>
                  <a:cubicBezTo>
                    <a:pt x="1839603" y="1143000"/>
                    <a:pt x="1809751" y="1113149"/>
                    <a:pt x="1809751" y="1076325"/>
                  </a:cubicBezTo>
                  <a:lnTo>
                    <a:pt x="1809751" y="843915"/>
                  </a:lnTo>
                  <a:cubicBezTo>
                    <a:pt x="1809751" y="807091"/>
                    <a:pt x="1839603" y="777240"/>
                    <a:pt x="1876426" y="777240"/>
                  </a:cubicBezTo>
                  <a:close/>
                  <a:moveTo>
                    <a:pt x="1333501" y="777240"/>
                  </a:moveTo>
                  <a:cubicBezTo>
                    <a:pt x="1370325" y="777240"/>
                    <a:pt x="1400176" y="807091"/>
                    <a:pt x="1400176" y="843915"/>
                  </a:cubicBezTo>
                  <a:lnTo>
                    <a:pt x="1400176" y="1076325"/>
                  </a:lnTo>
                  <a:cubicBezTo>
                    <a:pt x="1400176" y="1113149"/>
                    <a:pt x="1370325" y="1143000"/>
                    <a:pt x="1333501" y="1143000"/>
                  </a:cubicBezTo>
                  <a:cubicBezTo>
                    <a:pt x="1296677" y="1143000"/>
                    <a:pt x="1266826" y="1113149"/>
                    <a:pt x="1266826" y="1076325"/>
                  </a:cubicBezTo>
                  <a:lnTo>
                    <a:pt x="1266826" y="843915"/>
                  </a:lnTo>
                  <a:cubicBezTo>
                    <a:pt x="1266826" y="807091"/>
                    <a:pt x="1296677" y="777240"/>
                    <a:pt x="1333501" y="777240"/>
                  </a:cubicBezTo>
                  <a:close/>
                  <a:moveTo>
                    <a:pt x="7305676" y="731520"/>
                  </a:moveTo>
                  <a:cubicBezTo>
                    <a:pt x="7342500" y="731520"/>
                    <a:pt x="7372351" y="761371"/>
                    <a:pt x="7372351" y="798195"/>
                  </a:cubicBezTo>
                  <a:lnTo>
                    <a:pt x="7372351" y="1122045"/>
                  </a:lnTo>
                  <a:cubicBezTo>
                    <a:pt x="7372351" y="1158869"/>
                    <a:pt x="7342500" y="1188720"/>
                    <a:pt x="7305676" y="1188720"/>
                  </a:cubicBezTo>
                  <a:cubicBezTo>
                    <a:pt x="7268852" y="1188720"/>
                    <a:pt x="7239001" y="1158869"/>
                    <a:pt x="7239001" y="1122045"/>
                  </a:cubicBezTo>
                  <a:lnTo>
                    <a:pt x="7239001" y="798195"/>
                  </a:lnTo>
                  <a:cubicBezTo>
                    <a:pt x="7239001" y="761371"/>
                    <a:pt x="7268852" y="731520"/>
                    <a:pt x="7305676" y="731520"/>
                  </a:cubicBezTo>
                  <a:close/>
                  <a:moveTo>
                    <a:pt x="5314951" y="731520"/>
                  </a:moveTo>
                  <a:cubicBezTo>
                    <a:pt x="5351775" y="731520"/>
                    <a:pt x="5381626" y="761371"/>
                    <a:pt x="5381626" y="798195"/>
                  </a:cubicBezTo>
                  <a:lnTo>
                    <a:pt x="5381626" y="1122045"/>
                  </a:lnTo>
                  <a:cubicBezTo>
                    <a:pt x="5381626" y="1158869"/>
                    <a:pt x="5351775" y="1188720"/>
                    <a:pt x="5314951" y="1188720"/>
                  </a:cubicBezTo>
                  <a:cubicBezTo>
                    <a:pt x="5278127" y="1188720"/>
                    <a:pt x="5248276" y="1158869"/>
                    <a:pt x="5248276" y="1122045"/>
                  </a:cubicBezTo>
                  <a:lnTo>
                    <a:pt x="5248276" y="798195"/>
                  </a:lnTo>
                  <a:cubicBezTo>
                    <a:pt x="5248276" y="761371"/>
                    <a:pt x="5278127" y="731520"/>
                    <a:pt x="5314951" y="731520"/>
                  </a:cubicBezTo>
                  <a:close/>
                  <a:moveTo>
                    <a:pt x="2057401" y="731520"/>
                  </a:moveTo>
                  <a:cubicBezTo>
                    <a:pt x="2094225" y="731520"/>
                    <a:pt x="2124076" y="761371"/>
                    <a:pt x="2124076" y="798195"/>
                  </a:cubicBezTo>
                  <a:lnTo>
                    <a:pt x="2124076" y="1122045"/>
                  </a:lnTo>
                  <a:cubicBezTo>
                    <a:pt x="2124076" y="1158869"/>
                    <a:pt x="2094225" y="1188720"/>
                    <a:pt x="2057401" y="1188720"/>
                  </a:cubicBezTo>
                  <a:cubicBezTo>
                    <a:pt x="2020577" y="1188720"/>
                    <a:pt x="1990726" y="1158869"/>
                    <a:pt x="1990726" y="1122045"/>
                  </a:cubicBezTo>
                  <a:lnTo>
                    <a:pt x="1990726" y="798195"/>
                  </a:lnTo>
                  <a:cubicBezTo>
                    <a:pt x="1990726" y="761371"/>
                    <a:pt x="2020577" y="731520"/>
                    <a:pt x="2057401" y="731520"/>
                  </a:cubicBezTo>
                  <a:close/>
                  <a:moveTo>
                    <a:pt x="971551" y="731520"/>
                  </a:moveTo>
                  <a:cubicBezTo>
                    <a:pt x="1008376" y="731520"/>
                    <a:pt x="1038226" y="761371"/>
                    <a:pt x="1038226" y="798195"/>
                  </a:cubicBezTo>
                  <a:lnTo>
                    <a:pt x="1038226" y="1122045"/>
                  </a:lnTo>
                  <a:cubicBezTo>
                    <a:pt x="1038226" y="1158869"/>
                    <a:pt x="1008376" y="1188720"/>
                    <a:pt x="971551" y="1188720"/>
                  </a:cubicBezTo>
                  <a:cubicBezTo>
                    <a:pt x="934728" y="1188720"/>
                    <a:pt x="904876" y="1158869"/>
                    <a:pt x="904876" y="1122045"/>
                  </a:cubicBezTo>
                  <a:lnTo>
                    <a:pt x="904876" y="798195"/>
                  </a:lnTo>
                  <a:cubicBezTo>
                    <a:pt x="904876" y="761371"/>
                    <a:pt x="934728" y="731520"/>
                    <a:pt x="971551" y="731520"/>
                  </a:cubicBezTo>
                  <a:close/>
                  <a:moveTo>
                    <a:pt x="5857876" y="685800"/>
                  </a:moveTo>
                  <a:cubicBezTo>
                    <a:pt x="5894700" y="685800"/>
                    <a:pt x="5924551" y="715651"/>
                    <a:pt x="5924551" y="752475"/>
                  </a:cubicBezTo>
                  <a:lnTo>
                    <a:pt x="5924551" y="1167765"/>
                  </a:lnTo>
                  <a:cubicBezTo>
                    <a:pt x="5924551" y="1204589"/>
                    <a:pt x="5894700" y="1234440"/>
                    <a:pt x="5857876" y="1234440"/>
                  </a:cubicBezTo>
                  <a:cubicBezTo>
                    <a:pt x="5821052" y="1234440"/>
                    <a:pt x="5791201" y="1204589"/>
                    <a:pt x="5791201" y="1167765"/>
                  </a:cubicBezTo>
                  <a:lnTo>
                    <a:pt x="5791201" y="752475"/>
                  </a:lnTo>
                  <a:cubicBezTo>
                    <a:pt x="5791201" y="715651"/>
                    <a:pt x="5821052" y="685800"/>
                    <a:pt x="5857876" y="685800"/>
                  </a:cubicBezTo>
                  <a:close/>
                  <a:moveTo>
                    <a:pt x="5495926" y="685800"/>
                  </a:moveTo>
                  <a:cubicBezTo>
                    <a:pt x="5532750" y="685800"/>
                    <a:pt x="5562601" y="715651"/>
                    <a:pt x="5562601" y="752475"/>
                  </a:cubicBezTo>
                  <a:lnTo>
                    <a:pt x="5562601" y="1167765"/>
                  </a:lnTo>
                  <a:cubicBezTo>
                    <a:pt x="5562601" y="1204589"/>
                    <a:pt x="5532750" y="1234440"/>
                    <a:pt x="5495926" y="1234440"/>
                  </a:cubicBezTo>
                  <a:cubicBezTo>
                    <a:pt x="5459102" y="1234440"/>
                    <a:pt x="5429251" y="1204589"/>
                    <a:pt x="5429251" y="1167765"/>
                  </a:cubicBezTo>
                  <a:lnTo>
                    <a:pt x="5429251" y="752475"/>
                  </a:lnTo>
                  <a:cubicBezTo>
                    <a:pt x="5429251" y="715651"/>
                    <a:pt x="5459102" y="685800"/>
                    <a:pt x="5495926" y="685800"/>
                  </a:cubicBezTo>
                  <a:close/>
                  <a:moveTo>
                    <a:pt x="2238376" y="685800"/>
                  </a:moveTo>
                  <a:cubicBezTo>
                    <a:pt x="2275200" y="685800"/>
                    <a:pt x="2305051" y="715651"/>
                    <a:pt x="2305051" y="752475"/>
                  </a:cubicBezTo>
                  <a:lnTo>
                    <a:pt x="2305051" y="1167765"/>
                  </a:lnTo>
                  <a:cubicBezTo>
                    <a:pt x="2305051" y="1204589"/>
                    <a:pt x="2275200" y="1234440"/>
                    <a:pt x="2238376" y="1234440"/>
                  </a:cubicBezTo>
                  <a:cubicBezTo>
                    <a:pt x="2201552" y="1234440"/>
                    <a:pt x="2171701" y="1204589"/>
                    <a:pt x="2171701" y="1167765"/>
                  </a:cubicBezTo>
                  <a:lnTo>
                    <a:pt x="2171701" y="752475"/>
                  </a:lnTo>
                  <a:cubicBezTo>
                    <a:pt x="2171701" y="715651"/>
                    <a:pt x="2201552" y="685800"/>
                    <a:pt x="2238376" y="685800"/>
                  </a:cubicBezTo>
                  <a:close/>
                  <a:moveTo>
                    <a:pt x="609602" y="679356"/>
                  </a:moveTo>
                  <a:cubicBezTo>
                    <a:pt x="646425" y="679356"/>
                    <a:pt x="676276" y="709207"/>
                    <a:pt x="676276" y="746031"/>
                  </a:cubicBezTo>
                  <a:cubicBezTo>
                    <a:pt x="676276" y="888758"/>
                    <a:pt x="676275" y="1031484"/>
                    <a:pt x="676275" y="1174211"/>
                  </a:cubicBezTo>
                  <a:cubicBezTo>
                    <a:pt x="676275" y="1211035"/>
                    <a:pt x="646424" y="1240886"/>
                    <a:pt x="609600" y="1240886"/>
                  </a:cubicBezTo>
                  <a:lnTo>
                    <a:pt x="609602" y="1240885"/>
                  </a:lnTo>
                  <a:cubicBezTo>
                    <a:pt x="572777" y="1240885"/>
                    <a:pt x="542926" y="1211034"/>
                    <a:pt x="542926" y="1174210"/>
                  </a:cubicBezTo>
                  <a:lnTo>
                    <a:pt x="542926" y="746031"/>
                  </a:lnTo>
                  <a:cubicBezTo>
                    <a:pt x="542926" y="709207"/>
                    <a:pt x="572777" y="679356"/>
                    <a:pt x="609602" y="679356"/>
                  </a:cubicBezTo>
                  <a:close/>
                  <a:moveTo>
                    <a:pt x="6943726" y="640080"/>
                  </a:moveTo>
                  <a:cubicBezTo>
                    <a:pt x="6980550" y="640080"/>
                    <a:pt x="7010401" y="669931"/>
                    <a:pt x="7010401" y="706755"/>
                  </a:cubicBezTo>
                  <a:lnTo>
                    <a:pt x="7010401" y="1213485"/>
                  </a:lnTo>
                  <a:cubicBezTo>
                    <a:pt x="7010401" y="1250309"/>
                    <a:pt x="6980550" y="1280160"/>
                    <a:pt x="6943726" y="1280160"/>
                  </a:cubicBezTo>
                  <a:cubicBezTo>
                    <a:pt x="6906902" y="1280160"/>
                    <a:pt x="6877051" y="1250309"/>
                    <a:pt x="6877051" y="1213485"/>
                  </a:cubicBezTo>
                  <a:lnTo>
                    <a:pt x="6877051" y="706755"/>
                  </a:lnTo>
                  <a:cubicBezTo>
                    <a:pt x="6877051" y="669931"/>
                    <a:pt x="6906902" y="640080"/>
                    <a:pt x="6943726" y="640080"/>
                  </a:cubicBezTo>
                  <a:close/>
                  <a:moveTo>
                    <a:pt x="5133976" y="640080"/>
                  </a:moveTo>
                  <a:cubicBezTo>
                    <a:pt x="5170800" y="640080"/>
                    <a:pt x="5200651" y="669931"/>
                    <a:pt x="5200651" y="706755"/>
                  </a:cubicBezTo>
                  <a:lnTo>
                    <a:pt x="5200651" y="1213485"/>
                  </a:lnTo>
                  <a:cubicBezTo>
                    <a:pt x="5200651" y="1250309"/>
                    <a:pt x="5170800" y="1280160"/>
                    <a:pt x="5133976" y="1280160"/>
                  </a:cubicBezTo>
                  <a:cubicBezTo>
                    <a:pt x="5097152" y="1280160"/>
                    <a:pt x="5067301" y="1250309"/>
                    <a:pt x="5067301" y="1213485"/>
                  </a:cubicBezTo>
                  <a:lnTo>
                    <a:pt x="5067301" y="706755"/>
                  </a:lnTo>
                  <a:cubicBezTo>
                    <a:pt x="5067301" y="669931"/>
                    <a:pt x="5097152" y="640080"/>
                    <a:pt x="5133976" y="640080"/>
                  </a:cubicBezTo>
                  <a:close/>
                  <a:moveTo>
                    <a:pt x="790576" y="640080"/>
                  </a:moveTo>
                  <a:cubicBezTo>
                    <a:pt x="827400" y="640080"/>
                    <a:pt x="857251" y="669931"/>
                    <a:pt x="857251" y="706755"/>
                  </a:cubicBezTo>
                  <a:lnTo>
                    <a:pt x="857251" y="1213485"/>
                  </a:lnTo>
                  <a:cubicBezTo>
                    <a:pt x="857251" y="1250309"/>
                    <a:pt x="827400" y="1280160"/>
                    <a:pt x="790576" y="1280160"/>
                  </a:cubicBezTo>
                  <a:cubicBezTo>
                    <a:pt x="753752" y="1280160"/>
                    <a:pt x="723902" y="1250309"/>
                    <a:pt x="723902" y="1213485"/>
                  </a:cubicBezTo>
                  <a:lnTo>
                    <a:pt x="723902" y="706755"/>
                  </a:lnTo>
                  <a:cubicBezTo>
                    <a:pt x="723902" y="669931"/>
                    <a:pt x="753752" y="640080"/>
                    <a:pt x="790576" y="640080"/>
                  </a:cubicBezTo>
                  <a:close/>
                  <a:moveTo>
                    <a:pt x="7486651" y="548640"/>
                  </a:moveTo>
                  <a:cubicBezTo>
                    <a:pt x="7523475" y="548640"/>
                    <a:pt x="7553326" y="578491"/>
                    <a:pt x="7553326" y="615315"/>
                  </a:cubicBezTo>
                  <a:lnTo>
                    <a:pt x="7553326" y="1304925"/>
                  </a:lnTo>
                  <a:cubicBezTo>
                    <a:pt x="7553326" y="1341749"/>
                    <a:pt x="7523475" y="1371600"/>
                    <a:pt x="7486651" y="1371600"/>
                  </a:cubicBezTo>
                  <a:cubicBezTo>
                    <a:pt x="7449827" y="1371600"/>
                    <a:pt x="7419976" y="1341749"/>
                    <a:pt x="7419976" y="1304925"/>
                  </a:cubicBezTo>
                  <a:lnTo>
                    <a:pt x="7419976" y="615315"/>
                  </a:lnTo>
                  <a:cubicBezTo>
                    <a:pt x="7419976" y="578491"/>
                    <a:pt x="7449827" y="548640"/>
                    <a:pt x="7486651" y="548640"/>
                  </a:cubicBezTo>
                  <a:close/>
                  <a:moveTo>
                    <a:pt x="2419351" y="548640"/>
                  </a:moveTo>
                  <a:cubicBezTo>
                    <a:pt x="2456175" y="548640"/>
                    <a:pt x="2486026" y="578491"/>
                    <a:pt x="2486026" y="615315"/>
                  </a:cubicBezTo>
                  <a:lnTo>
                    <a:pt x="2486026" y="1304925"/>
                  </a:lnTo>
                  <a:cubicBezTo>
                    <a:pt x="2486026" y="1341749"/>
                    <a:pt x="2456175" y="1371600"/>
                    <a:pt x="2419351" y="1371600"/>
                  </a:cubicBezTo>
                  <a:cubicBezTo>
                    <a:pt x="2382527" y="1371600"/>
                    <a:pt x="2352676" y="1341749"/>
                    <a:pt x="2352676" y="1304925"/>
                  </a:cubicBezTo>
                  <a:lnTo>
                    <a:pt x="2352676" y="615315"/>
                  </a:lnTo>
                  <a:cubicBezTo>
                    <a:pt x="2352676" y="578491"/>
                    <a:pt x="2382527" y="548640"/>
                    <a:pt x="2419351" y="548640"/>
                  </a:cubicBezTo>
                  <a:close/>
                  <a:moveTo>
                    <a:pt x="66676" y="546281"/>
                  </a:moveTo>
                  <a:cubicBezTo>
                    <a:pt x="103501" y="546281"/>
                    <a:pt x="133352" y="576133"/>
                    <a:pt x="133352" y="612957"/>
                  </a:cubicBezTo>
                  <a:cubicBezTo>
                    <a:pt x="133352" y="844399"/>
                    <a:pt x="133351" y="1075842"/>
                    <a:pt x="133351" y="1307284"/>
                  </a:cubicBezTo>
                  <a:cubicBezTo>
                    <a:pt x="133351" y="1344108"/>
                    <a:pt x="103499" y="1373960"/>
                    <a:pt x="66676" y="1373960"/>
                  </a:cubicBezTo>
                  <a:lnTo>
                    <a:pt x="66676" y="1373959"/>
                  </a:lnTo>
                  <a:cubicBezTo>
                    <a:pt x="29853" y="1373959"/>
                    <a:pt x="0" y="1344107"/>
                    <a:pt x="0" y="1307283"/>
                  </a:cubicBezTo>
                  <a:lnTo>
                    <a:pt x="0" y="612957"/>
                  </a:lnTo>
                  <a:cubicBezTo>
                    <a:pt x="0" y="576133"/>
                    <a:pt x="29853" y="546281"/>
                    <a:pt x="66676" y="546281"/>
                  </a:cubicBezTo>
                  <a:close/>
                  <a:moveTo>
                    <a:pt x="6038851" y="502920"/>
                  </a:moveTo>
                  <a:cubicBezTo>
                    <a:pt x="6075675" y="502920"/>
                    <a:pt x="6105526" y="532771"/>
                    <a:pt x="6105526" y="569595"/>
                  </a:cubicBezTo>
                  <a:lnTo>
                    <a:pt x="6105526" y="1350645"/>
                  </a:lnTo>
                  <a:cubicBezTo>
                    <a:pt x="6105526" y="1387469"/>
                    <a:pt x="6075675" y="1417320"/>
                    <a:pt x="6038851" y="1417320"/>
                  </a:cubicBezTo>
                  <a:cubicBezTo>
                    <a:pt x="6002027" y="1417320"/>
                    <a:pt x="5972176" y="1387469"/>
                    <a:pt x="5972176" y="1350645"/>
                  </a:cubicBezTo>
                  <a:lnTo>
                    <a:pt x="5972176" y="569595"/>
                  </a:lnTo>
                  <a:cubicBezTo>
                    <a:pt x="5972176" y="532771"/>
                    <a:pt x="6002027" y="502920"/>
                    <a:pt x="6038851" y="502920"/>
                  </a:cubicBezTo>
                  <a:close/>
                  <a:moveTo>
                    <a:pt x="4591051" y="502920"/>
                  </a:moveTo>
                  <a:cubicBezTo>
                    <a:pt x="4627875" y="502920"/>
                    <a:pt x="4657726" y="532771"/>
                    <a:pt x="4657726" y="569595"/>
                  </a:cubicBezTo>
                  <a:lnTo>
                    <a:pt x="4657726" y="1350645"/>
                  </a:lnTo>
                  <a:cubicBezTo>
                    <a:pt x="4657726" y="1387469"/>
                    <a:pt x="4627875" y="1417320"/>
                    <a:pt x="4591051" y="1417320"/>
                  </a:cubicBezTo>
                  <a:cubicBezTo>
                    <a:pt x="4554227" y="1417320"/>
                    <a:pt x="4524376" y="1387469"/>
                    <a:pt x="4524376" y="1350645"/>
                  </a:cubicBezTo>
                  <a:lnTo>
                    <a:pt x="4524376" y="569595"/>
                  </a:lnTo>
                  <a:cubicBezTo>
                    <a:pt x="4524376" y="532771"/>
                    <a:pt x="4554227" y="502920"/>
                    <a:pt x="4591051" y="502920"/>
                  </a:cubicBezTo>
                  <a:close/>
                  <a:moveTo>
                    <a:pt x="4410076" y="502920"/>
                  </a:moveTo>
                  <a:cubicBezTo>
                    <a:pt x="4446900" y="502920"/>
                    <a:pt x="4476751" y="532771"/>
                    <a:pt x="4476751" y="569595"/>
                  </a:cubicBezTo>
                  <a:lnTo>
                    <a:pt x="4476751" y="1350645"/>
                  </a:lnTo>
                  <a:cubicBezTo>
                    <a:pt x="4476751" y="1387469"/>
                    <a:pt x="4446900" y="1417320"/>
                    <a:pt x="4410076" y="1417320"/>
                  </a:cubicBezTo>
                  <a:cubicBezTo>
                    <a:pt x="4373252" y="1417320"/>
                    <a:pt x="4343401" y="1387469"/>
                    <a:pt x="4343401" y="1350645"/>
                  </a:cubicBezTo>
                  <a:lnTo>
                    <a:pt x="4343401" y="569595"/>
                  </a:lnTo>
                  <a:cubicBezTo>
                    <a:pt x="4343401" y="532771"/>
                    <a:pt x="4373252" y="502920"/>
                    <a:pt x="4410076" y="502920"/>
                  </a:cubicBezTo>
                  <a:close/>
                  <a:moveTo>
                    <a:pt x="4953001" y="457200"/>
                  </a:moveTo>
                  <a:cubicBezTo>
                    <a:pt x="4989825" y="457200"/>
                    <a:pt x="5019676" y="487051"/>
                    <a:pt x="5019676" y="523875"/>
                  </a:cubicBezTo>
                  <a:lnTo>
                    <a:pt x="5019676" y="1396365"/>
                  </a:lnTo>
                  <a:cubicBezTo>
                    <a:pt x="5019676" y="1433189"/>
                    <a:pt x="4989825" y="1463040"/>
                    <a:pt x="4953001" y="1463040"/>
                  </a:cubicBezTo>
                  <a:cubicBezTo>
                    <a:pt x="4916177" y="1463040"/>
                    <a:pt x="4886326" y="1433189"/>
                    <a:pt x="4886326" y="1396365"/>
                  </a:cubicBezTo>
                  <a:lnTo>
                    <a:pt x="4886326" y="523875"/>
                  </a:lnTo>
                  <a:cubicBezTo>
                    <a:pt x="4886326" y="487051"/>
                    <a:pt x="4916177" y="457200"/>
                    <a:pt x="4953001" y="457200"/>
                  </a:cubicBezTo>
                  <a:close/>
                  <a:moveTo>
                    <a:pt x="3686176" y="457200"/>
                  </a:moveTo>
                  <a:cubicBezTo>
                    <a:pt x="3723000" y="457200"/>
                    <a:pt x="3752851" y="487051"/>
                    <a:pt x="3752851" y="523875"/>
                  </a:cubicBezTo>
                  <a:lnTo>
                    <a:pt x="3752851" y="1396365"/>
                  </a:lnTo>
                  <a:cubicBezTo>
                    <a:pt x="3752851" y="1433189"/>
                    <a:pt x="3723000" y="1463040"/>
                    <a:pt x="3686176" y="1463040"/>
                  </a:cubicBezTo>
                  <a:cubicBezTo>
                    <a:pt x="3649352" y="1463040"/>
                    <a:pt x="3619501" y="1433189"/>
                    <a:pt x="3619501" y="1396365"/>
                  </a:cubicBezTo>
                  <a:lnTo>
                    <a:pt x="3619501" y="523875"/>
                  </a:lnTo>
                  <a:cubicBezTo>
                    <a:pt x="3619501" y="487051"/>
                    <a:pt x="3649352" y="457200"/>
                    <a:pt x="3686176" y="457200"/>
                  </a:cubicBezTo>
                  <a:close/>
                  <a:moveTo>
                    <a:pt x="428626" y="427993"/>
                  </a:moveTo>
                  <a:cubicBezTo>
                    <a:pt x="465450" y="427993"/>
                    <a:pt x="495302" y="457844"/>
                    <a:pt x="495302" y="494668"/>
                  </a:cubicBezTo>
                  <a:cubicBezTo>
                    <a:pt x="495302" y="804970"/>
                    <a:pt x="495300" y="1115272"/>
                    <a:pt x="495300" y="1425574"/>
                  </a:cubicBezTo>
                  <a:cubicBezTo>
                    <a:pt x="495300" y="1462398"/>
                    <a:pt x="465449" y="1492249"/>
                    <a:pt x="428625" y="1492249"/>
                  </a:cubicBezTo>
                  <a:lnTo>
                    <a:pt x="428626" y="1492248"/>
                  </a:lnTo>
                  <a:cubicBezTo>
                    <a:pt x="391802" y="1492248"/>
                    <a:pt x="361951" y="1462397"/>
                    <a:pt x="361951" y="1425573"/>
                  </a:cubicBezTo>
                  <a:lnTo>
                    <a:pt x="361951" y="494668"/>
                  </a:lnTo>
                  <a:cubicBezTo>
                    <a:pt x="361951" y="457844"/>
                    <a:pt x="391802" y="427993"/>
                    <a:pt x="428626" y="427993"/>
                  </a:cubicBezTo>
                  <a:close/>
                  <a:moveTo>
                    <a:pt x="7124701" y="411480"/>
                  </a:moveTo>
                  <a:cubicBezTo>
                    <a:pt x="7161525" y="411480"/>
                    <a:pt x="7191376" y="441331"/>
                    <a:pt x="7191376" y="478155"/>
                  </a:cubicBezTo>
                  <a:lnTo>
                    <a:pt x="7191376" y="1442085"/>
                  </a:lnTo>
                  <a:cubicBezTo>
                    <a:pt x="7191376" y="1478909"/>
                    <a:pt x="7161525" y="1508760"/>
                    <a:pt x="7124701" y="1508760"/>
                  </a:cubicBezTo>
                  <a:cubicBezTo>
                    <a:pt x="7087877" y="1508760"/>
                    <a:pt x="7058026" y="1478909"/>
                    <a:pt x="7058026" y="1442085"/>
                  </a:cubicBezTo>
                  <a:lnTo>
                    <a:pt x="7058026" y="478155"/>
                  </a:lnTo>
                  <a:cubicBezTo>
                    <a:pt x="7058026" y="441331"/>
                    <a:pt x="7087877" y="411480"/>
                    <a:pt x="7124701" y="411480"/>
                  </a:cubicBezTo>
                  <a:close/>
                  <a:moveTo>
                    <a:pt x="7667626" y="365760"/>
                  </a:moveTo>
                  <a:cubicBezTo>
                    <a:pt x="7704450" y="365760"/>
                    <a:pt x="7734301" y="395611"/>
                    <a:pt x="7734301" y="432435"/>
                  </a:cubicBezTo>
                  <a:lnTo>
                    <a:pt x="7734301" y="1487805"/>
                  </a:lnTo>
                  <a:cubicBezTo>
                    <a:pt x="7734301" y="1524629"/>
                    <a:pt x="7704450" y="1554480"/>
                    <a:pt x="7667626" y="1554480"/>
                  </a:cubicBezTo>
                  <a:cubicBezTo>
                    <a:pt x="7630802" y="1554480"/>
                    <a:pt x="7600951" y="1524629"/>
                    <a:pt x="7600951" y="1487805"/>
                  </a:cubicBezTo>
                  <a:lnTo>
                    <a:pt x="7600951" y="432435"/>
                  </a:lnTo>
                  <a:cubicBezTo>
                    <a:pt x="7600951" y="395611"/>
                    <a:pt x="7630802" y="365760"/>
                    <a:pt x="7667626" y="365760"/>
                  </a:cubicBezTo>
                  <a:close/>
                  <a:moveTo>
                    <a:pt x="6219826" y="365760"/>
                  </a:moveTo>
                  <a:cubicBezTo>
                    <a:pt x="6256650" y="365760"/>
                    <a:pt x="6286501" y="395611"/>
                    <a:pt x="6286501" y="432435"/>
                  </a:cubicBezTo>
                  <a:lnTo>
                    <a:pt x="6286501" y="1487805"/>
                  </a:lnTo>
                  <a:cubicBezTo>
                    <a:pt x="6286501" y="1524629"/>
                    <a:pt x="6256650" y="1554480"/>
                    <a:pt x="6219826" y="1554480"/>
                  </a:cubicBezTo>
                  <a:cubicBezTo>
                    <a:pt x="6183002" y="1554480"/>
                    <a:pt x="6153151" y="1524629"/>
                    <a:pt x="6153151" y="1487805"/>
                  </a:cubicBezTo>
                  <a:lnTo>
                    <a:pt x="6153151" y="432435"/>
                  </a:lnTo>
                  <a:cubicBezTo>
                    <a:pt x="6153151" y="395611"/>
                    <a:pt x="6183002" y="365760"/>
                    <a:pt x="6219826" y="365760"/>
                  </a:cubicBezTo>
                  <a:close/>
                  <a:moveTo>
                    <a:pt x="4229101" y="365760"/>
                  </a:moveTo>
                  <a:cubicBezTo>
                    <a:pt x="4265925" y="365760"/>
                    <a:pt x="4295776" y="395611"/>
                    <a:pt x="4295776" y="432435"/>
                  </a:cubicBezTo>
                  <a:lnTo>
                    <a:pt x="4295776" y="1487805"/>
                  </a:lnTo>
                  <a:cubicBezTo>
                    <a:pt x="4295776" y="1524629"/>
                    <a:pt x="4265925" y="1554480"/>
                    <a:pt x="4229101" y="1554480"/>
                  </a:cubicBezTo>
                  <a:cubicBezTo>
                    <a:pt x="4192277" y="1554480"/>
                    <a:pt x="4162426" y="1524629"/>
                    <a:pt x="4162426" y="1487805"/>
                  </a:cubicBezTo>
                  <a:lnTo>
                    <a:pt x="4162426" y="432435"/>
                  </a:lnTo>
                  <a:cubicBezTo>
                    <a:pt x="4162426" y="395611"/>
                    <a:pt x="4192277" y="365760"/>
                    <a:pt x="4229101" y="365760"/>
                  </a:cubicBezTo>
                  <a:close/>
                  <a:moveTo>
                    <a:pt x="3324226" y="365760"/>
                  </a:moveTo>
                  <a:cubicBezTo>
                    <a:pt x="3361050" y="365760"/>
                    <a:pt x="3390901" y="395611"/>
                    <a:pt x="3390901" y="432435"/>
                  </a:cubicBezTo>
                  <a:lnTo>
                    <a:pt x="3390901" y="1487805"/>
                  </a:lnTo>
                  <a:cubicBezTo>
                    <a:pt x="3390901" y="1524629"/>
                    <a:pt x="3361050" y="1554480"/>
                    <a:pt x="3324226" y="1554480"/>
                  </a:cubicBezTo>
                  <a:cubicBezTo>
                    <a:pt x="3287402" y="1554480"/>
                    <a:pt x="3257551" y="1524629"/>
                    <a:pt x="3257551" y="1487805"/>
                  </a:cubicBezTo>
                  <a:lnTo>
                    <a:pt x="3257551" y="432435"/>
                  </a:lnTo>
                  <a:cubicBezTo>
                    <a:pt x="3257551" y="395611"/>
                    <a:pt x="3287402" y="365760"/>
                    <a:pt x="3324226" y="365760"/>
                  </a:cubicBezTo>
                  <a:close/>
                  <a:moveTo>
                    <a:pt x="2600326" y="320040"/>
                  </a:moveTo>
                  <a:cubicBezTo>
                    <a:pt x="2637150" y="320040"/>
                    <a:pt x="2667001" y="349891"/>
                    <a:pt x="2667001" y="386715"/>
                  </a:cubicBezTo>
                  <a:lnTo>
                    <a:pt x="2667001" y="1533525"/>
                  </a:lnTo>
                  <a:cubicBezTo>
                    <a:pt x="2667001" y="1570349"/>
                    <a:pt x="2637150" y="1600200"/>
                    <a:pt x="2600326" y="1600200"/>
                  </a:cubicBezTo>
                  <a:cubicBezTo>
                    <a:pt x="2563502" y="1600200"/>
                    <a:pt x="2533651" y="1570349"/>
                    <a:pt x="2533651" y="1533525"/>
                  </a:cubicBezTo>
                  <a:lnTo>
                    <a:pt x="2533651" y="386715"/>
                  </a:lnTo>
                  <a:cubicBezTo>
                    <a:pt x="2533651" y="349891"/>
                    <a:pt x="2563502" y="320040"/>
                    <a:pt x="2600326" y="320040"/>
                  </a:cubicBezTo>
                  <a:close/>
                  <a:moveTo>
                    <a:pt x="6762751" y="274320"/>
                  </a:moveTo>
                  <a:cubicBezTo>
                    <a:pt x="6799575" y="274320"/>
                    <a:pt x="6829426" y="304171"/>
                    <a:pt x="6829426" y="340995"/>
                  </a:cubicBezTo>
                  <a:lnTo>
                    <a:pt x="6829426" y="1579245"/>
                  </a:lnTo>
                  <a:cubicBezTo>
                    <a:pt x="6829426" y="1616069"/>
                    <a:pt x="6799575" y="1645920"/>
                    <a:pt x="6762751" y="1645920"/>
                  </a:cubicBezTo>
                  <a:cubicBezTo>
                    <a:pt x="6725927" y="1645920"/>
                    <a:pt x="6696076" y="1616069"/>
                    <a:pt x="6696076" y="1579245"/>
                  </a:cubicBezTo>
                  <a:lnTo>
                    <a:pt x="6696076" y="340995"/>
                  </a:lnTo>
                  <a:cubicBezTo>
                    <a:pt x="6696076" y="304171"/>
                    <a:pt x="6725927" y="274320"/>
                    <a:pt x="6762751" y="274320"/>
                  </a:cubicBezTo>
                  <a:close/>
                  <a:moveTo>
                    <a:pt x="4772026" y="243458"/>
                  </a:moveTo>
                  <a:cubicBezTo>
                    <a:pt x="4808850" y="243458"/>
                    <a:pt x="4838701" y="273309"/>
                    <a:pt x="4838701" y="310133"/>
                  </a:cubicBezTo>
                  <a:lnTo>
                    <a:pt x="4838701" y="1610108"/>
                  </a:lnTo>
                  <a:cubicBezTo>
                    <a:pt x="4838701" y="1646932"/>
                    <a:pt x="4808850" y="1676783"/>
                    <a:pt x="4772026" y="1676783"/>
                  </a:cubicBezTo>
                  <a:cubicBezTo>
                    <a:pt x="4735202" y="1676783"/>
                    <a:pt x="4705351" y="1646932"/>
                    <a:pt x="4705351" y="1610108"/>
                  </a:cubicBezTo>
                  <a:lnTo>
                    <a:pt x="4705351" y="310133"/>
                  </a:lnTo>
                  <a:cubicBezTo>
                    <a:pt x="4705351" y="273309"/>
                    <a:pt x="4735202" y="243458"/>
                    <a:pt x="4772026" y="243458"/>
                  </a:cubicBezTo>
                  <a:close/>
                  <a:moveTo>
                    <a:pt x="3143251" y="243458"/>
                  </a:moveTo>
                  <a:cubicBezTo>
                    <a:pt x="3180075" y="243458"/>
                    <a:pt x="3209926" y="273309"/>
                    <a:pt x="3209926" y="310133"/>
                  </a:cubicBezTo>
                  <a:lnTo>
                    <a:pt x="3209926" y="1610108"/>
                  </a:lnTo>
                  <a:cubicBezTo>
                    <a:pt x="3209926" y="1646932"/>
                    <a:pt x="3180075" y="1676783"/>
                    <a:pt x="3143251" y="1676783"/>
                  </a:cubicBezTo>
                  <a:cubicBezTo>
                    <a:pt x="3106427" y="1676783"/>
                    <a:pt x="3076576" y="1646932"/>
                    <a:pt x="3076576" y="1610108"/>
                  </a:cubicBezTo>
                  <a:lnTo>
                    <a:pt x="3076576" y="310133"/>
                  </a:lnTo>
                  <a:cubicBezTo>
                    <a:pt x="3076576" y="273309"/>
                    <a:pt x="3106427" y="243458"/>
                    <a:pt x="3143251" y="243458"/>
                  </a:cubicBezTo>
                  <a:close/>
                  <a:moveTo>
                    <a:pt x="247651" y="243458"/>
                  </a:moveTo>
                  <a:cubicBezTo>
                    <a:pt x="284475" y="243458"/>
                    <a:pt x="314326" y="273309"/>
                    <a:pt x="314326" y="310133"/>
                  </a:cubicBezTo>
                  <a:lnTo>
                    <a:pt x="314326" y="1610108"/>
                  </a:lnTo>
                  <a:cubicBezTo>
                    <a:pt x="314326" y="1646932"/>
                    <a:pt x="284475" y="1676783"/>
                    <a:pt x="247651" y="1676783"/>
                  </a:cubicBezTo>
                  <a:cubicBezTo>
                    <a:pt x="210828" y="1676783"/>
                    <a:pt x="180976" y="1646932"/>
                    <a:pt x="180976" y="1610108"/>
                  </a:cubicBezTo>
                  <a:lnTo>
                    <a:pt x="180976" y="310133"/>
                  </a:lnTo>
                  <a:cubicBezTo>
                    <a:pt x="180976" y="273309"/>
                    <a:pt x="210828" y="243458"/>
                    <a:pt x="247651" y="243458"/>
                  </a:cubicBezTo>
                  <a:close/>
                  <a:moveTo>
                    <a:pt x="6581776" y="182880"/>
                  </a:moveTo>
                  <a:cubicBezTo>
                    <a:pt x="6618600" y="182880"/>
                    <a:pt x="6648451" y="212731"/>
                    <a:pt x="6648451" y="249555"/>
                  </a:cubicBezTo>
                  <a:lnTo>
                    <a:pt x="6648451" y="1670685"/>
                  </a:lnTo>
                  <a:cubicBezTo>
                    <a:pt x="6648451" y="1707509"/>
                    <a:pt x="6618600" y="1737360"/>
                    <a:pt x="6581776" y="1737360"/>
                  </a:cubicBezTo>
                  <a:cubicBezTo>
                    <a:pt x="6544952" y="1737360"/>
                    <a:pt x="6515101" y="1707509"/>
                    <a:pt x="6515101" y="1670685"/>
                  </a:cubicBezTo>
                  <a:lnTo>
                    <a:pt x="6515101" y="249555"/>
                  </a:lnTo>
                  <a:cubicBezTo>
                    <a:pt x="6515101" y="212731"/>
                    <a:pt x="6544952" y="182880"/>
                    <a:pt x="6581776" y="182880"/>
                  </a:cubicBezTo>
                  <a:close/>
                  <a:moveTo>
                    <a:pt x="3505201" y="182880"/>
                  </a:moveTo>
                  <a:cubicBezTo>
                    <a:pt x="3542025" y="182880"/>
                    <a:pt x="3571876" y="212731"/>
                    <a:pt x="3571876" y="249555"/>
                  </a:cubicBezTo>
                  <a:lnTo>
                    <a:pt x="3571876" y="1670685"/>
                  </a:lnTo>
                  <a:cubicBezTo>
                    <a:pt x="3571876" y="1707509"/>
                    <a:pt x="3542025" y="1737360"/>
                    <a:pt x="3505201" y="1737360"/>
                  </a:cubicBezTo>
                  <a:cubicBezTo>
                    <a:pt x="3468377" y="1737360"/>
                    <a:pt x="3438526" y="1707509"/>
                    <a:pt x="3438526" y="1670685"/>
                  </a:cubicBezTo>
                  <a:lnTo>
                    <a:pt x="3438526" y="249555"/>
                  </a:lnTo>
                  <a:cubicBezTo>
                    <a:pt x="3438526" y="212731"/>
                    <a:pt x="3468377" y="182880"/>
                    <a:pt x="3505201" y="182880"/>
                  </a:cubicBezTo>
                  <a:close/>
                  <a:moveTo>
                    <a:pt x="4048126" y="137160"/>
                  </a:moveTo>
                  <a:cubicBezTo>
                    <a:pt x="4084950" y="137160"/>
                    <a:pt x="4114801" y="167011"/>
                    <a:pt x="4114801" y="203835"/>
                  </a:cubicBezTo>
                  <a:lnTo>
                    <a:pt x="4114801" y="1716405"/>
                  </a:lnTo>
                  <a:cubicBezTo>
                    <a:pt x="4114801" y="1753229"/>
                    <a:pt x="4084950" y="1783080"/>
                    <a:pt x="4048126" y="1783080"/>
                  </a:cubicBezTo>
                  <a:cubicBezTo>
                    <a:pt x="4011302" y="1783080"/>
                    <a:pt x="3981451" y="1753229"/>
                    <a:pt x="3981451" y="1716405"/>
                  </a:cubicBezTo>
                  <a:lnTo>
                    <a:pt x="3981451" y="203835"/>
                  </a:lnTo>
                  <a:cubicBezTo>
                    <a:pt x="3981451" y="167011"/>
                    <a:pt x="4011302" y="137160"/>
                    <a:pt x="4048126" y="137160"/>
                  </a:cubicBezTo>
                  <a:close/>
                  <a:moveTo>
                    <a:pt x="2962276" y="137160"/>
                  </a:moveTo>
                  <a:cubicBezTo>
                    <a:pt x="2999100" y="137160"/>
                    <a:pt x="3028951" y="167011"/>
                    <a:pt x="3028951" y="203835"/>
                  </a:cubicBezTo>
                  <a:lnTo>
                    <a:pt x="3028951" y="1716405"/>
                  </a:lnTo>
                  <a:cubicBezTo>
                    <a:pt x="3028951" y="1753229"/>
                    <a:pt x="2999100" y="1783080"/>
                    <a:pt x="2962276" y="1783080"/>
                  </a:cubicBezTo>
                  <a:cubicBezTo>
                    <a:pt x="2925452" y="1783080"/>
                    <a:pt x="2895601" y="1753229"/>
                    <a:pt x="2895601" y="1716405"/>
                  </a:cubicBezTo>
                  <a:lnTo>
                    <a:pt x="2895601" y="203835"/>
                  </a:lnTo>
                  <a:cubicBezTo>
                    <a:pt x="2895601" y="167011"/>
                    <a:pt x="2925452" y="137160"/>
                    <a:pt x="2962276" y="137160"/>
                  </a:cubicBezTo>
                  <a:close/>
                  <a:moveTo>
                    <a:pt x="2781301" y="91440"/>
                  </a:moveTo>
                  <a:cubicBezTo>
                    <a:pt x="2818125" y="91440"/>
                    <a:pt x="2847976" y="121291"/>
                    <a:pt x="2847976" y="158115"/>
                  </a:cubicBezTo>
                  <a:lnTo>
                    <a:pt x="2847976" y="1762125"/>
                  </a:lnTo>
                  <a:cubicBezTo>
                    <a:pt x="2847976" y="1798949"/>
                    <a:pt x="2818125" y="1828800"/>
                    <a:pt x="2781301" y="1828800"/>
                  </a:cubicBezTo>
                  <a:cubicBezTo>
                    <a:pt x="2744477" y="1828800"/>
                    <a:pt x="2714626" y="1798949"/>
                    <a:pt x="2714626" y="1762125"/>
                  </a:cubicBezTo>
                  <a:lnTo>
                    <a:pt x="2714626" y="158115"/>
                  </a:lnTo>
                  <a:cubicBezTo>
                    <a:pt x="2714626" y="121291"/>
                    <a:pt x="2744477" y="91440"/>
                    <a:pt x="2781301" y="91440"/>
                  </a:cubicBezTo>
                  <a:close/>
                  <a:moveTo>
                    <a:pt x="6400801" y="0"/>
                  </a:moveTo>
                  <a:cubicBezTo>
                    <a:pt x="6437625" y="0"/>
                    <a:pt x="6467476" y="29851"/>
                    <a:pt x="6467476" y="66675"/>
                  </a:cubicBezTo>
                  <a:lnTo>
                    <a:pt x="6467476" y="1853565"/>
                  </a:lnTo>
                  <a:cubicBezTo>
                    <a:pt x="6467476" y="1890389"/>
                    <a:pt x="6437625" y="1920240"/>
                    <a:pt x="6400801" y="1920240"/>
                  </a:cubicBezTo>
                  <a:cubicBezTo>
                    <a:pt x="6363977" y="1920240"/>
                    <a:pt x="6334126" y="1890389"/>
                    <a:pt x="6334126" y="1853565"/>
                  </a:cubicBezTo>
                  <a:lnTo>
                    <a:pt x="6334126" y="66675"/>
                  </a:lnTo>
                  <a:cubicBezTo>
                    <a:pt x="6334126" y="29851"/>
                    <a:pt x="6363977" y="0"/>
                    <a:pt x="6400801" y="0"/>
                  </a:cubicBezTo>
                  <a:close/>
                  <a:moveTo>
                    <a:pt x="3867151" y="0"/>
                  </a:moveTo>
                  <a:cubicBezTo>
                    <a:pt x="3903975" y="0"/>
                    <a:pt x="3933826" y="29851"/>
                    <a:pt x="3933826" y="66675"/>
                  </a:cubicBezTo>
                  <a:lnTo>
                    <a:pt x="3933826" y="1853565"/>
                  </a:lnTo>
                  <a:cubicBezTo>
                    <a:pt x="3933826" y="1890389"/>
                    <a:pt x="3903975" y="1920240"/>
                    <a:pt x="3867151" y="1920240"/>
                  </a:cubicBezTo>
                  <a:cubicBezTo>
                    <a:pt x="3830327" y="1920240"/>
                    <a:pt x="3800476" y="1890389"/>
                    <a:pt x="3800476" y="1853565"/>
                  </a:cubicBezTo>
                  <a:lnTo>
                    <a:pt x="3800476" y="66675"/>
                  </a:lnTo>
                  <a:cubicBezTo>
                    <a:pt x="3800476" y="29851"/>
                    <a:pt x="3830327" y="0"/>
                    <a:pt x="386715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100000"/>
                  </a:schemeClr>
                </a:gs>
                <a:gs pos="19000">
                  <a:schemeClr val="accent2">
                    <a:lumMod val="100000"/>
                  </a:schemeClr>
                </a:gs>
                <a:gs pos="43000">
                  <a:schemeClr val="accent3">
                    <a:lumMod val="100000"/>
                  </a:schemeClr>
                </a:gs>
                <a:gs pos="100000">
                  <a:schemeClr val="accent6"/>
                </a:gs>
                <a:gs pos="78000">
                  <a:schemeClr val="accent5"/>
                </a:gs>
                <a:gs pos="60000">
                  <a:schemeClr val="accent4">
                    <a:lumMod val="10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6437FCD-66D7-4798-8487-E1F91316B500}"/>
              </a:ext>
            </a:extLst>
          </p:cNvPr>
          <p:cNvSpPr/>
          <p:nvPr/>
        </p:nvSpPr>
        <p:spPr>
          <a:xfrm>
            <a:off x="503345" y="2217861"/>
            <a:ext cx="2709253" cy="3168323"/>
          </a:xfrm>
          <a:custGeom>
            <a:avLst/>
            <a:gdLst>
              <a:gd name="connsiteX0" fmla="*/ 504825 w 3600450"/>
              <a:gd name="connsiteY0" fmla="*/ 3324225 h 3324225"/>
              <a:gd name="connsiteX1" fmla="*/ 0 w 3600450"/>
              <a:gd name="connsiteY1" fmla="*/ 2886075 h 3324225"/>
              <a:gd name="connsiteX2" fmla="*/ 1028700 w 3600450"/>
              <a:gd name="connsiteY2" fmla="*/ 1533525 h 3324225"/>
              <a:gd name="connsiteX3" fmla="*/ 2743200 w 3600450"/>
              <a:gd name="connsiteY3" fmla="*/ 1543050 h 3324225"/>
              <a:gd name="connsiteX4" fmla="*/ 3238500 w 3600450"/>
              <a:gd name="connsiteY4" fmla="*/ 257175 h 3324225"/>
              <a:gd name="connsiteX5" fmla="*/ 3600450 w 3600450"/>
              <a:gd name="connsiteY5" fmla="*/ 0 h 3324225"/>
              <a:gd name="connsiteX0" fmla="*/ 504825 w 3600450"/>
              <a:gd name="connsiteY0" fmla="*/ 3324225 h 3324225"/>
              <a:gd name="connsiteX1" fmla="*/ 0 w 3600450"/>
              <a:gd name="connsiteY1" fmla="*/ 2886075 h 3324225"/>
              <a:gd name="connsiteX2" fmla="*/ 638175 w 3600450"/>
              <a:gd name="connsiteY2" fmla="*/ 2114550 h 3324225"/>
              <a:gd name="connsiteX3" fmla="*/ 2743200 w 3600450"/>
              <a:gd name="connsiteY3" fmla="*/ 1543050 h 3324225"/>
              <a:gd name="connsiteX4" fmla="*/ 3238500 w 3600450"/>
              <a:gd name="connsiteY4" fmla="*/ 257175 h 3324225"/>
              <a:gd name="connsiteX5" fmla="*/ 3600450 w 3600450"/>
              <a:gd name="connsiteY5" fmla="*/ 0 h 3324225"/>
              <a:gd name="connsiteX0" fmla="*/ 504825 w 3600450"/>
              <a:gd name="connsiteY0" fmla="*/ 3324225 h 3324225"/>
              <a:gd name="connsiteX1" fmla="*/ 0 w 3600450"/>
              <a:gd name="connsiteY1" fmla="*/ 2886075 h 3324225"/>
              <a:gd name="connsiteX2" fmla="*/ 638175 w 3600450"/>
              <a:gd name="connsiteY2" fmla="*/ 2114550 h 3324225"/>
              <a:gd name="connsiteX3" fmla="*/ 2295525 w 3600450"/>
              <a:gd name="connsiteY3" fmla="*/ 1905000 h 3324225"/>
              <a:gd name="connsiteX4" fmla="*/ 3238500 w 3600450"/>
              <a:gd name="connsiteY4" fmla="*/ 257175 h 3324225"/>
              <a:gd name="connsiteX5" fmla="*/ 3600450 w 3600450"/>
              <a:gd name="connsiteY5" fmla="*/ 0 h 3324225"/>
              <a:gd name="connsiteX0" fmla="*/ 504825 w 3600450"/>
              <a:gd name="connsiteY0" fmla="*/ 3324225 h 3324225"/>
              <a:gd name="connsiteX1" fmla="*/ 0 w 3600450"/>
              <a:gd name="connsiteY1" fmla="*/ 2886075 h 3324225"/>
              <a:gd name="connsiteX2" fmla="*/ 638175 w 3600450"/>
              <a:gd name="connsiteY2" fmla="*/ 2114550 h 3324225"/>
              <a:gd name="connsiteX3" fmla="*/ 1657350 w 3600450"/>
              <a:gd name="connsiteY3" fmla="*/ 1895475 h 3324225"/>
              <a:gd name="connsiteX4" fmla="*/ 3238500 w 3600450"/>
              <a:gd name="connsiteY4" fmla="*/ 257175 h 3324225"/>
              <a:gd name="connsiteX5" fmla="*/ 3600450 w 3600450"/>
              <a:gd name="connsiteY5" fmla="*/ 0 h 3324225"/>
              <a:gd name="connsiteX0" fmla="*/ 1409700 w 4505325"/>
              <a:gd name="connsiteY0" fmla="*/ 3324225 h 3324225"/>
              <a:gd name="connsiteX1" fmla="*/ 0 w 4505325"/>
              <a:gd name="connsiteY1" fmla="*/ 3048000 h 3324225"/>
              <a:gd name="connsiteX2" fmla="*/ 1543050 w 4505325"/>
              <a:gd name="connsiteY2" fmla="*/ 2114550 h 3324225"/>
              <a:gd name="connsiteX3" fmla="*/ 2562225 w 4505325"/>
              <a:gd name="connsiteY3" fmla="*/ 1895475 h 3324225"/>
              <a:gd name="connsiteX4" fmla="*/ 4143375 w 4505325"/>
              <a:gd name="connsiteY4" fmla="*/ 257175 h 3324225"/>
              <a:gd name="connsiteX5" fmla="*/ 4505325 w 4505325"/>
              <a:gd name="connsiteY5" fmla="*/ 0 h 3324225"/>
              <a:gd name="connsiteX0" fmla="*/ 1409700 w 4505325"/>
              <a:gd name="connsiteY0" fmla="*/ 3324225 h 3324225"/>
              <a:gd name="connsiteX1" fmla="*/ 0 w 4505325"/>
              <a:gd name="connsiteY1" fmla="*/ 3048000 h 3324225"/>
              <a:gd name="connsiteX2" fmla="*/ 571500 w 4505325"/>
              <a:gd name="connsiteY2" fmla="*/ 2000250 h 3324225"/>
              <a:gd name="connsiteX3" fmla="*/ 2562225 w 4505325"/>
              <a:gd name="connsiteY3" fmla="*/ 1895475 h 3324225"/>
              <a:gd name="connsiteX4" fmla="*/ 4143375 w 4505325"/>
              <a:gd name="connsiteY4" fmla="*/ 257175 h 3324225"/>
              <a:gd name="connsiteX5" fmla="*/ 4505325 w 4505325"/>
              <a:gd name="connsiteY5" fmla="*/ 0 h 3324225"/>
              <a:gd name="connsiteX0" fmla="*/ 1409700 w 4505325"/>
              <a:gd name="connsiteY0" fmla="*/ 3324225 h 3324225"/>
              <a:gd name="connsiteX1" fmla="*/ 0 w 4505325"/>
              <a:gd name="connsiteY1" fmla="*/ 3048000 h 3324225"/>
              <a:gd name="connsiteX2" fmla="*/ 571500 w 4505325"/>
              <a:gd name="connsiteY2" fmla="*/ 2000250 h 3324225"/>
              <a:gd name="connsiteX3" fmla="*/ 2028825 w 4505325"/>
              <a:gd name="connsiteY3" fmla="*/ 1638300 h 3324225"/>
              <a:gd name="connsiteX4" fmla="*/ 4143375 w 4505325"/>
              <a:gd name="connsiteY4" fmla="*/ 257175 h 3324225"/>
              <a:gd name="connsiteX5" fmla="*/ 4505325 w 4505325"/>
              <a:gd name="connsiteY5" fmla="*/ 0 h 3324225"/>
              <a:gd name="connsiteX0" fmla="*/ 1409700 w 4505325"/>
              <a:gd name="connsiteY0" fmla="*/ 3324225 h 3324225"/>
              <a:gd name="connsiteX1" fmla="*/ 0 w 4505325"/>
              <a:gd name="connsiteY1" fmla="*/ 3048000 h 3324225"/>
              <a:gd name="connsiteX2" fmla="*/ 571500 w 4505325"/>
              <a:gd name="connsiteY2" fmla="*/ 2000250 h 3324225"/>
              <a:gd name="connsiteX3" fmla="*/ 2028825 w 4505325"/>
              <a:gd name="connsiteY3" fmla="*/ 1638300 h 3324225"/>
              <a:gd name="connsiteX4" fmla="*/ 2495550 w 4505325"/>
              <a:gd name="connsiteY4" fmla="*/ 866775 h 3324225"/>
              <a:gd name="connsiteX5" fmla="*/ 4505325 w 4505325"/>
              <a:gd name="connsiteY5" fmla="*/ 0 h 3324225"/>
              <a:gd name="connsiteX0" fmla="*/ 1409700 w 3971925"/>
              <a:gd name="connsiteY0" fmla="*/ 3228975 h 3228975"/>
              <a:gd name="connsiteX1" fmla="*/ 0 w 3971925"/>
              <a:gd name="connsiteY1" fmla="*/ 2952750 h 3228975"/>
              <a:gd name="connsiteX2" fmla="*/ 571500 w 3971925"/>
              <a:gd name="connsiteY2" fmla="*/ 1905000 h 3228975"/>
              <a:gd name="connsiteX3" fmla="*/ 2028825 w 3971925"/>
              <a:gd name="connsiteY3" fmla="*/ 1543050 h 3228975"/>
              <a:gd name="connsiteX4" fmla="*/ 2495550 w 3971925"/>
              <a:gd name="connsiteY4" fmla="*/ 771525 h 3228975"/>
              <a:gd name="connsiteX5" fmla="*/ 3971925 w 3971925"/>
              <a:gd name="connsiteY5" fmla="*/ 0 h 3228975"/>
              <a:gd name="connsiteX0" fmla="*/ 1409700 w 3971925"/>
              <a:gd name="connsiteY0" fmla="*/ 3228975 h 3228975"/>
              <a:gd name="connsiteX1" fmla="*/ 0 w 3971925"/>
              <a:gd name="connsiteY1" fmla="*/ 2952750 h 3228975"/>
              <a:gd name="connsiteX2" fmla="*/ 571500 w 3971925"/>
              <a:gd name="connsiteY2" fmla="*/ 1905000 h 3228975"/>
              <a:gd name="connsiteX3" fmla="*/ 1724025 w 3971925"/>
              <a:gd name="connsiteY3" fmla="*/ 1562100 h 3228975"/>
              <a:gd name="connsiteX4" fmla="*/ 2495550 w 3971925"/>
              <a:gd name="connsiteY4" fmla="*/ 771525 h 3228975"/>
              <a:gd name="connsiteX5" fmla="*/ 3971925 w 3971925"/>
              <a:gd name="connsiteY5" fmla="*/ 0 h 3228975"/>
              <a:gd name="connsiteX0" fmla="*/ 1409700 w 3162300"/>
              <a:gd name="connsiteY0" fmla="*/ 3276600 h 3276600"/>
              <a:gd name="connsiteX1" fmla="*/ 0 w 3162300"/>
              <a:gd name="connsiteY1" fmla="*/ 3000375 h 3276600"/>
              <a:gd name="connsiteX2" fmla="*/ 571500 w 3162300"/>
              <a:gd name="connsiteY2" fmla="*/ 1952625 h 3276600"/>
              <a:gd name="connsiteX3" fmla="*/ 1724025 w 3162300"/>
              <a:gd name="connsiteY3" fmla="*/ 1609725 h 3276600"/>
              <a:gd name="connsiteX4" fmla="*/ 2495550 w 3162300"/>
              <a:gd name="connsiteY4" fmla="*/ 819150 h 3276600"/>
              <a:gd name="connsiteX5" fmla="*/ 3162300 w 3162300"/>
              <a:gd name="connsiteY5" fmla="*/ 0 h 3276600"/>
              <a:gd name="connsiteX0" fmla="*/ 1409700 w 3162300"/>
              <a:gd name="connsiteY0" fmla="*/ 3276600 h 3276600"/>
              <a:gd name="connsiteX1" fmla="*/ 0 w 3162300"/>
              <a:gd name="connsiteY1" fmla="*/ 3000375 h 3276600"/>
              <a:gd name="connsiteX2" fmla="*/ 571500 w 3162300"/>
              <a:gd name="connsiteY2" fmla="*/ 1952625 h 3276600"/>
              <a:gd name="connsiteX3" fmla="*/ 1724025 w 3162300"/>
              <a:gd name="connsiteY3" fmla="*/ 1609725 h 3276600"/>
              <a:gd name="connsiteX4" fmla="*/ 2247900 w 3162300"/>
              <a:gd name="connsiteY4" fmla="*/ 781050 h 3276600"/>
              <a:gd name="connsiteX5" fmla="*/ 3162300 w 3162300"/>
              <a:gd name="connsiteY5" fmla="*/ 0 h 3276600"/>
              <a:gd name="connsiteX0" fmla="*/ 1409700 w 3324225"/>
              <a:gd name="connsiteY0" fmla="*/ 3114675 h 3114675"/>
              <a:gd name="connsiteX1" fmla="*/ 0 w 3324225"/>
              <a:gd name="connsiteY1" fmla="*/ 2838450 h 3114675"/>
              <a:gd name="connsiteX2" fmla="*/ 571500 w 3324225"/>
              <a:gd name="connsiteY2" fmla="*/ 1790700 h 3114675"/>
              <a:gd name="connsiteX3" fmla="*/ 1724025 w 3324225"/>
              <a:gd name="connsiteY3" fmla="*/ 1447800 h 3114675"/>
              <a:gd name="connsiteX4" fmla="*/ 2247900 w 3324225"/>
              <a:gd name="connsiteY4" fmla="*/ 619125 h 3114675"/>
              <a:gd name="connsiteX5" fmla="*/ 3324225 w 3324225"/>
              <a:gd name="connsiteY5" fmla="*/ 0 h 3114675"/>
              <a:gd name="connsiteX0" fmla="*/ 1409700 w 3324225"/>
              <a:gd name="connsiteY0" fmla="*/ 3114675 h 3116337"/>
              <a:gd name="connsiteX1" fmla="*/ 0 w 3324225"/>
              <a:gd name="connsiteY1" fmla="*/ 2838450 h 3116337"/>
              <a:gd name="connsiteX2" fmla="*/ 571500 w 3324225"/>
              <a:gd name="connsiteY2" fmla="*/ 1790700 h 3116337"/>
              <a:gd name="connsiteX3" fmla="*/ 1724025 w 3324225"/>
              <a:gd name="connsiteY3" fmla="*/ 1447800 h 3116337"/>
              <a:gd name="connsiteX4" fmla="*/ 2247900 w 3324225"/>
              <a:gd name="connsiteY4" fmla="*/ 619125 h 3116337"/>
              <a:gd name="connsiteX5" fmla="*/ 3324225 w 3324225"/>
              <a:gd name="connsiteY5" fmla="*/ 0 h 3116337"/>
              <a:gd name="connsiteX0" fmla="*/ 1463442 w 3377967"/>
              <a:gd name="connsiteY0" fmla="*/ 3114675 h 3116337"/>
              <a:gd name="connsiteX1" fmla="*/ 53742 w 3377967"/>
              <a:gd name="connsiteY1" fmla="*/ 2838450 h 3116337"/>
              <a:gd name="connsiteX2" fmla="*/ 625242 w 3377967"/>
              <a:gd name="connsiteY2" fmla="*/ 1790700 h 3116337"/>
              <a:gd name="connsiteX3" fmla="*/ 1777767 w 3377967"/>
              <a:gd name="connsiteY3" fmla="*/ 1447800 h 3116337"/>
              <a:gd name="connsiteX4" fmla="*/ 2301642 w 3377967"/>
              <a:gd name="connsiteY4" fmla="*/ 619125 h 3116337"/>
              <a:gd name="connsiteX5" fmla="*/ 3377967 w 3377967"/>
              <a:gd name="connsiteY5" fmla="*/ 0 h 3116337"/>
              <a:gd name="connsiteX0" fmla="*/ 1463442 w 3377967"/>
              <a:gd name="connsiteY0" fmla="*/ 3114675 h 3118177"/>
              <a:gd name="connsiteX1" fmla="*/ 53742 w 3377967"/>
              <a:gd name="connsiteY1" fmla="*/ 2838450 h 3118177"/>
              <a:gd name="connsiteX2" fmla="*/ 625242 w 3377967"/>
              <a:gd name="connsiteY2" fmla="*/ 1790700 h 3118177"/>
              <a:gd name="connsiteX3" fmla="*/ 1777767 w 3377967"/>
              <a:gd name="connsiteY3" fmla="*/ 1447800 h 3118177"/>
              <a:gd name="connsiteX4" fmla="*/ 2301642 w 3377967"/>
              <a:gd name="connsiteY4" fmla="*/ 619125 h 3118177"/>
              <a:gd name="connsiteX5" fmla="*/ 3377967 w 3377967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35256"/>
              <a:gd name="connsiteY0" fmla="*/ 3187504 h 3191006"/>
              <a:gd name="connsiteX1" fmla="*/ 67675 w 3335256"/>
              <a:gd name="connsiteY1" fmla="*/ 2911279 h 3191006"/>
              <a:gd name="connsiteX2" fmla="*/ 639175 w 3335256"/>
              <a:gd name="connsiteY2" fmla="*/ 1863529 h 3191006"/>
              <a:gd name="connsiteX3" fmla="*/ 1791700 w 3335256"/>
              <a:gd name="connsiteY3" fmla="*/ 1520629 h 3191006"/>
              <a:gd name="connsiteX4" fmla="*/ 2315575 w 3335256"/>
              <a:gd name="connsiteY4" fmla="*/ 691954 h 3191006"/>
              <a:gd name="connsiteX5" fmla="*/ 3335256 w 3335256"/>
              <a:gd name="connsiteY5" fmla="*/ 0 h 3191006"/>
              <a:gd name="connsiteX0" fmla="*/ 1477375 w 3335256"/>
              <a:gd name="connsiteY0" fmla="*/ 3187504 h 3191006"/>
              <a:gd name="connsiteX1" fmla="*/ 67675 w 3335256"/>
              <a:gd name="connsiteY1" fmla="*/ 2911279 h 3191006"/>
              <a:gd name="connsiteX2" fmla="*/ 639175 w 3335256"/>
              <a:gd name="connsiteY2" fmla="*/ 1863529 h 3191006"/>
              <a:gd name="connsiteX3" fmla="*/ 1791700 w 3335256"/>
              <a:gd name="connsiteY3" fmla="*/ 1520629 h 3191006"/>
              <a:gd name="connsiteX4" fmla="*/ 2315575 w 3335256"/>
              <a:gd name="connsiteY4" fmla="*/ 691954 h 3191006"/>
              <a:gd name="connsiteX5" fmla="*/ 3335256 w 3335256"/>
              <a:gd name="connsiteY5" fmla="*/ 0 h 3191006"/>
              <a:gd name="connsiteX0" fmla="*/ 1477375 w 3335256"/>
              <a:gd name="connsiteY0" fmla="*/ 3187504 h 3191006"/>
              <a:gd name="connsiteX1" fmla="*/ 67675 w 3335256"/>
              <a:gd name="connsiteY1" fmla="*/ 2911279 h 3191006"/>
              <a:gd name="connsiteX2" fmla="*/ 639175 w 3335256"/>
              <a:gd name="connsiteY2" fmla="*/ 1863529 h 3191006"/>
              <a:gd name="connsiteX3" fmla="*/ 1791700 w 3335256"/>
              <a:gd name="connsiteY3" fmla="*/ 1520629 h 3191006"/>
              <a:gd name="connsiteX4" fmla="*/ 2315575 w 3335256"/>
              <a:gd name="connsiteY4" fmla="*/ 691954 h 3191006"/>
              <a:gd name="connsiteX5" fmla="*/ 3335256 w 3335256"/>
              <a:gd name="connsiteY5" fmla="*/ 0 h 3191006"/>
              <a:gd name="connsiteX0" fmla="*/ 1477375 w 3335256"/>
              <a:gd name="connsiteY0" fmla="*/ 3187504 h 3191006"/>
              <a:gd name="connsiteX1" fmla="*/ 67675 w 3335256"/>
              <a:gd name="connsiteY1" fmla="*/ 2911279 h 3191006"/>
              <a:gd name="connsiteX2" fmla="*/ 639175 w 3335256"/>
              <a:gd name="connsiteY2" fmla="*/ 1863529 h 3191006"/>
              <a:gd name="connsiteX3" fmla="*/ 1791700 w 3335256"/>
              <a:gd name="connsiteY3" fmla="*/ 1520629 h 3191006"/>
              <a:gd name="connsiteX4" fmla="*/ 2315575 w 3335256"/>
              <a:gd name="connsiteY4" fmla="*/ 691954 h 3191006"/>
              <a:gd name="connsiteX5" fmla="*/ 3335256 w 3335256"/>
              <a:gd name="connsiteY5" fmla="*/ 0 h 3191006"/>
              <a:gd name="connsiteX0" fmla="*/ 1477375 w 3335256"/>
              <a:gd name="connsiteY0" fmla="*/ 3187504 h 3191006"/>
              <a:gd name="connsiteX1" fmla="*/ 67675 w 3335256"/>
              <a:gd name="connsiteY1" fmla="*/ 2911279 h 3191006"/>
              <a:gd name="connsiteX2" fmla="*/ 639175 w 3335256"/>
              <a:gd name="connsiteY2" fmla="*/ 1863529 h 3191006"/>
              <a:gd name="connsiteX3" fmla="*/ 1791700 w 3335256"/>
              <a:gd name="connsiteY3" fmla="*/ 1520629 h 3191006"/>
              <a:gd name="connsiteX4" fmla="*/ 2315575 w 3335256"/>
              <a:gd name="connsiteY4" fmla="*/ 691954 h 3191006"/>
              <a:gd name="connsiteX5" fmla="*/ 3335256 w 3335256"/>
              <a:gd name="connsiteY5" fmla="*/ 0 h 3191006"/>
              <a:gd name="connsiteX0" fmla="*/ 1477375 w 3335256"/>
              <a:gd name="connsiteY0" fmla="*/ 3187504 h 3191006"/>
              <a:gd name="connsiteX1" fmla="*/ 67675 w 3335256"/>
              <a:gd name="connsiteY1" fmla="*/ 2911279 h 3191006"/>
              <a:gd name="connsiteX2" fmla="*/ 639175 w 3335256"/>
              <a:gd name="connsiteY2" fmla="*/ 1863529 h 3191006"/>
              <a:gd name="connsiteX3" fmla="*/ 1791700 w 3335256"/>
              <a:gd name="connsiteY3" fmla="*/ 1520629 h 3191006"/>
              <a:gd name="connsiteX4" fmla="*/ 2315575 w 3335256"/>
              <a:gd name="connsiteY4" fmla="*/ 691954 h 3191006"/>
              <a:gd name="connsiteX5" fmla="*/ 3335256 w 3335256"/>
              <a:gd name="connsiteY5" fmla="*/ 0 h 3191006"/>
              <a:gd name="connsiteX0" fmla="*/ 1838604 w 3335256"/>
              <a:gd name="connsiteY0" fmla="*/ 3213292 h 3216143"/>
              <a:gd name="connsiteX1" fmla="*/ 67675 w 3335256"/>
              <a:gd name="connsiteY1" fmla="*/ 2911279 h 3216143"/>
              <a:gd name="connsiteX2" fmla="*/ 639175 w 3335256"/>
              <a:gd name="connsiteY2" fmla="*/ 1863529 h 3216143"/>
              <a:gd name="connsiteX3" fmla="*/ 1791700 w 3335256"/>
              <a:gd name="connsiteY3" fmla="*/ 1520629 h 3216143"/>
              <a:gd name="connsiteX4" fmla="*/ 2315575 w 3335256"/>
              <a:gd name="connsiteY4" fmla="*/ 691954 h 3216143"/>
              <a:gd name="connsiteX5" fmla="*/ 3335256 w 3335256"/>
              <a:gd name="connsiteY5" fmla="*/ 0 h 3216143"/>
              <a:gd name="connsiteX0" fmla="*/ 1838604 w 3335256"/>
              <a:gd name="connsiteY0" fmla="*/ 3213292 h 3218057"/>
              <a:gd name="connsiteX1" fmla="*/ 67675 w 3335256"/>
              <a:gd name="connsiteY1" fmla="*/ 2911279 h 3218057"/>
              <a:gd name="connsiteX2" fmla="*/ 639175 w 3335256"/>
              <a:gd name="connsiteY2" fmla="*/ 1863529 h 3218057"/>
              <a:gd name="connsiteX3" fmla="*/ 1791700 w 3335256"/>
              <a:gd name="connsiteY3" fmla="*/ 1520629 h 3218057"/>
              <a:gd name="connsiteX4" fmla="*/ 2315575 w 3335256"/>
              <a:gd name="connsiteY4" fmla="*/ 691954 h 3218057"/>
              <a:gd name="connsiteX5" fmla="*/ 3335256 w 3335256"/>
              <a:gd name="connsiteY5" fmla="*/ 0 h 3218057"/>
              <a:gd name="connsiteX0" fmla="*/ 1850218 w 3346870"/>
              <a:gd name="connsiteY0" fmla="*/ 3213292 h 3218057"/>
              <a:gd name="connsiteX1" fmla="*/ 79289 w 3346870"/>
              <a:gd name="connsiteY1" fmla="*/ 2911279 h 3218057"/>
              <a:gd name="connsiteX2" fmla="*/ 650789 w 3346870"/>
              <a:gd name="connsiteY2" fmla="*/ 1863529 h 3218057"/>
              <a:gd name="connsiteX3" fmla="*/ 1803314 w 3346870"/>
              <a:gd name="connsiteY3" fmla="*/ 1520629 h 3218057"/>
              <a:gd name="connsiteX4" fmla="*/ 2327189 w 3346870"/>
              <a:gd name="connsiteY4" fmla="*/ 691954 h 3218057"/>
              <a:gd name="connsiteX5" fmla="*/ 3346870 w 3346870"/>
              <a:gd name="connsiteY5" fmla="*/ 0 h 3218057"/>
              <a:gd name="connsiteX0" fmla="*/ 1850218 w 3346870"/>
              <a:gd name="connsiteY0" fmla="*/ 3213292 h 3218057"/>
              <a:gd name="connsiteX1" fmla="*/ 79289 w 3346870"/>
              <a:gd name="connsiteY1" fmla="*/ 2911279 h 3218057"/>
              <a:gd name="connsiteX2" fmla="*/ 650789 w 3346870"/>
              <a:gd name="connsiteY2" fmla="*/ 1863529 h 3218057"/>
              <a:gd name="connsiteX3" fmla="*/ 1803314 w 3346870"/>
              <a:gd name="connsiteY3" fmla="*/ 1520629 h 3218057"/>
              <a:gd name="connsiteX4" fmla="*/ 2327189 w 3346870"/>
              <a:gd name="connsiteY4" fmla="*/ 691954 h 3218057"/>
              <a:gd name="connsiteX5" fmla="*/ 3346870 w 3346870"/>
              <a:gd name="connsiteY5" fmla="*/ 0 h 3218057"/>
              <a:gd name="connsiteX0" fmla="*/ 1862820 w 3359472"/>
              <a:gd name="connsiteY0" fmla="*/ 3213292 h 3218057"/>
              <a:gd name="connsiteX1" fmla="*/ 91891 w 3359472"/>
              <a:gd name="connsiteY1" fmla="*/ 2911279 h 3218057"/>
              <a:gd name="connsiteX2" fmla="*/ 663391 w 3359472"/>
              <a:gd name="connsiteY2" fmla="*/ 1863529 h 3218057"/>
              <a:gd name="connsiteX3" fmla="*/ 1815916 w 3359472"/>
              <a:gd name="connsiteY3" fmla="*/ 1520629 h 3218057"/>
              <a:gd name="connsiteX4" fmla="*/ 2339791 w 3359472"/>
              <a:gd name="connsiteY4" fmla="*/ 691954 h 3218057"/>
              <a:gd name="connsiteX5" fmla="*/ 3359472 w 3359472"/>
              <a:gd name="connsiteY5" fmla="*/ 0 h 3218057"/>
              <a:gd name="connsiteX0" fmla="*/ 1862820 w 3359472"/>
              <a:gd name="connsiteY0" fmla="*/ 3213292 h 3218057"/>
              <a:gd name="connsiteX1" fmla="*/ 91891 w 3359472"/>
              <a:gd name="connsiteY1" fmla="*/ 2911279 h 3218057"/>
              <a:gd name="connsiteX2" fmla="*/ 663391 w 3359472"/>
              <a:gd name="connsiteY2" fmla="*/ 1863529 h 3218057"/>
              <a:gd name="connsiteX3" fmla="*/ 1815916 w 3359472"/>
              <a:gd name="connsiteY3" fmla="*/ 1520629 h 3218057"/>
              <a:gd name="connsiteX4" fmla="*/ 2339791 w 3359472"/>
              <a:gd name="connsiteY4" fmla="*/ 691954 h 3218057"/>
              <a:gd name="connsiteX5" fmla="*/ 3359472 w 3359472"/>
              <a:gd name="connsiteY5" fmla="*/ 0 h 3218057"/>
              <a:gd name="connsiteX0" fmla="*/ 1862820 w 3359472"/>
              <a:gd name="connsiteY0" fmla="*/ 3213292 h 3218057"/>
              <a:gd name="connsiteX1" fmla="*/ 91891 w 3359472"/>
              <a:gd name="connsiteY1" fmla="*/ 2911279 h 3218057"/>
              <a:gd name="connsiteX2" fmla="*/ 663391 w 3359472"/>
              <a:gd name="connsiteY2" fmla="*/ 1863529 h 3218057"/>
              <a:gd name="connsiteX3" fmla="*/ 1815916 w 3359472"/>
              <a:gd name="connsiteY3" fmla="*/ 1520629 h 3218057"/>
              <a:gd name="connsiteX4" fmla="*/ 2339791 w 3359472"/>
              <a:gd name="connsiteY4" fmla="*/ 691954 h 3218057"/>
              <a:gd name="connsiteX5" fmla="*/ 3359472 w 3359472"/>
              <a:gd name="connsiteY5" fmla="*/ 0 h 3218057"/>
              <a:gd name="connsiteX0" fmla="*/ 1862820 w 3359472"/>
              <a:gd name="connsiteY0" fmla="*/ 3213292 h 3218057"/>
              <a:gd name="connsiteX1" fmla="*/ 91891 w 3359472"/>
              <a:gd name="connsiteY1" fmla="*/ 2911279 h 3218057"/>
              <a:gd name="connsiteX2" fmla="*/ 663391 w 3359472"/>
              <a:gd name="connsiteY2" fmla="*/ 1863529 h 3218057"/>
              <a:gd name="connsiteX3" fmla="*/ 1815916 w 3359472"/>
              <a:gd name="connsiteY3" fmla="*/ 1520629 h 3218057"/>
              <a:gd name="connsiteX4" fmla="*/ 2339791 w 3359472"/>
              <a:gd name="connsiteY4" fmla="*/ 691954 h 3218057"/>
              <a:gd name="connsiteX5" fmla="*/ 3359472 w 3359472"/>
              <a:gd name="connsiteY5" fmla="*/ 0 h 3218057"/>
              <a:gd name="connsiteX0" fmla="*/ 1862820 w 3359472"/>
              <a:gd name="connsiteY0" fmla="*/ 3213292 h 3218057"/>
              <a:gd name="connsiteX1" fmla="*/ 91891 w 3359472"/>
              <a:gd name="connsiteY1" fmla="*/ 2911279 h 3218057"/>
              <a:gd name="connsiteX2" fmla="*/ 663391 w 3359472"/>
              <a:gd name="connsiteY2" fmla="*/ 1863529 h 3218057"/>
              <a:gd name="connsiteX3" fmla="*/ 1815916 w 3359472"/>
              <a:gd name="connsiteY3" fmla="*/ 1520629 h 3218057"/>
              <a:gd name="connsiteX4" fmla="*/ 2339791 w 3359472"/>
              <a:gd name="connsiteY4" fmla="*/ 691954 h 3218057"/>
              <a:gd name="connsiteX5" fmla="*/ 3359472 w 3359472"/>
              <a:gd name="connsiteY5" fmla="*/ 0 h 321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59472" h="3218057">
                <a:moveTo>
                  <a:pt x="1862820" y="3213292"/>
                </a:moveTo>
                <a:cubicBezTo>
                  <a:pt x="1354820" y="3235517"/>
                  <a:pt x="346280" y="3187352"/>
                  <a:pt x="91891" y="2911279"/>
                </a:cubicBezTo>
                <a:cubicBezTo>
                  <a:pt x="-176337" y="2557148"/>
                  <a:pt x="181541" y="2144247"/>
                  <a:pt x="663391" y="1863529"/>
                </a:cubicBezTo>
                <a:cubicBezTo>
                  <a:pt x="867609" y="1669077"/>
                  <a:pt x="1568147" y="1689986"/>
                  <a:pt x="1815916" y="1520629"/>
                </a:cubicBezTo>
                <a:cubicBezTo>
                  <a:pt x="2173553" y="1291100"/>
                  <a:pt x="2050358" y="987229"/>
                  <a:pt x="2339791" y="691954"/>
                </a:cubicBezTo>
                <a:cubicBezTo>
                  <a:pt x="2545835" y="490883"/>
                  <a:pt x="3165825" y="478638"/>
                  <a:pt x="3359472" y="0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33729A4-70F0-4A8B-BD9B-0F443B58AF37}"/>
              </a:ext>
            </a:extLst>
          </p:cNvPr>
          <p:cNvSpPr/>
          <p:nvPr/>
        </p:nvSpPr>
        <p:spPr>
          <a:xfrm flipH="1">
            <a:off x="9152526" y="2541730"/>
            <a:ext cx="2707886" cy="2800330"/>
          </a:xfrm>
          <a:custGeom>
            <a:avLst/>
            <a:gdLst>
              <a:gd name="connsiteX0" fmla="*/ 504825 w 3600450"/>
              <a:gd name="connsiteY0" fmla="*/ 3324225 h 3324225"/>
              <a:gd name="connsiteX1" fmla="*/ 0 w 3600450"/>
              <a:gd name="connsiteY1" fmla="*/ 2886075 h 3324225"/>
              <a:gd name="connsiteX2" fmla="*/ 1028700 w 3600450"/>
              <a:gd name="connsiteY2" fmla="*/ 1533525 h 3324225"/>
              <a:gd name="connsiteX3" fmla="*/ 2743200 w 3600450"/>
              <a:gd name="connsiteY3" fmla="*/ 1543050 h 3324225"/>
              <a:gd name="connsiteX4" fmla="*/ 3238500 w 3600450"/>
              <a:gd name="connsiteY4" fmla="*/ 257175 h 3324225"/>
              <a:gd name="connsiteX5" fmla="*/ 3600450 w 3600450"/>
              <a:gd name="connsiteY5" fmla="*/ 0 h 3324225"/>
              <a:gd name="connsiteX0" fmla="*/ 504825 w 3600450"/>
              <a:gd name="connsiteY0" fmla="*/ 3324225 h 3324225"/>
              <a:gd name="connsiteX1" fmla="*/ 0 w 3600450"/>
              <a:gd name="connsiteY1" fmla="*/ 2886075 h 3324225"/>
              <a:gd name="connsiteX2" fmla="*/ 638175 w 3600450"/>
              <a:gd name="connsiteY2" fmla="*/ 2114550 h 3324225"/>
              <a:gd name="connsiteX3" fmla="*/ 2743200 w 3600450"/>
              <a:gd name="connsiteY3" fmla="*/ 1543050 h 3324225"/>
              <a:gd name="connsiteX4" fmla="*/ 3238500 w 3600450"/>
              <a:gd name="connsiteY4" fmla="*/ 257175 h 3324225"/>
              <a:gd name="connsiteX5" fmla="*/ 3600450 w 3600450"/>
              <a:gd name="connsiteY5" fmla="*/ 0 h 3324225"/>
              <a:gd name="connsiteX0" fmla="*/ 504825 w 3600450"/>
              <a:gd name="connsiteY0" fmla="*/ 3324225 h 3324225"/>
              <a:gd name="connsiteX1" fmla="*/ 0 w 3600450"/>
              <a:gd name="connsiteY1" fmla="*/ 2886075 h 3324225"/>
              <a:gd name="connsiteX2" fmla="*/ 638175 w 3600450"/>
              <a:gd name="connsiteY2" fmla="*/ 2114550 h 3324225"/>
              <a:gd name="connsiteX3" fmla="*/ 2295525 w 3600450"/>
              <a:gd name="connsiteY3" fmla="*/ 1905000 h 3324225"/>
              <a:gd name="connsiteX4" fmla="*/ 3238500 w 3600450"/>
              <a:gd name="connsiteY4" fmla="*/ 257175 h 3324225"/>
              <a:gd name="connsiteX5" fmla="*/ 3600450 w 3600450"/>
              <a:gd name="connsiteY5" fmla="*/ 0 h 3324225"/>
              <a:gd name="connsiteX0" fmla="*/ 504825 w 3600450"/>
              <a:gd name="connsiteY0" fmla="*/ 3324225 h 3324225"/>
              <a:gd name="connsiteX1" fmla="*/ 0 w 3600450"/>
              <a:gd name="connsiteY1" fmla="*/ 2886075 h 3324225"/>
              <a:gd name="connsiteX2" fmla="*/ 638175 w 3600450"/>
              <a:gd name="connsiteY2" fmla="*/ 2114550 h 3324225"/>
              <a:gd name="connsiteX3" fmla="*/ 1657350 w 3600450"/>
              <a:gd name="connsiteY3" fmla="*/ 1895475 h 3324225"/>
              <a:gd name="connsiteX4" fmla="*/ 3238500 w 3600450"/>
              <a:gd name="connsiteY4" fmla="*/ 257175 h 3324225"/>
              <a:gd name="connsiteX5" fmla="*/ 3600450 w 3600450"/>
              <a:gd name="connsiteY5" fmla="*/ 0 h 3324225"/>
              <a:gd name="connsiteX0" fmla="*/ 1409700 w 4505325"/>
              <a:gd name="connsiteY0" fmla="*/ 3324225 h 3324225"/>
              <a:gd name="connsiteX1" fmla="*/ 0 w 4505325"/>
              <a:gd name="connsiteY1" fmla="*/ 3048000 h 3324225"/>
              <a:gd name="connsiteX2" fmla="*/ 1543050 w 4505325"/>
              <a:gd name="connsiteY2" fmla="*/ 2114550 h 3324225"/>
              <a:gd name="connsiteX3" fmla="*/ 2562225 w 4505325"/>
              <a:gd name="connsiteY3" fmla="*/ 1895475 h 3324225"/>
              <a:gd name="connsiteX4" fmla="*/ 4143375 w 4505325"/>
              <a:gd name="connsiteY4" fmla="*/ 257175 h 3324225"/>
              <a:gd name="connsiteX5" fmla="*/ 4505325 w 4505325"/>
              <a:gd name="connsiteY5" fmla="*/ 0 h 3324225"/>
              <a:gd name="connsiteX0" fmla="*/ 1409700 w 4505325"/>
              <a:gd name="connsiteY0" fmla="*/ 3324225 h 3324225"/>
              <a:gd name="connsiteX1" fmla="*/ 0 w 4505325"/>
              <a:gd name="connsiteY1" fmla="*/ 3048000 h 3324225"/>
              <a:gd name="connsiteX2" fmla="*/ 571500 w 4505325"/>
              <a:gd name="connsiteY2" fmla="*/ 2000250 h 3324225"/>
              <a:gd name="connsiteX3" fmla="*/ 2562225 w 4505325"/>
              <a:gd name="connsiteY3" fmla="*/ 1895475 h 3324225"/>
              <a:gd name="connsiteX4" fmla="*/ 4143375 w 4505325"/>
              <a:gd name="connsiteY4" fmla="*/ 257175 h 3324225"/>
              <a:gd name="connsiteX5" fmla="*/ 4505325 w 4505325"/>
              <a:gd name="connsiteY5" fmla="*/ 0 h 3324225"/>
              <a:gd name="connsiteX0" fmla="*/ 1409700 w 4505325"/>
              <a:gd name="connsiteY0" fmla="*/ 3324225 h 3324225"/>
              <a:gd name="connsiteX1" fmla="*/ 0 w 4505325"/>
              <a:gd name="connsiteY1" fmla="*/ 3048000 h 3324225"/>
              <a:gd name="connsiteX2" fmla="*/ 571500 w 4505325"/>
              <a:gd name="connsiteY2" fmla="*/ 2000250 h 3324225"/>
              <a:gd name="connsiteX3" fmla="*/ 2028825 w 4505325"/>
              <a:gd name="connsiteY3" fmla="*/ 1638300 h 3324225"/>
              <a:gd name="connsiteX4" fmla="*/ 4143375 w 4505325"/>
              <a:gd name="connsiteY4" fmla="*/ 257175 h 3324225"/>
              <a:gd name="connsiteX5" fmla="*/ 4505325 w 4505325"/>
              <a:gd name="connsiteY5" fmla="*/ 0 h 3324225"/>
              <a:gd name="connsiteX0" fmla="*/ 1409700 w 4505325"/>
              <a:gd name="connsiteY0" fmla="*/ 3324225 h 3324225"/>
              <a:gd name="connsiteX1" fmla="*/ 0 w 4505325"/>
              <a:gd name="connsiteY1" fmla="*/ 3048000 h 3324225"/>
              <a:gd name="connsiteX2" fmla="*/ 571500 w 4505325"/>
              <a:gd name="connsiteY2" fmla="*/ 2000250 h 3324225"/>
              <a:gd name="connsiteX3" fmla="*/ 2028825 w 4505325"/>
              <a:gd name="connsiteY3" fmla="*/ 1638300 h 3324225"/>
              <a:gd name="connsiteX4" fmla="*/ 2495550 w 4505325"/>
              <a:gd name="connsiteY4" fmla="*/ 866775 h 3324225"/>
              <a:gd name="connsiteX5" fmla="*/ 4505325 w 4505325"/>
              <a:gd name="connsiteY5" fmla="*/ 0 h 3324225"/>
              <a:gd name="connsiteX0" fmla="*/ 1409700 w 3971925"/>
              <a:gd name="connsiteY0" fmla="*/ 3228975 h 3228975"/>
              <a:gd name="connsiteX1" fmla="*/ 0 w 3971925"/>
              <a:gd name="connsiteY1" fmla="*/ 2952750 h 3228975"/>
              <a:gd name="connsiteX2" fmla="*/ 571500 w 3971925"/>
              <a:gd name="connsiteY2" fmla="*/ 1905000 h 3228975"/>
              <a:gd name="connsiteX3" fmla="*/ 2028825 w 3971925"/>
              <a:gd name="connsiteY3" fmla="*/ 1543050 h 3228975"/>
              <a:gd name="connsiteX4" fmla="*/ 2495550 w 3971925"/>
              <a:gd name="connsiteY4" fmla="*/ 771525 h 3228975"/>
              <a:gd name="connsiteX5" fmla="*/ 3971925 w 3971925"/>
              <a:gd name="connsiteY5" fmla="*/ 0 h 3228975"/>
              <a:gd name="connsiteX0" fmla="*/ 1409700 w 3971925"/>
              <a:gd name="connsiteY0" fmla="*/ 3228975 h 3228975"/>
              <a:gd name="connsiteX1" fmla="*/ 0 w 3971925"/>
              <a:gd name="connsiteY1" fmla="*/ 2952750 h 3228975"/>
              <a:gd name="connsiteX2" fmla="*/ 571500 w 3971925"/>
              <a:gd name="connsiteY2" fmla="*/ 1905000 h 3228975"/>
              <a:gd name="connsiteX3" fmla="*/ 1724025 w 3971925"/>
              <a:gd name="connsiteY3" fmla="*/ 1562100 h 3228975"/>
              <a:gd name="connsiteX4" fmla="*/ 2495550 w 3971925"/>
              <a:gd name="connsiteY4" fmla="*/ 771525 h 3228975"/>
              <a:gd name="connsiteX5" fmla="*/ 3971925 w 3971925"/>
              <a:gd name="connsiteY5" fmla="*/ 0 h 3228975"/>
              <a:gd name="connsiteX0" fmla="*/ 1409700 w 3162300"/>
              <a:gd name="connsiteY0" fmla="*/ 3276600 h 3276600"/>
              <a:gd name="connsiteX1" fmla="*/ 0 w 3162300"/>
              <a:gd name="connsiteY1" fmla="*/ 3000375 h 3276600"/>
              <a:gd name="connsiteX2" fmla="*/ 571500 w 3162300"/>
              <a:gd name="connsiteY2" fmla="*/ 1952625 h 3276600"/>
              <a:gd name="connsiteX3" fmla="*/ 1724025 w 3162300"/>
              <a:gd name="connsiteY3" fmla="*/ 1609725 h 3276600"/>
              <a:gd name="connsiteX4" fmla="*/ 2495550 w 3162300"/>
              <a:gd name="connsiteY4" fmla="*/ 819150 h 3276600"/>
              <a:gd name="connsiteX5" fmla="*/ 3162300 w 3162300"/>
              <a:gd name="connsiteY5" fmla="*/ 0 h 3276600"/>
              <a:gd name="connsiteX0" fmla="*/ 1409700 w 3162300"/>
              <a:gd name="connsiteY0" fmla="*/ 3276600 h 3276600"/>
              <a:gd name="connsiteX1" fmla="*/ 0 w 3162300"/>
              <a:gd name="connsiteY1" fmla="*/ 3000375 h 3276600"/>
              <a:gd name="connsiteX2" fmla="*/ 571500 w 3162300"/>
              <a:gd name="connsiteY2" fmla="*/ 1952625 h 3276600"/>
              <a:gd name="connsiteX3" fmla="*/ 1724025 w 3162300"/>
              <a:gd name="connsiteY3" fmla="*/ 1609725 h 3276600"/>
              <a:gd name="connsiteX4" fmla="*/ 2247900 w 3162300"/>
              <a:gd name="connsiteY4" fmla="*/ 781050 h 3276600"/>
              <a:gd name="connsiteX5" fmla="*/ 3162300 w 3162300"/>
              <a:gd name="connsiteY5" fmla="*/ 0 h 3276600"/>
              <a:gd name="connsiteX0" fmla="*/ 1409700 w 3324225"/>
              <a:gd name="connsiteY0" fmla="*/ 3114675 h 3114675"/>
              <a:gd name="connsiteX1" fmla="*/ 0 w 3324225"/>
              <a:gd name="connsiteY1" fmla="*/ 2838450 h 3114675"/>
              <a:gd name="connsiteX2" fmla="*/ 571500 w 3324225"/>
              <a:gd name="connsiteY2" fmla="*/ 1790700 h 3114675"/>
              <a:gd name="connsiteX3" fmla="*/ 1724025 w 3324225"/>
              <a:gd name="connsiteY3" fmla="*/ 1447800 h 3114675"/>
              <a:gd name="connsiteX4" fmla="*/ 2247900 w 3324225"/>
              <a:gd name="connsiteY4" fmla="*/ 619125 h 3114675"/>
              <a:gd name="connsiteX5" fmla="*/ 3324225 w 3324225"/>
              <a:gd name="connsiteY5" fmla="*/ 0 h 3114675"/>
              <a:gd name="connsiteX0" fmla="*/ 1409700 w 3324225"/>
              <a:gd name="connsiteY0" fmla="*/ 3114675 h 3116337"/>
              <a:gd name="connsiteX1" fmla="*/ 0 w 3324225"/>
              <a:gd name="connsiteY1" fmla="*/ 2838450 h 3116337"/>
              <a:gd name="connsiteX2" fmla="*/ 571500 w 3324225"/>
              <a:gd name="connsiteY2" fmla="*/ 1790700 h 3116337"/>
              <a:gd name="connsiteX3" fmla="*/ 1724025 w 3324225"/>
              <a:gd name="connsiteY3" fmla="*/ 1447800 h 3116337"/>
              <a:gd name="connsiteX4" fmla="*/ 2247900 w 3324225"/>
              <a:gd name="connsiteY4" fmla="*/ 619125 h 3116337"/>
              <a:gd name="connsiteX5" fmla="*/ 3324225 w 3324225"/>
              <a:gd name="connsiteY5" fmla="*/ 0 h 3116337"/>
              <a:gd name="connsiteX0" fmla="*/ 1463442 w 3377967"/>
              <a:gd name="connsiteY0" fmla="*/ 3114675 h 3116337"/>
              <a:gd name="connsiteX1" fmla="*/ 53742 w 3377967"/>
              <a:gd name="connsiteY1" fmla="*/ 2838450 h 3116337"/>
              <a:gd name="connsiteX2" fmla="*/ 625242 w 3377967"/>
              <a:gd name="connsiteY2" fmla="*/ 1790700 h 3116337"/>
              <a:gd name="connsiteX3" fmla="*/ 1777767 w 3377967"/>
              <a:gd name="connsiteY3" fmla="*/ 1447800 h 3116337"/>
              <a:gd name="connsiteX4" fmla="*/ 2301642 w 3377967"/>
              <a:gd name="connsiteY4" fmla="*/ 619125 h 3116337"/>
              <a:gd name="connsiteX5" fmla="*/ 3377967 w 3377967"/>
              <a:gd name="connsiteY5" fmla="*/ 0 h 3116337"/>
              <a:gd name="connsiteX0" fmla="*/ 1463442 w 3377967"/>
              <a:gd name="connsiteY0" fmla="*/ 3114675 h 3118177"/>
              <a:gd name="connsiteX1" fmla="*/ 53742 w 3377967"/>
              <a:gd name="connsiteY1" fmla="*/ 2838450 h 3118177"/>
              <a:gd name="connsiteX2" fmla="*/ 625242 w 3377967"/>
              <a:gd name="connsiteY2" fmla="*/ 1790700 h 3118177"/>
              <a:gd name="connsiteX3" fmla="*/ 1777767 w 3377967"/>
              <a:gd name="connsiteY3" fmla="*/ 1447800 h 3118177"/>
              <a:gd name="connsiteX4" fmla="*/ 2301642 w 3377967"/>
              <a:gd name="connsiteY4" fmla="*/ 619125 h 3118177"/>
              <a:gd name="connsiteX5" fmla="*/ 3377967 w 3377967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652654 w 3567179"/>
              <a:gd name="connsiteY0" fmla="*/ 3114675 h 3115660"/>
              <a:gd name="connsiteX1" fmla="*/ 52454 w 3567179"/>
              <a:gd name="connsiteY1" fmla="*/ 2562225 h 3115660"/>
              <a:gd name="connsiteX2" fmla="*/ 814454 w 3567179"/>
              <a:gd name="connsiteY2" fmla="*/ 1790700 h 3115660"/>
              <a:gd name="connsiteX3" fmla="*/ 1966979 w 3567179"/>
              <a:gd name="connsiteY3" fmla="*/ 1447800 h 3115660"/>
              <a:gd name="connsiteX4" fmla="*/ 2490854 w 3567179"/>
              <a:gd name="connsiteY4" fmla="*/ 619125 h 3115660"/>
              <a:gd name="connsiteX5" fmla="*/ 3567179 w 3567179"/>
              <a:gd name="connsiteY5" fmla="*/ 0 h 3115660"/>
              <a:gd name="connsiteX0" fmla="*/ 1637924 w 3552449"/>
              <a:gd name="connsiteY0" fmla="*/ 3114675 h 3115660"/>
              <a:gd name="connsiteX1" fmla="*/ 37724 w 3552449"/>
              <a:gd name="connsiteY1" fmla="*/ 2562225 h 3115660"/>
              <a:gd name="connsiteX2" fmla="*/ 1123574 w 3552449"/>
              <a:gd name="connsiteY2" fmla="*/ 2028825 h 3115660"/>
              <a:gd name="connsiteX3" fmla="*/ 1952249 w 3552449"/>
              <a:gd name="connsiteY3" fmla="*/ 1447800 h 3115660"/>
              <a:gd name="connsiteX4" fmla="*/ 2476124 w 3552449"/>
              <a:gd name="connsiteY4" fmla="*/ 619125 h 3115660"/>
              <a:gd name="connsiteX5" fmla="*/ 3552449 w 3552449"/>
              <a:gd name="connsiteY5" fmla="*/ 0 h 3115660"/>
              <a:gd name="connsiteX0" fmla="*/ 1637924 w 3552449"/>
              <a:gd name="connsiteY0" fmla="*/ 3114675 h 3115660"/>
              <a:gd name="connsiteX1" fmla="*/ 37724 w 3552449"/>
              <a:gd name="connsiteY1" fmla="*/ 2562225 h 3115660"/>
              <a:gd name="connsiteX2" fmla="*/ 1123574 w 3552449"/>
              <a:gd name="connsiteY2" fmla="*/ 2028825 h 3115660"/>
              <a:gd name="connsiteX3" fmla="*/ 1418849 w 3552449"/>
              <a:gd name="connsiteY3" fmla="*/ 1104900 h 3115660"/>
              <a:gd name="connsiteX4" fmla="*/ 2476124 w 3552449"/>
              <a:gd name="connsiteY4" fmla="*/ 619125 h 3115660"/>
              <a:gd name="connsiteX5" fmla="*/ 3552449 w 3552449"/>
              <a:gd name="connsiteY5" fmla="*/ 0 h 3115660"/>
              <a:gd name="connsiteX0" fmla="*/ 1637924 w 3552449"/>
              <a:gd name="connsiteY0" fmla="*/ 3114675 h 3115660"/>
              <a:gd name="connsiteX1" fmla="*/ 37724 w 3552449"/>
              <a:gd name="connsiteY1" fmla="*/ 2562225 h 3115660"/>
              <a:gd name="connsiteX2" fmla="*/ 1123574 w 3552449"/>
              <a:gd name="connsiteY2" fmla="*/ 2028825 h 3115660"/>
              <a:gd name="connsiteX3" fmla="*/ 1418849 w 3552449"/>
              <a:gd name="connsiteY3" fmla="*/ 1104900 h 3115660"/>
              <a:gd name="connsiteX4" fmla="*/ 2476124 w 3552449"/>
              <a:gd name="connsiteY4" fmla="*/ 619125 h 3115660"/>
              <a:gd name="connsiteX5" fmla="*/ 3552449 w 3552449"/>
              <a:gd name="connsiteY5" fmla="*/ 0 h 3115660"/>
              <a:gd name="connsiteX0" fmla="*/ 1637924 w 3552449"/>
              <a:gd name="connsiteY0" fmla="*/ 3114675 h 3115660"/>
              <a:gd name="connsiteX1" fmla="*/ 37724 w 3552449"/>
              <a:gd name="connsiteY1" fmla="*/ 2562225 h 3115660"/>
              <a:gd name="connsiteX2" fmla="*/ 1123574 w 3552449"/>
              <a:gd name="connsiteY2" fmla="*/ 2028825 h 3115660"/>
              <a:gd name="connsiteX3" fmla="*/ 1418849 w 3552449"/>
              <a:gd name="connsiteY3" fmla="*/ 1104900 h 3115660"/>
              <a:gd name="connsiteX4" fmla="*/ 2476124 w 3552449"/>
              <a:gd name="connsiteY4" fmla="*/ 619125 h 3115660"/>
              <a:gd name="connsiteX5" fmla="*/ 3552449 w 3552449"/>
              <a:gd name="connsiteY5" fmla="*/ 0 h 3115660"/>
              <a:gd name="connsiteX0" fmla="*/ 1688711 w 3603236"/>
              <a:gd name="connsiteY0" fmla="*/ 3114675 h 3115660"/>
              <a:gd name="connsiteX1" fmla="*/ 88511 w 3603236"/>
              <a:gd name="connsiteY1" fmla="*/ 2562225 h 3115660"/>
              <a:gd name="connsiteX2" fmla="*/ 1174361 w 3603236"/>
              <a:gd name="connsiteY2" fmla="*/ 2028825 h 3115660"/>
              <a:gd name="connsiteX3" fmla="*/ 1469636 w 3603236"/>
              <a:gd name="connsiteY3" fmla="*/ 1104900 h 3115660"/>
              <a:gd name="connsiteX4" fmla="*/ 2526911 w 3603236"/>
              <a:gd name="connsiteY4" fmla="*/ 619125 h 3115660"/>
              <a:gd name="connsiteX5" fmla="*/ 3603236 w 3603236"/>
              <a:gd name="connsiteY5" fmla="*/ 0 h 3115660"/>
              <a:gd name="connsiteX0" fmla="*/ 1688711 w 3603236"/>
              <a:gd name="connsiteY0" fmla="*/ 3114675 h 3115660"/>
              <a:gd name="connsiteX1" fmla="*/ 88511 w 3603236"/>
              <a:gd name="connsiteY1" fmla="*/ 2562225 h 3115660"/>
              <a:gd name="connsiteX2" fmla="*/ 1174361 w 3603236"/>
              <a:gd name="connsiteY2" fmla="*/ 2028825 h 3115660"/>
              <a:gd name="connsiteX3" fmla="*/ 1088636 w 3603236"/>
              <a:gd name="connsiteY3" fmla="*/ 942975 h 3115660"/>
              <a:gd name="connsiteX4" fmla="*/ 2526911 w 3603236"/>
              <a:gd name="connsiteY4" fmla="*/ 619125 h 3115660"/>
              <a:gd name="connsiteX5" fmla="*/ 3603236 w 3603236"/>
              <a:gd name="connsiteY5" fmla="*/ 0 h 3115660"/>
              <a:gd name="connsiteX0" fmla="*/ 1688711 w 3603236"/>
              <a:gd name="connsiteY0" fmla="*/ 3114675 h 3115660"/>
              <a:gd name="connsiteX1" fmla="*/ 88511 w 3603236"/>
              <a:gd name="connsiteY1" fmla="*/ 2562225 h 3115660"/>
              <a:gd name="connsiteX2" fmla="*/ 1174361 w 3603236"/>
              <a:gd name="connsiteY2" fmla="*/ 2028825 h 3115660"/>
              <a:gd name="connsiteX3" fmla="*/ 1088636 w 3603236"/>
              <a:gd name="connsiteY3" fmla="*/ 942975 h 3115660"/>
              <a:gd name="connsiteX4" fmla="*/ 2098286 w 3603236"/>
              <a:gd name="connsiteY4" fmla="*/ 695325 h 3115660"/>
              <a:gd name="connsiteX5" fmla="*/ 3603236 w 3603236"/>
              <a:gd name="connsiteY5" fmla="*/ 0 h 3115660"/>
              <a:gd name="connsiteX0" fmla="*/ 1688711 w 2946011"/>
              <a:gd name="connsiteY0" fmla="*/ 3000375 h 3001360"/>
              <a:gd name="connsiteX1" fmla="*/ 88511 w 2946011"/>
              <a:gd name="connsiteY1" fmla="*/ 2447925 h 3001360"/>
              <a:gd name="connsiteX2" fmla="*/ 1174361 w 2946011"/>
              <a:gd name="connsiteY2" fmla="*/ 1914525 h 3001360"/>
              <a:gd name="connsiteX3" fmla="*/ 1088636 w 2946011"/>
              <a:gd name="connsiteY3" fmla="*/ 828675 h 3001360"/>
              <a:gd name="connsiteX4" fmla="*/ 2098286 w 2946011"/>
              <a:gd name="connsiteY4" fmla="*/ 581025 h 3001360"/>
              <a:gd name="connsiteX5" fmla="*/ 2946011 w 2946011"/>
              <a:gd name="connsiteY5" fmla="*/ 0 h 3001360"/>
              <a:gd name="connsiteX0" fmla="*/ 1688711 w 2946011"/>
              <a:gd name="connsiteY0" fmla="*/ 3000375 h 3001360"/>
              <a:gd name="connsiteX1" fmla="*/ 88511 w 2946011"/>
              <a:gd name="connsiteY1" fmla="*/ 2447925 h 3001360"/>
              <a:gd name="connsiteX2" fmla="*/ 1174361 w 2946011"/>
              <a:gd name="connsiteY2" fmla="*/ 1914525 h 3001360"/>
              <a:gd name="connsiteX3" fmla="*/ 1088636 w 2946011"/>
              <a:gd name="connsiteY3" fmla="*/ 828675 h 3001360"/>
              <a:gd name="connsiteX4" fmla="*/ 2098286 w 2946011"/>
              <a:gd name="connsiteY4" fmla="*/ 581025 h 3001360"/>
              <a:gd name="connsiteX5" fmla="*/ 2946011 w 2946011"/>
              <a:gd name="connsiteY5" fmla="*/ 0 h 3001360"/>
              <a:gd name="connsiteX0" fmla="*/ 1688711 w 2946011"/>
              <a:gd name="connsiteY0" fmla="*/ 3000375 h 3001360"/>
              <a:gd name="connsiteX1" fmla="*/ 88511 w 2946011"/>
              <a:gd name="connsiteY1" fmla="*/ 2447925 h 3001360"/>
              <a:gd name="connsiteX2" fmla="*/ 1174361 w 2946011"/>
              <a:gd name="connsiteY2" fmla="*/ 1914525 h 3001360"/>
              <a:gd name="connsiteX3" fmla="*/ 1088636 w 2946011"/>
              <a:gd name="connsiteY3" fmla="*/ 828675 h 3001360"/>
              <a:gd name="connsiteX4" fmla="*/ 2098286 w 2946011"/>
              <a:gd name="connsiteY4" fmla="*/ 581025 h 3001360"/>
              <a:gd name="connsiteX5" fmla="*/ 2946011 w 2946011"/>
              <a:gd name="connsiteY5" fmla="*/ 0 h 3001360"/>
              <a:gd name="connsiteX0" fmla="*/ 1688711 w 2946011"/>
              <a:gd name="connsiteY0" fmla="*/ 3000375 h 3001360"/>
              <a:gd name="connsiteX1" fmla="*/ 88511 w 2946011"/>
              <a:gd name="connsiteY1" fmla="*/ 2447925 h 3001360"/>
              <a:gd name="connsiteX2" fmla="*/ 1174361 w 2946011"/>
              <a:gd name="connsiteY2" fmla="*/ 1914525 h 3001360"/>
              <a:gd name="connsiteX3" fmla="*/ 1088636 w 2946011"/>
              <a:gd name="connsiteY3" fmla="*/ 828675 h 3001360"/>
              <a:gd name="connsiteX4" fmla="*/ 2098286 w 2946011"/>
              <a:gd name="connsiteY4" fmla="*/ 581025 h 3001360"/>
              <a:gd name="connsiteX5" fmla="*/ 2946011 w 2946011"/>
              <a:gd name="connsiteY5" fmla="*/ 0 h 3001360"/>
              <a:gd name="connsiteX0" fmla="*/ 1688711 w 2946011"/>
              <a:gd name="connsiteY0" fmla="*/ 3000375 h 3001360"/>
              <a:gd name="connsiteX1" fmla="*/ 88511 w 2946011"/>
              <a:gd name="connsiteY1" fmla="*/ 2447925 h 3001360"/>
              <a:gd name="connsiteX2" fmla="*/ 1174361 w 2946011"/>
              <a:gd name="connsiteY2" fmla="*/ 1914525 h 3001360"/>
              <a:gd name="connsiteX3" fmla="*/ 1088636 w 2946011"/>
              <a:gd name="connsiteY3" fmla="*/ 828675 h 3001360"/>
              <a:gd name="connsiteX4" fmla="*/ 2098286 w 2946011"/>
              <a:gd name="connsiteY4" fmla="*/ 581025 h 3001360"/>
              <a:gd name="connsiteX5" fmla="*/ 2946011 w 2946011"/>
              <a:gd name="connsiteY5" fmla="*/ 0 h 3001360"/>
              <a:gd name="connsiteX0" fmla="*/ 1688711 w 2946011"/>
              <a:gd name="connsiteY0" fmla="*/ 3000375 h 3001360"/>
              <a:gd name="connsiteX1" fmla="*/ 88511 w 2946011"/>
              <a:gd name="connsiteY1" fmla="*/ 2447925 h 3001360"/>
              <a:gd name="connsiteX2" fmla="*/ 1174361 w 2946011"/>
              <a:gd name="connsiteY2" fmla="*/ 1914525 h 3001360"/>
              <a:gd name="connsiteX3" fmla="*/ 1088636 w 2946011"/>
              <a:gd name="connsiteY3" fmla="*/ 828675 h 3001360"/>
              <a:gd name="connsiteX4" fmla="*/ 2098286 w 2946011"/>
              <a:gd name="connsiteY4" fmla="*/ 581025 h 3001360"/>
              <a:gd name="connsiteX5" fmla="*/ 2946011 w 2946011"/>
              <a:gd name="connsiteY5" fmla="*/ 0 h 3001360"/>
              <a:gd name="connsiteX0" fmla="*/ 1688711 w 2946011"/>
              <a:gd name="connsiteY0" fmla="*/ 3000375 h 3001360"/>
              <a:gd name="connsiteX1" fmla="*/ 88511 w 2946011"/>
              <a:gd name="connsiteY1" fmla="*/ 2447925 h 3001360"/>
              <a:gd name="connsiteX2" fmla="*/ 1174361 w 2946011"/>
              <a:gd name="connsiteY2" fmla="*/ 1914525 h 3001360"/>
              <a:gd name="connsiteX3" fmla="*/ 1088636 w 2946011"/>
              <a:gd name="connsiteY3" fmla="*/ 828675 h 3001360"/>
              <a:gd name="connsiteX4" fmla="*/ 2098286 w 2946011"/>
              <a:gd name="connsiteY4" fmla="*/ 581025 h 3001360"/>
              <a:gd name="connsiteX5" fmla="*/ 2946011 w 2946011"/>
              <a:gd name="connsiteY5" fmla="*/ 0 h 3001360"/>
              <a:gd name="connsiteX0" fmla="*/ 1688711 w 2707886"/>
              <a:gd name="connsiteY0" fmla="*/ 2927451 h 2928436"/>
              <a:gd name="connsiteX1" fmla="*/ 88511 w 2707886"/>
              <a:gd name="connsiteY1" fmla="*/ 2375001 h 2928436"/>
              <a:gd name="connsiteX2" fmla="*/ 1174361 w 2707886"/>
              <a:gd name="connsiteY2" fmla="*/ 1841601 h 2928436"/>
              <a:gd name="connsiteX3" fmla="*/ 1088636 w 2707886"/>
              <a:gd name="connsiteY3" fmla="*/ 755751 h 2928436"/>
              <a:gd name="connsiteX4" fmla="*/ 2098286 w 2707886"/>
              <a:gd name="connsiteY4" fmla="*/ 508101 h 2928436"/>
              <a:gd name="connsiteX5" fmla="*/ 2707886 w 2707886"/>
              <a:gd name="connsiteY5" fmla="*/ 0 h 2928436"/>
              <a:gd name="connsiteX0" fmla="*/ 1688711 w 2707886"/>
              <a:gd name="connsiteY0" fmla="*/ 2927451 h 2928436"/>
              <a:gd name="connsiteX1" fmla="*/ 88511 w 2707886"/>
              <a:gd name="connsiteY1" fmla="*/ 2375001 h 2928436"/>
              <a:gd name="connsiteX2" fmla="*/ 1174361 w 2707886"/>
              <a:gd name="connsiteY2" fmla="*/ 1841601 h 2928436"/>
              <a:gd name="connsiteX3" fmla="*/ 1088636 w 2707886"/>
              <a:gd name="connsiteY3" fmla="*/ 755751 h 2928436"/>
              <a:gd name="connsiteX4" fmla="*/ 1879211 w 2707886"/>
              <a:gd name="connsiteY4" fmla="*/ 508101 h 2928436"/>
              <a:gd name="connsiteX5" fmla="*/ 2707886 w 2707886"/>
              <a:gd name="connsiteY5" fmla="*/ 0 h 2928436"/>
              <a:gd name="connsiteX0" fmla="*/ 1688711 w 2707886"/>
              <a:gd name="connsiteY0" fmla="*/ 2927451 h 2928436"/>
              <a:gd name="connsiteX1" fmla="*/ 88511 w 2707886"/>
              <a:gd name="connsiteY1" fmla="*/ 2375001 h 2928436"/>
              <a:gd name="connsiteX2" fmla="*/ 1174361 w 2707886"/>
              <a:gd name="connsiteY2" fmla="*/ 1841601 h 2928436"/>
              <a:gd name="connsiteX3" fmla="*/ 1088636 w 2707886"/>
              <a:gd name="connsiteY3" fmla="*/ 755751 h 2928436"/>
              <a:gd name="connsiteX4" fmla="*/ 1879211 w 2707886"/>
              <a:gd name="connsiteY4" fmla="*/ 508101 h 2928436"/>
              <a:gd name="connsiteX5" fmla="*/ 2707886 w 2707886"/>
              <a:gd name="connsiteY5" fmla="*/ 0 h 2928436"/>
              <a:gd name="connsiteX0" fmla="*/ 1688711 w 2707886"/>
              <a:gd name="connsiteY0" fmla="*/ 2927451 h 2928436"/>
              <a:gd name="connsiteX1" fmla="*/ 88511 w 2707886"/>
              <a:gd name="connsiteY1" fmla="*/ 2375001 h 2928436"/>
              <a:gd name="connsiteX2" fmla="*/ 1174361 w 2707886"/>
              <a:gd name="connsiteY2" fmla="*/ 1841601 h 2928436"/>
              <a:gd name="connsiteX3" fmla="*/ 1088636 w 2707886"/>
              <a:gd name="connsiteY3" fmla="*/ 755751 h 2928436"/>
              <a:gd name="connsiteX4" fmla="*/ 1879211 w 2707886"/>
              <a:gd name="connsiteY4" fmla="*/ 508101 h 2928436"/>
              <a:gd name="connsiteX5" fmla="*/ 2707886 w 2707886"/>
              <a:gd name="connsiteY5" fmla="*/ 0 h 2928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07886" h="2928436">
                <a:moveTo>
                  <a:pt x="1688711" y="2927451"/>
                </a:moveTo>
                <a:cubicBezTo>
                  <a:pt x="1180711" y="2949676"/>
                  <a:pt x="272661" y="2590901"/>
                  <a:pt x="88511" y="2375001"/>
                </a:cubicBezTo>
                <a:cubicBezTo>
                  <a:pt x="-321064" y="1959076"/>
                  <a:pt x="802886" y="2105126"/>
                  <a:pt x="1174361" y="1841601"/>
                </a:cubicBezTo>
                <a:cubicBezTo>
                  <a:pt x="1529961" y="1546326"/>
                  <a:pt x="761611" y="993876"/>
                  <a:pt x="1088636" y="755751"/>
                </a:cubicBezTo>
                <a:cubicBezTo>
                  <a:pt x="1291836" y="622401"/>
                  <a:pt x="1504561" y="539060"/>
                  <a:pt x="1879211" y="508101"/>
                </a:cubicBezTo>
                <a:cubicBezTo>
                  <a:pt x="2199886" y="466329"/>
                  <a:pt x="2453886" y="549275"/>
                  <a:pt x="2707886" y="0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DFD34E1-02AB-4B3B-8B2E-60D207CCC8A0}"/>
              </a:ext>
            </a:extLst>
          </p:cNvPr>
          <p:cNvGrpSpPr/>
          <p:nvPr/>
        </p:nvGrpSpPr>
        <p:grpSpPr>
          <a:xfrm rot="19591271">
            <a:off x="8580919" y="1689251"/>
            <a:ext cx="614009" cy="1057220"/>
            <a:chOff x="6231659" y="1257727"/>
            <a:chExt cx="1207366" cy="2078880"/>
          </a:xfrm>
        </p:grpSpPr>
        <p:sp>
          <p:nvSpPr>
            <p:cNvPr id="9" name="Chord 8">
              <a:extLst>
                <a:ext uri="{FF2B5EF4-FFF2-40B4-BE49-F238E27FC236}">
                  <a16:creationId xmlns:a16="http://schemas.microsoft.com/office/drawing/2014/main" id="{D1F9C768-4FC1-4A86-A0AC-2AA418A09B15}"/>
                </a:ext>
              </a:extLst>
            </p:cNvPr>
            <p:cNvSpPr/>
            <p:nvPr/>
          </p:nvSpPr>
          <p:spPr>
            <a:xfrm rot="14400000">
              <a:off x="6524625" y="1638300"/>
              <a:ext cx="914400" cy="914400"/>
            </a:xfrm>
            <a:prstGeom prst="chor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B1644AD-B8D6-4A9C-80E1-1AF04288AF15}"/>
                </a:ext>
              </a:extLst>
            </p:cNvPr>
            <p:cNvSpPr/>
            <p:nvPr/>
          </p:nvSpPr>
          <p:spPr>
            <a:xfrm rot="1072930">
              <a:off x="6905486" y="2083358"/>
              <a:ext cx="341803" cy="1253249"/>
            </a:xfrm>
            <a:prstGeom prst="roundRect">
              <a:avLst>
                <a:gd name="adj" fmla="val 2990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26C2D62-3A44-454B-BC25-529B3A73941C}"/>
                </a:ext>
              </a:extLst>
            </p:cNvPr>
            <p:cNvSpPr/>
            <p:nvPr/>
          </p:nvSpPr>
          <p:spPr>
            <a:xfrm rot="2245720">
              <a:off x="6719738" y="1466521"/>
              <a:ext cx="91440" cy="91440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2091D4D-BA4E-4558-A09C-F1F7C840002F}"/>
                </a:ext>
              </a:extLst>
            </p:cNvPr>
            <p:cNvSpPr/>
            <p:nvPr/>
          </p:nvSpPr>
          <p:spPr>
            <a:xfrm rot="18420000">
              <a:off x="6037697" y="1451689"/>
              <a:ext cx="892749" cy="504825"/>
            </a:xfrm>
            <a:custGeom>
              <a:avLst/>
              <a:gdLst>
                <a:gd name="connsiteX0" fmla="*/ 211695 w 890175"/>
                <a:gd name="connsiteY0" fmla="*/ 0 h 504825"/>
                <a:gd name="connsiteX1" fmla="*/ 677901 w 890175"/>
                <a:gd name="connsiteY1" fmla="*/ 0 h 504825"/>
                <a:gd name="connsiteX2" fmla="*/ 743029 w 890175"/>
                <a:gd name="connsiteY2" fmla="*/ 13149 h 504825"/>
                <a:gd name="connsiteX3" fmla="*/ 832077 w 890175"/>
                <a:gd name="connsiteY3" fmla="*/ 102198 h 504825"/>
                <a:gd name="connsiteX4" fmla="*/ 845226 w 890175"/>
                <a:gd name="connsiteY4" fmla="*/ 167325 h 504825"/>
                <a:gd name="connsiteX5" fmla="*/ 845226 w 890175"/>
                <a:gd name="connsiteY5" fmla="*/ 155726 h 504825"/>
                <a:gd name="connsiteX6" fmla="*/ 890175 w 890175"/>
                <a:gd name="connsiteY6" fmla="*/ 430285 h 504825"/>
                <a:gd name="connsiteX7" fmla="*/ 815634 w 890175"/>
                <a:gd name="connsiteY7" fmla="*/ 504825 h 504825"/>
                <a:gd name="connsiteX8" fmla="*/ 73435 w 890175"/>
                <a:gd name="connsiteY8" fmla="*/ 504825 h 504825"/>
                <a:gd name="connsiteX9" fmla="*/ 0 w 890175"/>
                <a:gd name="connsiteY9" fmla="*/ 431389 h 504825"/>
                <a:gd name="connsiteX10" fmla="*/ 44370 w 890175"/>
                <a:gd name="connsiteY10" fmla="*/ 160357 h 504825"/>
                <a:gd name="connsiteX11" fmla="*/ 44370 w 890175"/>
                <a:gd name="connsiteY11" fmla="*/ 167325 h 504825"/>
                <a:gd name="connsiteX12" fmla="*/ 57519 w 890175"/>
                <a:gd name="connsiteY12" fmla="*/ 102197 h 504825"/>
                <a:gd name="connsiteX13" fmla="*/ 146568 w 890175"/>
                <a:gd name="connsiteY13" fmla="*/ 13149 h 504825"/>
                <a:gd name="connsiteX0" fmla="*/ 211695 w 890175"/>
                <a:gd name="connsiteY0" fmla="*/ 0 h 504825"/>
                <a:gd name="connsiteX1" fmla="*/ 677901 w 890175"/>
                <a:gd name="connsiteY1" fmla="*/ 0 h 504825"/>
                <a:gd name="connsiteX2" fmla="*/ 743029 w 890175"/>
                <a:gd name="connsiteY2" fmla="*/ 13149 h 504825"/>
                <a:gd name="connsiteX3" fmla="*/ 832077 w 890175"/>
                <a:gd name="connsiteY3" fmla="*/ 102198 h 504825"/>
                <a:gd name="connsiteX4" fmla="*/ 845226 w 890175"/>
                <a:gd name="connsiteY4" fmla="*/ 167325 h 504825"/>
                <a:gd name="connsiteX5" fmla="*/ 845226 w 890175"/>
                <a:gd name="connsiteY5" fmla="*/ 155726 h 504825"/>
                <a:gd name="connsiteX6" fmla="*/ 890175 w 890175"/>
                <a:gd name="connsiteY6" fmla="*/ 430285 h 504825"/>
                <a:gd name="connsiteX7" fmla="*/ 815634 w 890175"/>
                <a:gd name="connsiteY7" fmla="*/ 504825 h 504825"/>
                <a:gd name="connsiteX8" fmla="*/ 73435 w 890175"/>
                <a:gd name="connsiteY8" fmla="*/ 504825 h 504825"/>
                <a:gd name="connsiteX9" fmla="*/ 0 w 890175"/>
                <a:gd name="connsiteY9" fmla="*/ 431389 h 504825"/>
                <a:gd name="connsiteX10" fmla="*/ 44370 w 890175"/>
                <a:gd name="connsiteY10" fmla="*/ 160357 h 504825"/>
                <a:gd name="connsiteX11" fmla="*/ 44370 w 890175"/>
                <a:gd name="connsiteY11" fmla="*/ 167325 h 504825"/>
                <a:gd name="connsiteX12" fmla="*/ 57519 w 890175"/>
                <a:gd name="connsiteY12" fmla="*/ 102197 h 504825"/>
                <a:gd name="connsiteX13" fmla="*/ 146568 w 890175"/>
                <a:gd name="connsiteY13" fmla="*/ 13149 h 504825"/>
                <a:gd name="connsiteX14" fmla="*/ 211695 w 890175"/>
                <a:gd name="connsiteY14" fmla="*/ 0 h 504825"/>
                <a:gd name="connsiteX0" fmla="*/ 212374 w 890854"/>
                <a:gd name="connsiteY0" fmla="*/ 0 h 504825"/>
                <a:gd name="connsiteX1" fmla="*/ 678580 w 890854"/>
                <a:gd name="connsiteY1" fmla="*/ 0 h 504825"/>
                <a:gd name="connsiteX2" fmla="*/ 743708 w 890854"/>
                <a:gd name="connsiteY2" fmla="*/ 13149 h 504825"/>
                <a:gd name="connsiteX3" fmla="*/ 832756 w 890854"/>
                <a:gd name="connsiteY3" fmla="*/ 102198 h 504825"/>
                <a:gd name="connsiteX4" fmla="*/ 845905 w 890854"/>
                <a:gd name="connsiteY4" fmla="*/ 167325 h 504825"/>
                <a:gd name="connsiteX5" fmla="*/ 845905 w 890854"/>
                <a:gd name="connsiteY5" fmla="*/ 155726 h 504825"/>
                <a:gd name="connsiteX6" fmla="*/ 890854 w 890854"/>
                <a:gd name="connsiteY6" fmla="*/ 430285 h 504825"/>
                <a:gd name="connsiteX7" fmla="*/ 816313 w 890854"/>
                <a:gd name="connsiteY7" fmla="*/ 504825 h 504825"/>
                <a:gd name="connsiteX8" fmla="*/ 74114 w 890854"/>
                <a:gd name="connsiteY8" fmla="*/ 504825 h 504825"/>
                <a:gd name="connsiteX9" fmla="*/ 679 w 890854"/>
                <a:gd name="connsiteY9" fmla="*/ 431389 h 504825"/>
                <a:gd name="connsiteX10" fmla="*/ 45049 w 890854"/>
                <a:gd name="connsiteY10" fmla="*/ 160357 h 504825"/>
                <a:gd name="connsiteX11" fmla="*/ 45049 w 890854"/>
                <a:gd name="connsiteY11" fmla="*/ 167325 h 504825"/>
                <a:gd name="connsiteX12" fmla="*/ 58198 w 890854"/>
                <a:gd name="connsiteY12" fmla="*/ 102197 h 504825"/>
                <a:gd name="connsiteX13" fmla="*/ 147247 w 890854"/>
                <a:gd name="connsiteY13" fmla="*/ 13149 h 504825"/>
                <a:gd name="connsiteX14" fmla="*/ 212374 w 890854"/>
                <a:gd name="connsiteY14" fmla="*/ 0 h 504825"/>
                <a:gd name="connsiteX0" fmla="*/ 212374 w 890854"/>
                <a:gd name="connsiteY0" fmla="*/ 0 h 504825"/>
                <a:gd name="connsiteX1" fmla="*/ 678580 w 890854"/>
                <a:gd name="connsiteY1" fmla="*/ 0 h 504825"/>
                <a:gd name="connsiteX2" fmla="*/ 743708 w 890854"/>
                <a:gd name="connsiteY2" fmla="*/ 13149 h 504825"/>
                <a:gd name="connsiteX3" fmla="*/ 832756 w 890854"/>
                <a:gd name="connsiteY3" fmla="*/ 102198 h 504825"/>
                <a:gd name="connsiteX4" fmla="*/ 845905 w 890854"/>
                <a:gd name="connsiteY4" fmla="*/ 167325 h 504825"/>
                <a:gd name="connsiteX5" fmla="*/ 845905 w 890854"/>
                <a:gd name="connsiteY5" fmla="*/ 155726 h 504825"/>
                <a:gd name="connsiteX6" fmla="*/ 890854 w 890854"/>
                <a:gd name="connsiteY6" fmla="*/ 430285 h 504825"/>
                <a:gd name="connsiteX7" fmla="*/ 816313 w 890854"/>
                <a:gd name="connsiteY7" fmla="*/ 504825 h 504825"/>
                <a:gd name="connsiteX8" fmla="*/ 74114 w 890854"/>
                <a:gd name="connsiteY8" fmla="*/ 504825 h 504825"/>
                <a:gd name="connsiteX9" fmla="*/ 679 w 890854"/>
                <a:gd name="connsiteY9" fmla="*/ 431389 h 504825"/>
                <a:gd name="connsiteX10" fmla="*/ 45049 w 890854"/>
                <a:gd name="connsiteY10" fmla="*/ 160357 h 504825"/>
                <a:gd name="connsiteX11" fmla="*/ 45049 w 890854"/>
                <a:gd name="connsiteY11" fmla="*/ 167325 h 504825"/>
                <a:gd name="connsiteX12" fmla="*/ 58198 w 890854"/>
                <a:gd name="connsiteY12" fmla="*/ 102197 h 504825"/>
                <a:gd name="connsiteX13" fmla="*/ 147247 w 890854"/>
                <a:gd name="connsiteY13" fmla="*/ 13149 h 504825"/>
                <a:gd name="connsiteX14" fmla="*/ 212374 w 890854"/>
                <a:gd name="connsiteY14" fmla="*/ 0 h 504825"/>
                <a:gd name="connsiteX0" fmla="*/ 212374 w 892750"/>
                <a:gd name="connsiteY0" fmla="*/ 0 h 504825"/>
                <a:gd name="connsiteX1" fmla="*/ 678580 w 892750"/>
                <a:gd name="connsiteY1" fmla="*/ 0 h 504825"/>
                <a:gd name="connsiteX2" fmla="*/ 743708 w 892750"/>
                <a:gd name="connsiteY2" fmla="*/ 13149 h 504825"/>
                <a:gd name="connsiteX3" fmla="*/ 832756 w 892750"/>
                <a:gd name="connsiteY3" fmla="*/ 102198 h 504825"/>
                <a:gd name="connsiteX4" fmla="*/ 845905 w 892750"/>
                <a:gd name="connsiteY4" fmla="*/ 167325 h 504825"/>
                <a:gd name="connsiteX5" fmla="*/ 845905 w 892750"/>
                <a:gd name="connsiteY5" fmla="*/ 155726 h 504825"/>
                <a:gd name="connsiteX6" fmla="*/ 890854 w 892750"/>
                <a:gd name="connsiteY6" fmla="*/ 430285 h 504825"/>
                <a:gd name="connsiteX7" fmla="*/ 816313 w 892750"/>
                <a:gd name="connsiteY7" fmla="*/ 504825 h 504825"/>
                <a:gd name="connsiteX8" fmla="*/ 74114 w 892750"/>
                <a:gd name="connsiteY8" fmla="*/ 504825 h 504825"/>
                <a:gd name="connsiteX9" fmla="*/ 679 w 892750"/>
                <a:gd name="connsiteY9" fmla="*/ 431389 h 504825"/>
                <a:gd name="connsiteX10" fmla="*/ 45049 w 892750"/>
                <a:gd name="connsiteY10" fmla="*/ 160357 h 504825"/>
                <a:gd name="connsiteX11" fmla="*/ 45049 w 892750"/>
                <a:gd name="connsiteY11" fmla="*/ 167325 h 504825"/>
                <a:gd name="connsiteX12" fmla="*/ 58198 w 892750"/>
                <a:gd name="connsiteY12" fmla="*/ 102197 h 504825"/>
                <a:gd name="connsiteX13" fmla="*/ 147247 w 892750"/>
                <a:gd name="connsiteY13" fmla="*/ 13149 h 504825"/>
                <a:gd name="connsiteX14" fmla="*/ 212374 w 892750"/>
                <a:gd name="connsiteY14" fmla="*/ 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92750" h="504825">
                  <a:moveTo>
                    <a:pt x="212374" y="0"/>
                  </a:moveTo>
                  <a:lnTo>
                    <a:pt x="678580" y="0"/>
                  </a:lnTo>
                  <a:lnTo>
                    <a:pt x="743708" y="13149"/>
                  </a:lnTo>
                  <a:cubicBezTo>
                    <a:pt x="783746" y="30084"/>
                    <a:pt x="815821" y="62159"/>
                    <a:pt x="832756" y="102198"/>
                  </a:cubicBezTo>
                  <a:lnTo>
                    <a:pt x="845905" y="167325"/>
                  </a:lnTo>
                  <a:lnTo>
                    <a:pt x="845905" y="155726"/>
                  </a:lnTo>
                  <a:lnTo>
                    <a:pt x="890854" y="430285"/>
                  </a:lnTo>
                  <a:cubicBezTo>
                    <a:pt x="902688" y="468233"/>
                    <a:pt x="856881" y="503559"/>
                    <a:pt x="816313" y="504825"/>
                  </a:cubicBezTo>
                  <a:lnTo>
                    <a:pt x="74114" y="504825"/>
                  </a:lnTo>
                  <a:cubicBezTo>
                    <a:pt x="41776" y="501307"/>
                    <a:pt x="-6283" y="461108"/>
                    <a:pt x="679" y="431389"/>
                  </a:cubicBezTo>
                  <a:lnTo>
                    <a:pt x="45049" y="160357"/>
                  </a:lnTo>
                  <a:lnTo>
                    <a:pt x="45049" y="167325"/>
                  </a:lnTo>
                  <a:lnTo>
                    <a:pt x="58198" y="102197"/>
                  </a:lnTo>
                  <a:cubicBezTo>
                    <a:pt x="75133" y="62159"/>
                    <a:pt x="107208" y="30084"/>
                    <a:pt x="147247" y="13149"/>
                  </a:cubicBezTo>
                  <a:lnTo>
                    <a:pt x="212374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7FECA76-788E-4EBB-9FA6-33174D128868}"/>
              </a:ext>
            </a:extLst>
          </p:cNvPr>
          <p:cNvGrpSpPr/>
          <p:nvPr/>
        </p:nvGrpSpPr>
        <p:grpSpPr>
          <a:xfrm rot="1441980" flipH="1">
            <a:off x="3147761" y="1231402"/>
            <a:ext cx="611355" cy="1063441"/>
            <a:chOff x="6236878" y="1245493"/>
            <a:chExt cx="1202147" cy="2091114"/>
          </a:xfrm>
        </p:grpSpPr>
        <p:sp>
          <p:nvSpPr>
            <p:cNvPr id="14" name="Chord 13">
              <a:extLst>
                <a:ext uri="{FF2B5EF4-FFF2-40B4-BE49-F238E27FC236}">
                  <a16:creationId xmlns:a16="http://schemas.microsoft.com/office/drawing/2014/main" id="{A064FD9E-40FA-460F-ABAA-39586C8149FC}"/>
                </a:ext>
              </a:extLst>
            </p:cNvPr>
            <p:cNvSpPr/>
            <p:nvPr/>
          </p:nvSpPr>
          <p:spPr>
            <a:xfrm rot="14400000">
              <a:off x="6524625" y="1638300"/>
              <a:ext cx="914400" cy="914400"/>
            </a:xfrm>
            <a:prstGeom prst="chor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62B2A5AC-AD97-4532-A29C-21BD39D2C1A7}"/>
                </a:ext>
              </a:extLst>
            </p:cNvPr>
            <p:cNvSpPr/>
            <p:nvPr/>
          </p:nvSpPr>
          <p:spPr>
            <a:xfrm rot="1072930">
              <a:off x="6905486" y="2083358"/>
              <a:ext cx="341803" cy="1253249"/>
            </a:xfrm>
            <a:prstGeom prst="roundRect">
              <a:avLst>
                <a:gd name="adj" fmla="val 2990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F1C019D0-39AD-4CAC-A723-A038E887E371}"/>
                </a:ext>
              </a:extLst>
            </p:cNvPr>
            <p:cNvSpPr/>
            <p:nvPr/>
          </p:nvSpPr>
          <p:spPr>
            <a:xfrm rot="2245720">
              <a:off x="6719738" y="1466521"/>
              <a:ext cx="91440" cy="91440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0F4521C-FF20-42CF-AAE0-91FD3A774935}"/>
                </a:ext>
              </a:extLst>
            </p:cNvPr>
            <p:cNvSpPr/>
            <p:nvPr/>
          </p:nvSpPr>
          <p:spPr>
            <a:xfrm rot="18420000">
              <a:off x="6042916" y="1439455"/>
              <a:ext cx="892749" cy="504825"/>
            </a:xfrm>
            <a:custGeom>
              <a:avLst/>
              <a:gdLst>
                <a:gd name="connsiteX0" fmla="*/ 211695 w 890175"/>
                <a:gd name="connsiteY0" fmla="*/ 0 h 504825"/>
                <a:gd name="connsiteX1" fmla="*/ 677901 w 890175"/>
                <a:gd name="connsiteY1" fmla="*/ 0 h 504825"/>
                <a:gd name="connsiteX2" fmla="*/ 743029 w 890175"/>
                <a:gd name="connsiteY2" fmla="*/ 13149 h 504825"/>
                <a:gd name="connsiteX3" fmla="*/ 832077 w 890175"/>
                <a:gd name="connsiteY3" fmla="*/ 102198 h 504825"/>
                <a:gd name="connsiteX4" fmla="*/ 845226 w 890175"/>
                <a:gd name="connsiteY4" fmla="*/ 167325 h 504825"/>
                <a:gd name="connsiteX5" fmla="*/ 845226 w 890175"/>
                <a:gd name="connsiteY5" fmla="*/ 155726 h 504825"/>
                <a:gd name="connsiteX6" fmla="*/ 890175 w 890175"/>
                <a:gd name="connsiteY6" fmla="*/ 430285 h 504825"/>
                <a:gd name="connsiteX7" fmla="*/ 815634 w 890175"/>
                <a:gd name="connsiteY7" fmla="*/ 504825 h 504825"/>
                <a:gd name="connsiteX8" fmla="*/ 73435 w 890175"/>
                <a:gd name="connsiteY8" fmla="*/ 504825 h 504825"/>
                <a:gd name="connsiteX9" fmla="*/ 0 w 890175"/>
                <a:gd name="connsiteY9" fmla="*/ 431389 h 504825"/>
                <a:gd name="connsiteX10" fmla="*/ 44370 w 890175"/>
                <a:gd name="connsiteY10" fmla="*/ 160357 h 504825"/>
                <a:gd name="connsiteX11" fmla="*/ 44370 w 890175"/>
                <a:gd name="connsiteY11" fmla="*/ 167325 h 504825"/>
                <a:gd name="connsiteX12" fmla="*/ 57519 w 890175"/>
                <a:gd name="connsiteY12" fmla="*/ 102197 h 504825"/>
                <a:gd name="connsiteX13" fmla="*/ 146568 w 890175"/>
                <a:gd name="connsiteY13" fmla="*/ 13149 h 504825"/>
                <a:gd name="connsiteX0" fmla="*/ 211695 w 890175"/>
                <a:gd name="connsiteY0" fmla="*/ 0 h 504825"/>
                <a:gd name="connsiteX1" fmla="*/ 677901 w 890175"/>
                <a:gd name="connsiteY1" fmla="*/ 0 h 504825"/>
                <a:gd name="connsiteX2" fmla="*/ 743029 w 890175"/>
                <a:gd name="connsiteY2" fmla="*/ 13149 h 504825"/>
                <a:gd name="connsiteX3" fmla="*/ 832077 w 890175"/>
                <a:gd name="connsiteY3" fmla="*/ 102198 h 504825"/>
                <a:gd name="connsiteX4" fmla="*/ 845226 w 890175"/>
                <a:gd name="connsiteY4" fmla="*/ 167325 h 504825"/>
                <a:gd name="connsiteX5" fmla="*/ 845226 w 890175"/>
                <a:gd name="connsiteY5" fmla="*/ 155726 h 504825"/>
                <a:gd name="connsiteX6" fmla="*/ 890175 w 890175"/>
                <a:gd name="connsiteY6" fmla="*/ 430285 h 504825"/>
                <a:gd name="connsiteX7" fmla="*/ 815634 w 890175"/>
                <a:gd name="connsiteY7" fmla="*/ 504825 h 504825"/>
                <a:gd name="connsiteX8" fmla="*/ 73435 w 890175"/>
                <a:gd name="connsiteY8" fmla="*/ 504825 h 504825"/>
                <a:gd name="connsiteX9" fmla="*/ 0 w 890175"/>
                <a:gd name="connsiteY9" fmla="*/ 431389 h 504825"/>
                <a:gd name="connsiteX10" fmla="*/ 44370 w 890175"/>
                <a:gd name="connsiteY10" fmla="*/ 160357 h 504825"/>
                <a:gd name="connsiteX11" fmla="*/ 44370 w 890175"/>
                <a:gd name="connsiteY11" fmla="*/ 167325 h 504825"/>
                <a:gd name="connsiteX12" fmla="*/ 57519 w 890175"/>
                <a:gd name="connsiteY12" fmla="*/ 102197 h 504825"/>
                <a:gd name="connsiteX13" fmla="*/ 146568 w 890175"/>
                <a:gd name="connsiteY13" fmla="*/ 13149 h 504825"/>
                <a:gd name="connsiteX14" fmla="*/ 211695 w 890175"/>
                <a:gd name="connsiteY14" fmla="*/ 0 h 504825"/>
                <a:gd name="connsiteX0" fmla="*/ 212374 w 890854"/>
                <a:gd name="connsiteY0" fmla="*/ 0 h 504825"/>
                <a:gd name="connsiteX1" fmla="*/ 678580 w 890854"/>
                <a:gd name="connsiteY1" fmla="*/ 0 h 504825"/>
                <a:gd name="connsiteX2" fmla="*/ 743708 w 890854"/>
                <a:gd name="connsiteY2" fmla="*/ 13149 h 504825"/>
                <a:gd name="connsiteX3" fmla="*/ 832756 w 890854"/>
                <a:gd name="connsiteY3" fmla="*/ 102198 h 504825"/>
                <a:gd name="connsiteX4" fmla="*/ 845905 w 890854"/>
                <a:gd name="connsiteY4" fmla="*/ 167325 h 504825"/>
                <a:gd name="connsiteX5" fmla="*/ 845905 w 890854"/>
                <a:gd name="connsiteY5" fmla="*/ 155726 h 504825"/>
                <a:gd name="connsiteX6" fmla="*/ 890854 w 890854"/>
                <a:gd name="connsiteY6" fmla="*/ 430285 h 504825"/>
                <a:gd name="connsiteX7" fmla="*/ 816313 w 890854"/>
                <a:gd name="connsiteY7" fmla="*/ 504825 h 504825"/>
                <a:gd name="connsiteX8" fmla="*/ 74114 w 890854"/>
                <a:gd name="connsiteY8" fmla="*/ 504825 h 504825"/>
                <a:gd name="connsiteX9" fmla="*/ 679 w 890854"/>
                <a:gd name="connsiteY9" fmla="*/ 431389 h 504825"/>
                <a:gd name="connsiteX10" fmla="*/ 45049 w 890854"/>
                <a:gd name="connsiteY10" fmla="*/ 160357 h 504825"/>
                <a:gd name="connsiteX11" fmla="*/ 45049 w 890854"/>
                <a:gd name="connsiteY11" fmla="*/ 167325 h 504825"/>
                <a:gd name="connsiteX12" fmla="*/ 58198 w 890854"/>
                <a:gd name="connsiteY12" fmla="*/ 102197 h 504825"/>
                <a:gd name="connsiteX13" fmla="*/ 147247 w 890854"/>
                <a:gd name="connsiteY13" fmla="*/ 13149 h 504825"/>
                <a:gd name="connsiteX14" fmla="*/ 212374 w 890854"/>
                <a:gd name="connsiteY14" fmla="*/ 0 h 504825"/>
                <a:gd name="connsiteX0" fmla="*/ 212374 w 890854"/>
                <a:gd name="connsiteY0" fmla="*/ 0 h 504825"/>
                <a:gd name="connsiteX1" fmla="*/ 678580 w 890854"/>
                <a:gd name="connsiteY1" fmla="*/ 0 h 504825"/>
                <a:gd name="connsiteX2" fmla="*/ 743708 w 890854"/>
                <a:gd name="connsiteY2" fmla="*/ 13149 h 504825"/>
                <a:gd name="connsiteX3" fmla="*/ 832756 w 890854"/>
                <a:gd name="connsiteY3" fmla="*/ 102198 h 504825"/>
                <a:gd name="connsiteX4" fmla="*/ 845905 w 890854"/>
                <a:gd name="connsiteY4" fmla="*/ 167325 h 504825"/>
                <a:gd name="connsiteX5" fmla="*/ 845905 w 890854"/>
                <a:gd name="connsiteY5" fmla="*/ 155726 h 504825"/>
                <a:gd name="connsiteX6" fmla="*/ 890854 w 890854"/>
                <a:gd name="connsiteY6" fmla="*/ 430285 h 504825"/>
                <a:gd name="connsiteX7" fmla="*/ 816313 w 890854"/>
                <a:gd name="connsiteY7" fmla="*/ 504825 h 504825"/>
                <a:gd name="connsiteX8" fmla="*/ 74114 w 890854"/>
                <a:gd name="connsiteY8" fmla="*/ 504825 h 504825"/>
                <a:gd name="connsiteX9" fmla="*/ 679 w 890854"/>
                <a:gd name="connsiteY9" fmla="*/ 431389 h 504825"/>
                <a:gd name="connsiteX10" fmla="*/ 45049 w 890854"/>
                <a:gd name="connsiteY10" fmla="*/ 160357 h 504825"/>
                <a:gd name="connsiteX11" fmla="*/ 45049 w 890854"/>
                <a:gd name="connsiteY11" fmla="*/ 167325 h 504825"/>
                <a:gd name="connsiteX12" fmla="*/ 58198 w 890854"/>
                <a:gd name="connsiteY12" fmla="*/ 102197 h 504825"/>
                <a:gd name="connsiteX13" fmla="*/ 147247 w 890854"/>
                <a:gd name="connsiteY13" fmla="*/ 13149 h 504825"/>
                <a:gd name="connsiteX14" fmla="*/ 212374 w 890854"/>
                <a:gd name="connsiteY14" fmla="*/ 0 h 504825"/>
                <a:gd name="connsiteX0" fmla="*/ 212374 w 892750"/>
                <a:gd name="connsiteY0" fmla="*/ 0 h 504825"/>
                <a:gd name="connsiteX1" fmla="*/ 678580 w 892750"/>
                <a:gd name="connsiteY1" fmla="*/ 0 h 504825"/>
                <a:gd name="connsiteX2" fmla="*/ 743708 w 892750"/>
                <a:gd name="connsiteY2" fmla="*/ 13149 h 504825"/>
                <a:gd name="connsiteX3" fmla="*/ 832756 w 892750"/>
                <a:gd name="connsiteY3" fmla="*/ 102198 h 504825"/>
                <a:gd name="connsiteX4" fmla="*/ 845905 w 892750"/>
                <a:gd name="connsiteY4" fmla="*/ 167325 h 504825"/>
                <a:gd name="connsiteX5" fmla="*/ 845905 w 892750"/>
                <a:gd name="connsiteY5" fmla="*/ 155726 h 504825"/>
                <a:gd name="connsiteX6" fmla="*/ 890854 w 892750"/>
                <a:gd name="connsiteY6" fmla="*/ 430285 h 504825"/>
                <a:gd name="connsiteX7" fmla="*/ 816313 w 892750"/>
                <a:gd name="connsiteY7" fmla="*/ 504825 h 504825"/>
                <a:gd name="connsiteX8" fmla="*/ 74114 w 892750"/>
                <a:gd name="connsiteY8" fmla="*/ 504825 h 504825"/>
                <a:gd name="connsiteX9" fmla="*/ 679 w 892750"/>
                <a:gd name="connsiteY9" fmla="*/ 431389 h 504825"/>
                <a:gd name="connsiteX10" fmla="*/ 45049 w 892750"/>
                <a:gd name="connsiteY10" fmla="*/ 160357 h 504825"/>
                <a:gd name="connsiteX11" fmla="*/ 45049 w 892750"/>
                <a:gd name="connsiteY11" fmla="*/ 167325 h 504825"/>
                <a:gd name="connsiteX12" fmla="*/ 58198 w 892750"/>
                <a:gd name="connsiteY12" fmla="*/ 102197 h 504825"/>
                <a:gd name="connsiteX13" fmla="*/ 147247 w 892750"/>
                <a:gd name="connsiteY13" fmla="*/ 13149 h 504825"/>
                <a:gd name="connsiteX14" fmla="*/ 212374 w 892750"/>
                <a:gd name="connsiteY14" fmla="*/ 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92750" h="504825">
                  <a:moveTo>
                    <a:pt x="212374" y="0"/>
                  </a:moveTo>
                  <a:lnTo>
                    <a:pt x="678580" y="0"/>
                  </a:lnTo>
                  <a:lnTo>
                    <a:pt x="743708" y="13149"/>
                  </a:lnTo>
                  <a:cubicBezTo>
                    <a:pt x="783746" y="30084"/>
                    <a:pt x="815821" y="62159"/>
                    <a:pt x="832756" y="102198"/>
                  </a:cubicBezTo>
                  <a:lnTo>
                    <a:pt x="845905" y="167325"/>
                  </a:lnTo>
                  <a:lnTo>
                    <a:pt x="845905" y="155726"/>
                  </a:lnTo>
                  <a:lnTo>
                    <a:pt x="890854" y="430285"/>
                  </a:lnTo>
                  <a:cubicBezTo>
                    <a:pt x="902688" y="468233"/>
                    <a:pt x="856881" y="503559"/>
                    <a:pt x="816313" y="504825"/>
                  </a:cubicBezTo>
                  <a:lnTo>
                    <a:pt x="74114" y="504825"/>
                  </a:lnTo>
                  <a:cubicBezTo>
                    <a:pt x="41776" y="501307"/>
                    <a:pt x="-6283" y="461108"/>
                    <a:pt x="679" y="431389"/>
                  </a:cubicBezTo>
                  <a:lnTo>
                    <a:pt x="45049" y="160357"/>
                  </a:lnTo>
                  <a:lnTo>
                    <a:pt x="45049" y="167325"/>
                  </a:lnTo>
                  <a:lnTo>
                    <a:pt x="58198" y="102197"/>
                  </a:lnTo>
                  <a:cubicBezTo>
                    <a:pt x="75133" y="62159"/>
                    <a:pt x="107208" y="30084"/>
                    <a:pt x="147247" y="13149"/>
                  </a:cubicBezTo>
                  <a:lnTo>
                    <a:pt x="212374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1B7CAC7-4328-47D5-8583-96E135075561}"/>
              </a:ext>
            </a:extLst>
          </p:cNvPr>
          <p:cNvSpPr txBox="1"/>
          <p:nvPr/>
        </p:nvSpPr>
        <p:spPr>
          <a:xfrm>
            <a:off x="4245018" y="961610"/>
            <a:ext cx="331693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3600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Current Status</a:t>
            </a:r>
            <a:endParaRPr lang="ko-KR" altLang="en-US" sz="3600" dirty="0">
              <a:solidFill>
                <a:schemeClr val="accent3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2A5090-CCE4-40E2-814F-398BBEBFAEAD}"/>
              </a:ext>
            </a:extLst>
          </p:cNvPr>
          <p:cNvSpPr txBox="1"/>
          <p:nvPr/>
        </p:nvSpPr>
        <p:spPr>
          <a:xfrm>
            <a:off x="3486703" y="2322706"/>
            <a:ext cx="5289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Completed the X2.6 training and TPE training.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FFDDAE-EE3E-4931-9DF0-D4FC56816305}"/>
              </a:ext>
            </a:extLst>
          </p:cNvPr>
          <p:cNvSpPr txBox="1"/>
          <p:nvPr/>
        </p:nvSpPr>
        <p:spPr>
          <a:xfrm>
            <a:off x="3486702" y="3246907"/>
            <a:ext cx="60943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Currently  doing the X2.6 Certification.</a:t>
            </a:r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14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E6CC1"/>
      </a:accent1>
      <a:accent2>
        <a:srgbClr val="B982D5"/>
      </a:accent2>
      <a:accent3>
        <a:srgbClr val="6DB0E4"/>
      </a:accent3>
      <a:accent4>
        <a:srgbClr val="47D3DC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14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E6CC1"/>
      </a:accent1>
      <a:accent2>
        <a:srgbClr val="B982D5"/>
      </a:accent2>
      <a:accent3>
        <a:srgbClr val="6DB0E4"/>
      </a:accent3>
      <a:accent4>
        <a:srgbClr val="47D3DC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14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E6CC1"/>
      </a:accent1>
      <a:accent2>
        <a:srgbClr val="B982D5"/>
      </a:accent2>
      <a:accent3>
        <a:srgbClr val="6DB0E4"/>
      </a:accent3>
      <a:accent4>
        <a:srgbClr val="47D3DC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3603</TotalTime>
  <Words>249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Ajmi A</cp:lastModifiedBy>
  <cp:revision>74</cp:revision>
  <dcterms:created xsi:type="dcterms:W3CDTF">2020-01-20T05:08:25Z</dcterms:created>
  <dcterms:modified xsi:type="dcterms:W3CDTF">2021-04-22T11:06:01Z</dcterms:modified>
</cp:coreProperties>
</file>