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26.jpg" ContentType="image/png"/>
  <Override PartName="/ppt/media/image27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0"/>
  </p:notesMasterIdLst>
  <p:sldIdLst>
    <p:sldId id="347" r:id="rId4"/>
    <p:sldId id="343" r:id="rId5"/>
    <p:sldId id="362" r:id="rId6"/>
    <p:sldId id="309" r:id="rId7"/>
    <p:sldId id="328" r:id="rId8"/>
    <p:sldId id="310" r:id="rId9"/>
    <p:sldId id="318" r:id="rId10"/>
    <p:sldId id="337" r:id="rId11"/>
    <p:sldId id="260" r:id="rId12"/>
    <p:sldId id="339" r:id="rId13"/>
    <p:sldId id="298" r:id="rId14"/>
    <p:sldId id="361" r:id="rId15"/>
    <p:sldId id="359" r:id="rId16"/>
    <p:sldId id="285" r:id="rId17"/>
    <p:sldId id="320" r:id="rId18"/>
    <p:sldId id="363" r:id="rId19"/>
    <p:sldId id="366" r:id="rId20"/>
    <p:sldId id="349" r:id="rId21"/>
    <p:sldId id="353" r:id="rId22"/>
    <p:sldId id="350" r:id="rId23"/>
    <p:sldId id="358" r:id="rId24"/>
    <p:sldId id="355" r:id="rId25"/>
    <p:sldId id="354" r:id="rId26"/>
    <p:sldId id="351" r:id="rId27"/>
    <p:sldId id="365" r:id="rId28"/>
    <p:sldId id="357" r:id="rId29"/>
    <p:sldId id="356" r:id="rId30"/>
    <p:sldId id="367" r:id="rId31"/>
    <p:sldId id="368" r:id="rId32"/>
    <p:sldId id="369" r:id="rId33"/>
    <p:sldId id="370" r:id="rId34"/>
    <p:sldId id="372" r:id="rId35"/>
    <p:sldId id="373" r:id="rId36"/>
    <p:sldId id="371" r:id="rId37"/>
    <p:sldId id="299" r:id="rId38"/>
    <p:sldId id="34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6196" autoAdjust="0"/>
  </p:normalViewPr>
  <p:slideViewPr>
    <p:cSldViewPr snapToGrid="0" showGuides="1">
      <p:cViewPr varScale="1">
        <p:scale>
          <a:sx n="79" d="100"/>
          <a:sy n="79" d="100"/>
        </p:scale>
        <p:origin x="79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DDBCD3-13D8-4B61-A324-65F1C4F838CB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7C1F53F-D199-4227-A23E-2B5F143EB982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4B09402C-7E86-41C9-8E37-9EF71EDF105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1DF11FE-4210-4E1A-AAC1-AD2FF969D36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E578CC1-F58F-4C71-AB27-A73396D54EA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FF38739C-F2ED-4F4B-9A89-B33A3B4C6A3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42258DA3-8567-4D16-9190-D371531398A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BFDD25E-3936-4728-A24A-3CD8211A0ED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ED7D35-2C36-4F32-8052-655C68EBBC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EA604A-1015-4952-8EE1-CCE52EC0E000}"/>
              </a:ext>
            </a:extLst>
          </p:cNvPr>
          <p:cNvGrpSpPr/>
          <p:nvPr userDrawn="1"/>
        </p:nvGrpSpPr>
        <p:grpSpPr>
          <a:xfrm>
            <a:off x="3095065" y="1780189"/>
            <a:ext cx="6001870" cy="32976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9EEB588-97F3-4BF3-B3B2-294329E1431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AC13C8-EB64-4309-9F83-DE884AB194A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A07D5B-242A-465B-B3D3-285BCC72495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5AF579-3200-4645-9B4A-C34A0B00A82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BA6078-E1D1-4C14-AE2A-562D309320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F2DB06-6191-4D99-A246-B0F044EEB6D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0B2AB32-6E87-4708-AD26-26A3474DFD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4A0B59C-D502-416F-87A9-4FFE2F84014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DAEF2E-9E44-473D-B13F-ABD8FD1964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7A63B6A-A2C7-42FA-A975-B2C3DBEA0A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25CD56A-8303-4E00-957E-0BF842A3B05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2D482D-A042-4240-A15D-1E65B56B30D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36F31BD-D2C3-4C53-B8E6-33C74563614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909754" y="1947860"/>
            <a:ext cx="4372493" cy="2669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D8BBD3D-237B-4299-A310-B537C2DF7C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972" y="0"/>
            <a:ext cx="51293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59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5458041-BCC9-4D92-9490-8AF60C0098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E26C6D06-6A68-4FCA-8E86-84C6A4BCE96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7EA72833-AD93-4833-9A2D-CEDAD0BA74B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974C75D-D81B-497C-9C4E-F1BB2C01057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  <p:sldLayoutId id="214748369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7391C43-A7C4-4450-A16A-F5658A36EA57}"/>
              </a:ext>
            </a:extLst>
          </p:cNvPr>
          <p:cNvSpPr/>
          <p:nvPr/>
        </p:nvSpPr>
        <p:spPr>
          <a:xfrm>
            <a:off x="9855691" y="441167"/>
            <a:ext cx="1684599" cy="432917"/>
          </a:xfrm>
          <a:custGeom>
            <a:avLst/>
            <a:gdLst>
              <a:gd name="connsiteX0" fmla="*/ 10575608 w 12134850"/>
              <a:gd name="connsiteY0" fmla="*/ 3118485 h 3118484"/>
              <a:gd name="connsiteX1" fmla="*/ 1559243 w 12134850"/>
              <a:gd name="connsiteY1" fmla="*/ 3118485 h 3118484"/>
              <a:gd name="connsiteX2" fmla="*/ 0 w 12134850"/>
              <a:gd name="connsiteY2" fmla="*/ 1559243 h 3118484"/>
              <a:gd name="connsiteX3" fmla="*/ 1559243 w 12134850"/>
              <a:gd name="connsiteY3" fmla="*/ 0 h 3118484"/>
              <a:gd name="connsiteX4" fmla="*/ 10575608 w 12134850"/>
              <a:gd name="connsiteY4" fmla="*/ 0 h 3118484"/>
              <a:gd name="connsiteX5" fmla="*/ 12134850 w 12134850"/>
              <a:gd name="connsiteY5" fmla="*/ 1559243 h 3118484"/>
              <a:gd name="connsiteX6" fmla="*/ 10575608 w 12134850"/>
              <a:gd name="connsiteY6" fmla="*/ 3118485 h 3118484"/>
              <a:gd name="connsiteX7" fmla="*/ 1559243 w 12134850"/>
              <a:gd name="connsiteY7" fmla="*/ 135255 h 3118484"/>
              <a:gd name="connsiteX8" fmla="*/ 135255 w 12134850"/>
              <a:gd name="connsiteY8" fmla="*/ 1559243 h 3118484"/>
              <a:gd name="connsiteX9" fmla="*/ 1559243 w 12134850"/>
              <a:gd name="connsiteY9" fmla="*/ 2983230 h 3118484"/>
              <a:gd name="connsiteX10" fmla="*/ 10575608 w 12134850"/>
              <a:gd name="connsiteY10" fmla="*/ 2983230 h 3118484"/>
              <a:gd name="connsiteX11" fmla="*/ 11999595 w 12134850"/>
              <a:gd name="connsiteY11" fmla="*/ 1559243 h 3118484"/>
              <a:gd name="connsiteX12" fmla="*/ 10575608 w 12134850"/>
              <a:gd name="connsiteY12" fmla="*/ 135255 h 3118484"/>
              <a:gd name="connsiteX13" fmla="*/ 1559243 w 12134850"/>
              <a:gd name="connsiteY13" fmla="*/ 135255 h 311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34850" h="3118484">
                <a:moveTo>
                  <a:pt x="10575608" y="3118485"/>
                </a:moveTo>
                <a:lnTo>
                  <a:pt x="1559243" y="3118485"/>
                </a:lnTo>
                <a:cubicBezTo>
                  <a:pt x="699135" y="3118485"/>
                  <a:pt x="0" y="2419350"/>
                  <a:pt x="0" y="1559243"/>
                </a:cubicBezTo>
                <a:cubicBezTo>
                  <a:pt x="0" y="699135"/>
                  <a:pt x="699135" y="0"/>
                  <a:pt x="1559243" y="0"/>
                </a:cubicBezTo>
                <a:lnTo>
                  <a:pt x="10575608" y="0"/>
                </a:lnTo>
                <a:cubicBezTo>
                  <a:pt x="11435715" y="0"/>
                  <a:pt x="12134850" y="699135"/>
                  <a:pt x="12134850" y="1559243"/>
                </a:cubicBezTo>
                <a:cubicBezTo>
                  <a:pt x="12134850" y="2419350"/>
                  <a:pt x="11435715" y="3118485"/>
                  <a:pt x="10575608" y="3118485"/>
                </a:cubicBezTo>
                <a:close/>
                <a:moveTo>
                  <a:pt x="1559243" y="135255"/>
                </a:moveTo>
                <a:cubicBezTo>
                  <a:pt x="774383" y="135255"/>
                  <a:pt x="135255" y="774383"/>
                  <a:pt x="135255" y="1559243"/>
                </a:cubicBezTo>
                <a:cubicBezTo>
                  <a:pt x="135255" y="2344103"/>
                  <a:pt x="773430" y="2983230"/>
                  <a:pt x="1559243" y="2983230"/>
                </a:cubicBezTo>
                <a:lnTo>
                  <a:pt x="10575608" y="2983230"/>
                </a:lnTo>
                <a:cubicBezTo>
                  <a:pt x="11360467" y="2983230"/>
                  <a:pt x="11999595" y="2344103"/>
                  <a:pt x="11999595" y="1559243"/>
                </a:cubicBezTo>
                <a:cubicBezTo>
                  <a:pt x="11999595" y="774383"/>
                  <a:pt x="11361420" y="135255"/>
                  <a:pt x="10575608" y="135255"/>
                </a:cubicBezTo>
                <a:lnTo>
                  <a:pt x="1559243" y="1352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0F6BCD-8C2F-4933-8FE3-457BF72AAD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93789" y="481759"/>
            <a:ext cx="1208405" cy="30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67D194-7C9A-4B75-A8FF-E8220858A52E}"/>
              </a:ext>
            </a:extLst>
          </p:cNvPr>
          <p:cNvSpPr txBox="1"/>
          <p:nvPr/>
        </p:nvSpPr>
        <p:spPr>
          <a:xfrm>
            <a:off x="4930340" y="1299495"/>
            <a:ext cx="68303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dirty="0" err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rPr>
              <a:t>Xelerate</a:t>
            </a:r>
            <a:r>
              <a:rPr lang="en-US" altLang="ko-KR" sz="4800" b="1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rPr>
              <a:t> Implementation for a Leading India Bank</a:t>
            </a:r>
          </a:p>
          <a:p>
            <a:endParaRPr lang="ko-KR" altLang="en-US" sz="4800" dirty="0"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BC9BB-7EA4-4600-837F-D41E671A6516}"/>
              </a:ext>
            </a:extLst>
          </p:cNvPr>
          <p:cNvSpPr txBox="1"/>
          <p:nvPr/>
        </p:nvSpPr>
        <p:spPr>
          <a:xfrm>
            <a:off x="3553024" y="4771895"/>
            <a:ext cx="82077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Project Guide: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Dr.Fousia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M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Shamsudheen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Presented By:  Ajmi A (TKM18MCA005)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27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5B3A6A-8989-4958-AA39-7061F4CD3C75}"/>
              </a:ext>
            </a:extLst>
          </p:cNvPr>
          <p:cNvSpPr/>
          <p:nvPr/>
        </p:nvSpPr>
        <p:spPr>
          <a:xfrm>
            <a:off x="706636" y="511637"/>
            <a:ext cx="10320950" cy="2589091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D95C90-D345-4461-959D-C700E1DE738B}"/>
              </a:ext>
            </a:extLst>
          </p:cNvPr>
          <p:cNvSpPr/>
          <p:nvPr/>
        </p:nvSpPr>
        <p:spPr>
          <a:xfrm>
            <a:off x="1230654" y="306494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39B42-CE75-4BA1-B590-1E181FE52490}"/>
              </a:ext>
            </a:extLst>
          </p:cNvPr>
          <p:cNvCxnSpPr/>
          <p:nvPr/>
        </p:nvCxnSpPr>
        <p:spPr>
          <a:xfrm>
            <a:off x="1012090" y="1063756"/>
            <a:ext cx="4320000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7C8F0-BCC3-464D-A31C-E47F47EBFDC6}"/>
              </a:ext>
            </a:extLst>
          </p:cNvPr>
          <p:cNvSpPr txBox="1"/>
          <p:nvPr/>
        </p:nvSpPr>
        <p:spPr>
          <a:xfrm>
            <a:off x="1488246" y="1369585"/>
            <a:ext cx="5200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Windows 7, Linux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D1DF7-1DCD-4D05-8D92-B6E941EF60CE}"/>
              </a:ext>
            </a:extLst>
          </p:cNvPr>
          <p:cNvSpPr txBox="1"/>
          <p:nvPr/>
        </p:nvSpPr>
        <p:spPr>
          <a:xfrm>
            <a:off x="1507287" y="1842253"/>
            <a:ext cx="484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12GB RAM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9BDB6-206F-445D-9055-A348DC4334DA}"/>
              </a:ext>
            </a:extLst>
          </p:cNvPr>
          <p:cNvSpPr txBox="1"/>
          <p:nvPr/>
        </p:nvSpPr>
        <p:spPr>
          <a:xfrm>
            <a:off x="1427475" y="342674"/>
            <a:ext cx="290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Hardware Specifications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69F5350-C8DE-45FF-939D-48ADFD1CF55A}"/>
              </a:ext>
            </a:extLst>
          </p:cNvPr>
          <p:cNvSpPr/>
          <p:nvPr/>
        </p:nvSpPr>
        <p:spPr>
          <a:xfrm>
            <a:off x="807809" y="3662473"/>
            <a:ext cx="10320950" cy="2617453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       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593D926-00DE-423F-907F-ADD241FE58D6}"/>
              </a:ext>
            </a:extLst>
          </p:cNvPr>
          <p:cNvSpPr/>
          <p:nvPr/>
        </p:nvSpPr>
        <p:spPr>
          <a:xfrm>
            <a:off x="1231477" y="3465683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F61FD7-29F7-4A70-B548-F2D85D03FB5F}"/>
              </a:ext>
            </a:extLst>
          </p:cNvPr>
          <p:cNvCxnSpPr/>
          <p:nvPr/>
        </p:nvCxnSpPr>
        <p:spPr>
          <a:xfrm>
            <a:off x="1134542" y="4251750"/>
            <a:ext cx="4320000" cy="0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2D03D2-AF78-4178-8C74-32A28B41CB02}"/>
              </a:ext>
            </a:extLst>
          </p:cNvPr>
          <p:cNvSpPr txBox="1"/>
          <p:nvPr/>
        </p:nvSpPr>
        <p:spPr>
          <a:xfrm>
            <a:off x="1547111" y="4527554"/>
            <a:ext cx="418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Apache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kafka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D38B5-E90C-4784-A0A8-637E295C5197}"/>
              </a:ext>
            </a:extLst>
          </p:cNvPr>
          <p:cNvSpPr txBox="1"/>
          <p:nvPr/>
        </p:nvSpPr>
        <p:spPr>
          <a:xfrm>
            <a:off x="1507287" y="3477807"/>
            <a:ext cx="31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Software Specifications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502BE-74AF-488C-BF23-ADCC96722144}"/>
              </a:ext>
            </a:extLst>
          </p:cNvPr>
          <p:cNvSpPr txBox="1"/>
          <p:nvPr/>
        </p:nvSpPr>
        <p:spPr>
          <a:xfrm>
            <a:off x="1485322" y="2382878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15GB Storage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6C72B-2891-4471-97FB-1782B82EF040}"/>
              </a:ext>
            </a:extLst>
          </p:cNvPr>
          <p:cNvSpPr txBox="1"/>
          <p:nvPr/>
        </p:nvSpPr>
        <p:spPr>
          <a:xfrm>
            <a:off x="1547111" y="5265240"/>
            <a:ext cx="484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Oracle SQL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Apache NIFI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B07A80-6D2E-42B5-BA30-141969BD031E}"/>
              </a:ext>
            </a:extLst>
          </p:cNvPr>
          <p:cNvGrpSpPr/>
          <p:nvPr/>
        </p:nvGrpSpPr>
        <p:grpSpPr>
          <a:xfrm>
            <a:off x="1994058" y="4428547"/>
            <a:ext cx="8203884" cy="1923163"/>
            <a:chOff x="381853" y="4955396"/>
            <a:chExt cx="11336613" cy="149187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671BAF2-3664-4224-B9D9-FDA1B87C1D57}"/>
                </a:ext>
              </a:extLst>
            </p:cNvPr>
            <p:cNvSpPr/>
            <p:nvPr/>
          </p:nvSpPr>
          <p:spPr>
            <a:xfrm>
              <a:off x="381853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C10F626-AFB1-4254-BDEE-E5C2076848D0}"/>
                </a:ext>
              </a:extLst>
            </p:cNvPr>
            <p:cNvSpPr/>
            <p:nvPr/>
          </p:nvSpPr>
          <p:spPr>
            <a:xfrm flipH="1">
              <a:off x="6005548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6437FCD-66D7-4798-8487-E1F91316B500}"/>
              </a:ext>
            </a:extLst>
          </p:cNvPr>
          <p:cNvSpPr/>
          <p:nvPr/>
        </p:nvSpPr>
        <p:spPr>
          <a:xfrm>
            <a:off x="503345" y="2217861"/>
            <a:ext cx="2709253" cy="316832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472" h="3218057">
                <a:moveTo>
                  <a:pt x="1862820" y="3213292"/>
                </a:moveTo>
                <a:cubicBezTo>
                  <a:pt x="1354820" y="3235517"/>
                  <a:pt x="346280" y="3187352"/>
                  <a:pt x="91891" y="2911279"/>
                </a:cubicBezTo>
                <a:cubicBezTo>
                  <a:pt x="-176337" y="2557148"/>
                  <a:pt x="181541" y="2144247"/>
                  <a:pt x="663391" y="1863529"/>
                </a:cubicBezTo>
                <a:cubicBezTo>
                  <a:pt x="867609" y="1669077"/>
                  <a:pt x="1568147" y="1689986"/>
                  <a:pt x="1815916" y="1520629"/>
                </a:cubicBezTo>
                <a:cubicBezTo>
                  <a:pt x="2173553" y="1291100"/>
                  <a:pt x="2050358" y="987229"/>
                  <a:pt x="2339791" y="691954"/>
                </a:cubicBezTo>
                <a:cubicBezTo>
                  <a:pt x="2545835" y="490883"/>
                  <a:pt x="3165825" y="478638"/>
                  <a:pt x="3359472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3729A4-70F0-4A8B-BD9B-0F443B58AF37}"/>
              </a:ext>
            </a:extLst>
          </p:cNvPr>
          <p:cNvSpPr/>
          <p:nvPr/>
        </p:nvSpPr>
        <p:spPr>
          <a:xfrm flipH="1">
            <a:off x="9152526" y="2541730"/>
            <a:ext cx="2707886" cy="2800330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7886" h="2928436">
                <a:moveTo>
                  <a:pt x="1688711" y="2927451"/>
                </a:moveTo>
                <a:cubicBezTo>
                  <a:pt x="1180711" y="2949676"/>
                  <a:pt x="272661" y="2590901"/>
                  <a:pt x="88511" y="2375001"/>
                </a:cubicBezTo>
                <a:cubicBezTo>
                  <a:pt x="-321064" y="1959076"/>
                  <a:pt x="802886" y="2105126"/>
                  <a:pt x="1174361" y="1841601"/>
                </a:cubicBezTo>
                <a:cubicBezTo>
                  <a:pt x="1529961" y="1546326"/>
                  <a:pt x="761611" y="993876"/>
                  <a:pt x="1088636" y="755751"/>
                </a:cubicBezTo>
                <a:cubicBezTo>
                  <a:pt x="1291836" y="622401"/>
                  <a:pt x="1504561" y="539060"/>
                  <a:pt x="1879211" y="508101"/>
                </a:cubicBezTo>
                <a:cubicBezTo>
                  <a:pt x="2199886" y="466329"/>
                  <a:pt x="2453886" y="549275"/>
                  <a:pt x="2707886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FD34E1-02AB-4B3B-8B2E-60D207CCC8A0}"/>
              </a:ext>
            </a:extLst>
          </p:cNvPr>
          <p:cNvGrpSpPr/>
          <p:nvPr/>
        </p:nvGrpSpPr>
        <p:grpSpPr>
          <a:xfrm rot="19591271">
            <a:off x="8580919" y="1689251"/>
            <a:ext cx="614009" cy="1057220"/>
            <a:chOff x="6231659" y="1257727"/>
            <a:chExt cx="1207366" cy="2078880"/>
          </a:xfrm>
        </p:grpSpPr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D1F9C768-4FC1-4A86-A0AC-2AA418A09B15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B1644AD-B8D6-4A9C-80E1-1AF04288AF15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26C2D62-3A44-454B-BC25-529B3A73941C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091D4D-BA4E-4558-A09C-F1F7C840002F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FECA76-788E-4EBB-9FA6-33174D128868}"/>
              </a:ext>
            </a:extLst>
          </p:cNvPr>
          <p:cNvGrpSpPr/>
          <p:nvPr/>
        </p:nvGrpSpPr>
        <p:grpSpPr>
          <a:xfrm rot="1441980" flipH="1">
            <a:off x="3147761" y="1231402"/>
            <a:ext cx="611355" cy="1063441"/>
            <a:chOff x="6236878" y="1245493"/>
            <a:chExt cx="1202147" cy="2091114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A064FD9E-40FA-460F-ABAA-39586C8149FC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2B2A5AC-AD97-4532-A29C-21BD39D2C1A7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1C019D0-39AD-4CAC-A723-A038E887E371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0F4521C-FF20-42CF-AAE0-91FD3A774935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B7CAC7-4328-47D5-8583-96E135075561}"/>
              </a:ext>
            </a:extLst>
          </p:cNvPr>
          <p:cNvSpPr txBox="1"/>
          <p:nvPr/>
        </p:nvSpPr>
        <p:spPr>
          <a:xfrm>
            <a:off x="3536599" y="1216574"/>
            <a:ext cx="57162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dirty="0" err="1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Xelerate</a:t>
            </a:r>
            <a:r>
              <a:rPr lang="en-US" altLang="ko-KR" sz="36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Implementation</a:t>
            </a:r>
            <a:endParaRPr lang="ko-KR" altLang="en-US" sz="36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744B5-4DBD-4F54-BC35-6F67EEB8DB59}"/>
              </a:ext>
            </a:extLst>
          </p:cNvPr>
          <p:cNvSpPr txBox="1"/>
          <p:nvPr/>
        </p:nvSpPr>
        <p:spPr>
          <a:xfrm>
            <a:off x="3068472" y="2267708"/>
            <a:ext cx="62281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ko-KR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Leading India Bank with a wide range of banking products and financial services to corporate and retail customers through a variety of delivery channels. Bank is currently using </a:t>
            </a:r>
            <a:r>
              <a:rPr lang="en-GB" altLang="ko-KR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xelerate</a:t>
            </a:r>
            <a:r>
              <a:rPr lang="en-GB" altLang="ko-KR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pricing and billing of GBO main services.</a:t>
            </a:r>
          </a:p>
          <a:p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729" y="514747"/>
            <a:ext cx="3978410" cy="724247"/>
          </a:xfrm>
        </p:spPr>
        <p:txBody>
          <a:bodyPr/>
          <a:lstStyle/>
          <a:p>
            <a:r>
              <a:rPr lang="en-US" sz="2800" dirty="0">
                <a:solidFill>
                  <a:schemeClr val="accent6"/>
                </a:solidFill>
              </a:rPr>
              <a:t>Project Objectives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CE54367-99CC-48F7-813C-23F3919AACAD}"/>
              </a:ext>
            </a:extLst>
          </p:cNvPr>
          <p:cNvSpPr txBox="1">
            <a:spLocks/>
          </p:cNvSpPr>
          <p:nvPr/>
        </p:nvSpPr>
        <p:spPr>
          <a:xfrm>
            <a:off x="1023208" y="57567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Here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899772D-B609-40AD-9DAD-3CDB9C94F0BF}"/>
              </a:ext>
            </a:extLst>
          </p:cNvPr>
          <p:cNvSpPr txBox="1">
            <a:spLocks/>
          </p:cNvSpPr>
          <p:nvPr/>
        </p:nvSpPr>
        <p:spPr>
          <a:xfrm>
            <a:off x="2210837" y="2130318"/>
            <a:ext cx="6264919" cy="4645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Introduction of daily billing for products and services under the current account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01C60619-A50F-4EA2-862D-95C28F60B7F2}"/>
              </a:ext>
            </a:extLst>
          </p:cNvPr>
          <p:cNvSpPr txBox="1">
            <a:spLocks/>
          </p:cNvSpPr>
          <p:nvPr/>
        </p:nvSpPr>
        <p:spPr>
          <a:xfrm>
            <a:off x="3741442" y="57567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Here</a:t>
            </a:r>
            <a:endParaRPr lang="en-US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D2F558E3-1A01-4165-94FB-65C809E52AD5}"/>
              </a:ext>
            </a:extLst>
          </p:cNvPr>
          <p:cNvSpPr txBox="1">
            <a:spLocks/>
          </p:cNvSpPr>
          <p:nvPr/>
        </p:nvSpPr>
        <p:spPr>
          <a:xfrm>
            <a:off x="7863860" y="2806251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Programmer</a:t>
            </a:r>
            <a:endParaRPr lang="en-US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A8D4BAD-AB3B-46EA-B625-A98F1321128C}"/>
              </a:ext>
            </a:extLst>
          </p:cNvPr>
          <p:cNvSpPr txBox="1">
            <a:spLocks/>
          </p:cNvSpPr>
          <p:nvPr/>
        </p:nvSpPr>
        <p:spPr>
          <a:xfrm>
            <a:off x="3741442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749369-F792-4BC5-B629-2D83E359ABD4}"/>
              </a:ext>
            </a:extLst>
          </p:cNvPr>
          <p:cNvSpPr/>
          <p:nvPr/>
        </p:nvSpPr>
        <p:spPr>
          <a:xfrm>
            <a:off x="1486072" y="194679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86AD9B18-D700-4256-BBCA-DE8B14161EC8}"/>
              </a:ext>
            </a:extLst>
          </p:cNvPr>
          <p:cNvSpPr/>
          <p:nvPr/>
        </p:nvSpPr>
        <p:spPr>
          <a:xfrm>
            <a:off x="1665075" y="2125800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DFC3F1-278F-4202-90C3-C40E793C0A40}"/>
              </a:ext>
            </a:extLst>
          </p:cNvPr>
          <p:cNvSpPr/>
          <p:nvPr/>
        </p:nvSpPr>
        <p:spPr>
          <a:xfrm>
            <a:off x="1486072" y="3334725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Frame 17">
            <a:extLst>
              <a:ext uri="{FF2B5EF4-FFF2-40B4-BE49-F238E27FC236}">
                <a16:creationId xmlns:a16="http://schemas.microsoft.com/office/drawing/2014/main" id="{5384A428-F76D-4CCF-93D4-0139FDA88C3F}"/>
              </a:ext>
            </a:extLst>
          </p:cNvPr>
          <p:cNvSpPr/>
          <p:nvPr/>
        </p:nvSpPr>
        <p:spPr>
          <a:xfrm>
            <a:off x="1665075" y="3513728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2A458B-F7DB-4B81-A06D-1C6AED3379E9}"/>
              </a:ext>
            </a:extLst>
          </p:cNvPr>
          <p:cNvSpPr txBox="1"/>
          <p:nvPr/>
        </p:nvSpPr>
        <p:spPr>
          <a:xfrm>
            <a:off x="2296107" y="343723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sz="1800" dirty="0">
                <a:solidFill>
                  <a:schemeClr val="tx1"/>
                </a:solidFill>
              </a:rPr>
              <a:t>nhanced product usage and customer relationship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08D33D-773F-4813-99E7-B46A8EEF4063}"/>
              </a:ext>
            </a:extLst>
          </p:cNvPr>
          <p:cNvSpPr/>
          <p:nvPr/>
        </p:nvSpPr>
        <p:spPr>
          <a:xfrm>
            <a:off x="1486072" y="4864971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01A24CE4-2604-4A94-8DD9-42621037A275}"/>
              </a:ext>
            </a:extLst>
          </p:cNvPr>
          <p:cNvSpPr/>
          <p:nvPr/>
        </p:nvSpPr>
        <p:spPr>
          <a:xfrm>
            <a:off x="1665075" y="5043974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813B28-3F23-4594-B79A-BBCC2EC9D4F3}"/>
              </a:ext>
            </a:extLst>
          </p:cNvPr>
          <p:cNvSpPr txBox="1"/>
          <p:nvPr/>
        </p:nvSpPr>
        <p:spPr>
          <a:xfrm>
            <a:off x="2296107" y="4864971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Overall business improvement in GBO by effective utilization of </a:t>
            </a:r>
            <a:r>
              <a:rPr lang="en-US" altLang="ko-KR" dirty="0" err="1"/>
              <a:t>xelerate</a:t>
            </a:r>
            <a:r>
              <a:rPr lang="en-US" altLang="ko-KR" dirty="0"/>
              <a:t> advanced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0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54731-0248-4454-8C7B-106C66C814AC}"/>
              </a:ext>
            </a:extLst>
          </p:cNvPr>
          <p:cNvSpPr txBox="1"/>
          <p:nvPr/>
        </p:nvSpPr>
        <p:spPr>
          <a:xfrm>
            <a:off x="3932406" y="705414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Customer Relationship Management- CRM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4006E-6AF2-4EE4-8D4D-0B8748E666BA}"/>
              </a:ext>
            </a:extLst>
          </p:cNvPr>
          <p:cNvSpPr txBox="1"/>
          <p:nvPr/>
        </p:nvSpPr>
        <p:spPr>
          <a:xfrm>
            <a:off x="4188568" y="2182027"/>
            <a:ext cx="80034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Customer is an entity that avails one or more products from the financial institution.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Customer life cycle management and maintenance of customer-related data are very important for any financial institution.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Customers of a financial institution may have multiple accounts as per requirement.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 account is a representation of each product availed by the customer.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Xelerate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corresponding to each product opted by the customer, an account is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Account is the entity that differentiates various products opted by the customer.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4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545888"/>
            <a:ext cx="9927704" cy="1005840"/>
            <a:chOff x="0" y="545888"/>
            <a:chExt cx="7601830" cy="1005840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EBEB7C2-D7C3-497B-80DB-D6B9144C801F}"/>
              </a:ext>
            </a:extLst>
          </p:cNvPr>
          <p:cNvSpPr txBox="1">
            <a:spLocks/>
          </p:cNvSpPr>
          <p:nvPr/>
        </p:nvSpPr>
        <p:spPr>
          <a:xfrm>
            <a:off x="478970" y="381845"/>
            <a:ext cx="7808996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Customer and Account Management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A813-A8CA-4452-9340-F4FBB7A2D2B4}"/>
              </a:ext>
            </a:extLst>
          </p:cNvPr>
          <p:cNvSpPr txBox="1"/>
          <p:nvPr/>
        </p:nvSpPr>
        <p:spPr>
          <a:xfrm>
            <a:off x="565233" y="1871210"/>
            <a:ext cx="98530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 and account is the most important and basic business entity that avails products and services from the financial institution.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Xelerate</a:t>
            </a:r>
            <a:r>
              <a:rPr lang="en-US" dirty="0"/>
              <a:t> provides the facility to create customers and accounts as part of the customer and account management process.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customer can avail different products and services offered by a financial institution.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account is an identification of a product availed by the customer. Relationship Managers of a financial institution initiates the account creation process based on requests from customers.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Xelerate</a:t>
            </a:r>
            <a:r>
              <a:rPr lang="en-US" dirty="0"/>
              <a:t> facilitates  to capture details such as general information about the account, contact details of the customer, and payment details of the account, as per business requirement.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A171C6-8952-42B1-86CF-173BDF141C30}"/>
              </a:ext>
            </a:extLst>
          </p:cNvPr>
          <p:cNvSpPr/>
          <p:nvPr/>
        </p:nvSpPr>
        <p:spPr>
          <a:xfrm>
            <a:off x="5528126" y="5466387"/>
            <a:ext cx="2700000" cy="1008112"/>
          </a:xfrm>
          <a:prstGeom prst="rect">
            <a:avLst/>
          </a:prstGeom>
          <a:noFill/>
          <a:ln w="38100">
            <a:solidFill>
              <a:schemeClr val="accent3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6A0F16-2129-429C-A407-5771BF0C3CDD}"/>
              </a:ext>
            </a:extLst>
          </p:cNvPr>
          <p:cNvSpPr/>
          <p:nvPr/>
        </p:nvSpPr>
        <p:spPr>
          <a:xfrm>
            <a:off x="5429284" y="1463874"/>
            <a:ext cx="2700000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199C3-7AF9-474A-9573-B626376ADCAA}"/>
              </a:ext>
            </a:extLst>
          </p:cNvPr>
          <p:cNvSpPr/>
          <p:nvPr/>
        </p:nvSpPr>
        <p:spPr>
          <a:xfrm>
            <a:off x="4764861" y="1630849"/>
            <a:ext cx="752762" cy="752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8CAB6-84C2-4728-A0CC-5199DF60FC67}"/>
              </a:ext>
            </a:extLst>
          </p:cNvPr>
          <p:cNvSpPr/>
          <p:nvPr/>
        </p:nvSpPr>
        <p:spPr>
          <a:xfrm>
            <a:off x="4978785" y="5536505"/>
            <a:ext cx="752762" cy="752762"/>
          </a:xfrm>
          <a:prstGeom prst="rect">
            <a:avLst/>
          </a:prstGeom>
          <a:gradFill>
            <a:gsLst>
              <a:gs pos="0">
                <a:schemeClr val="accent3">
                  <a:lumMod val="85000"/>
                  <a:lumOff val="15000"/>
                </a:schemeClr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09C683-3125-4C44-B390-26EF51FC3FC3}"/>
              </a:ext>
            </a:extLst>
          </p:cNvPr>
          <p:cNvGrpSpPr/>
          <p:nvPr/>
        </p:nvGrpSpPr>
        <p:grpSpPr>
          <a:xfrm>
            <a:off x="5809530" y="1575700"/>
            <a:ext cx="2098288" cy="692124"/>
            <a:chOff x="3131840" y="2035587"/>
            <a:chExt cx="3096344" cy="6921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231CF-795A-4076-9AA2-589250540C84}"/>
                </a:ext>
              </a:extLst>
            </p:cNvPr>
            <p:cNvSpPr txBox="1"/>
            <p:nvPr/>
          </p:nvSpPr>
          <p:spPr>
            <a:xfrm>
              <a:off x="3131840" y="2035587"/>
              <a:ext cx="309634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Through User Interface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045FF7-2767-41B5-B55D-4E0CCCA95AC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DE2DB2F-3500-4D42-BFC2-8F7DF3C71269}"/>
              </a:ext>
            </a:extLst>
          </p:cNvPr>
          <p:cNvSpPr>
            <a:spLocks noChangeAspect="1"/>
          </p:cNvSpPr>
          <p:nvPr/>
        </p:nvSpPr>
        <p:spPr>
          <a:xfrm>
            <a:off x="5028480" y="1798152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97FDD84-E78A-45F8-981E-24C47CF88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40050"/>
            <a:ext cx="11573197" cy="724247"/>
          </a:xfrm>
        </p:spPr>
        <p:txBody>
          <a:bodyPr/>
          <a:lstStyle/>
          <a:p>
            <a:r>
              <a:rPr lang="en-US" sz="2400" b="1" dirty="0" err="1"/>
              <a:t>Xelerate</a:t>
            </a:r>
            <a:r>
              <a:rPr lang="en-US" sz="2400" b="1" dirty="0"/>
              <a:t> provides the flexibility to create and update the </a:t>
            </a:r>
            <a:r>
              <a:rPr lang="en-IN" sz="2400" b="1" dirty="0"/>
              <a:t>customer and account information in three ways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F3B106-371B-448E-AE8B-16CD09EFBADC}"/>
              </a:ext>
            </a:extLst>
          </p:cNvPr>
          <p:cNvSpPr/>
          <p:nvPr/>
        </p:nvSpPr>
        <p:spPr>
          <a:xfrm>
            <a:off x="5429284" y="3355064"/>
            <a:ext cx="2700000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358A32-86A7-42CB-9A93-F40268357D5A}"/>
              </a:ext>
            </a:extLst>
          </p:cNvPr>
          <p:cNvSpPr/>
          <p:nvPr/>
        </p:nvSpPr>
        <p:spPr>
          <a:xfrm>
            <a:off x="4820470" y="3480252"/>
            <a:ext cx="752762" cy="752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A043E352-BFF4-4040-81FA-AA52F3D0F009}"/>
              </a:ext>
            </a:extLst>
          </p:cNvPr>
          <p:cNvSpPr>
            <a:spLocks noChangeAspect="1"/>
          </p:cNvSpPr>
          <p:nvPr/>
        </p:nvSpPr>
        <p:spPr>
          <a:xfrm>
            <a:off x="5018423" y="3614624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53F066D8-6623-4476-A6ED-638EF864BC3A}"/>
              </a:ext>
            </a:extLst>
          </p:cNvPr>
          <p:cNvSpPr>
            <a:spLocks noChangeAspect="1"/>
          </p:cNvSpPr>
          <p:nvPr/>
        </p:nvSpPr>
        <p:spPr>
          <a:xfrm>
            <a:off x="5197772" y="5735658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ACC01C-BEC3-4E1F-9E89-39932D5D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0" y="2383047"/>
            <a:ext cx="2449222" cy="280270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8F3C62E-D4FF-48DD-827D-469C7ECF37A8}"/>
              </a:ext>
            </a:extLst>
          </p:cNvPr>
          <p:cNvSpPr txBox="1"/>
          <p:nvPr/>
        </p:nvSpPr>
        <p:spPr>
          <a:xfrm>
            <a:off x="5617707" y="3461234"/>
            <a:ext cx="248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Through Batch Feeds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(File Formats)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201D30-243A-44EC-93B0-2548638754C9}"/>
              </a:ext>
            </a:extLst>
          </p:cNvPr>
          <p:cNvSpPr txBox="1"/>
          <p:nvPr/>
        </p:nvSpPr>
        <p:spPr>
          <a:xfrm>
            <a:off x="5828982" y="5559373"/>
            <a:ext cx="20982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Through Web service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4D5DF9-F2BB-48D8-9200-2282F05FBB99}"/>
              </a:ext>
            </a:extLst>
          </p:cNvPr>
          <p:cNvSpPr txBox="1"/>
          <p:nvPr/>
        </p:nvSpPr>
        <p:spPr>
          <a:xfrm>
            <a:off x="3815674" y="73459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Transaction Pricing in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Xelerate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7C3DCE-5EC2-4F33-9B3D-A2621D2106AC}"/>
              </a:ext>
            </a:extLst>
          </p:cNvPr>
          <p:cNvSpPr txBox="1"/>
          <p:nvPr/>
        </p:nvSpPr>
        <p:spPr>
          <a:xfrm>
            <a:off x="4224235" y="1870900"/>
            <a:ext cx="74586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When customers use different services, the details are recorded by different systems of the bank.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These records can be shared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Xelerate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either online or offline.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These transaction records are the input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Xelerate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for price computation.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Xelerate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has a standard interface for accepting transaction records for pricing in batch mode.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2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5F170-C0BB-49B6-BE65-05B5BC84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56" y="1512146"/>
            <a:ext cx="7915275" cy="3152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2462AC-7CFE-4CB9-8B85-4409C95F5CB2}"/>
              </a:ext>
            </a:extLst>
          </p:cNvPr>
          <p:cNvSpPr txBox="1"/>
          <p:nvPr/>
        </p:nvSpPr>
        <p:spPr>
          <a:xfrm>
            <a:off x="2979096" y="481679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Pricing Flow</a:t>
            </a:r>
          </a:p>
        </p:txBody>
      </p:sp>
    </p:spTree>
    <p:extLst>
      <p:ext uri="{BB962C8B-B14F-4D97-AF65-F5344CB8AC3E}">
        <p14:creationId xmlns:p14="http://schemas.microsoft.com/office/powerpoint/2010/main" val="116802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E6B15-30A4-417C-AF21-8387ECE25CD6}"/>
              </a:ext>
            </a:extLst>
          </p:cNvPr>
          <p:cNvGrpSpPr/>
          <p:nvPr/>
        </p:nvGrpSpPr>
        <p:grpSpPr>
          <a:xfrm>
            <a:off x="5129644" y="366708"/>
            <a:ext cx="5570855" cy="6124584"/>
            <a:chOff x="0" y="0"/>
            <a:chExt cx="5571204" cy="6124837"/>
          </a:xfrm>
        </p:grpSpPr>
        <p:sp>
          <p:nvSpPr>
            <p:cNvPr id="3" name="Shape 8">
              <a:extLst>
                <a:ext uri="{FF2B5EF4-FFF2-40B4-BE49-F238E27FC236}">
                  <a16:creationId xmlns:a16="http://schemas.microsoft.com/office/drawing/2014/main" id="{6EF11DE4-C3D9-4403-8FF5-E3AF33FD5659}"/>
                </a:ext>
              </a:extLst>
            </p:cNvPr>
            <p:cNvSpPr/>
            <p:nvPr/>
          </p:nvSpPr>
          <p:spPr>
            <a:xfrm>
              <a:off x="0" y="7620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4" y="0"/>
                    <a:pt x="2031034" y="527"/>
                    <a:pt x="2036333" y="1581"/>
                  </a:cubicBezTo>
                  <a:cubicBezTo>
                    <a:pt x="2041630" y="2635"/>
                    <a:pt x="2046775" y="4196"/>
                    <a:pt x="2051766" y="6263"/>
                  </a:cubicBezTo>
                  <a:cubicBezTo>
                    <a:pt x="2056757" y="8330"/>
                    <a:pt x="2061499" y="10864"/>
                    <a:pt x="2065990" y="13866"/>
                  </a:cubicBezTo>
                  <a:cubicBezTo>
                    <a:pt x="2070482" y="16866"/>
                    <a:pt x="2074639" y="20278"/>
                    <a:pt x="2078457" y="24098"/>
                  </a:cubicBezTo>
                  <a:cubicBezTo>
                    <a:pt x="2082278" y="27917"/>
                    <a:pt x="2085689" y="32074"/>
                    <a:pt x="2088690" y="36566"/>
                  </a:cubicBezTo>
                  <a:cubicBezTo>
                    <a:pt x="2091691" y="41056"/>
                    <a:pt x="2094226" y="45799"/>
                    <a:pt x="2096293" y="50790"/>
                  </a:cubicBezTo>
                  <a:cubicBezTo>
                    <a:pt x="2098361" y="55780"/>
                    <a:pt x="2099920" y="60924"/>
                    <a:pt x="2100975" y="66223"/>
                  </a:cubicBezTo>
                  <a:cubicBezTo>
                    <a:pt x="2102029" y="71521"/>
                    <a:pt x="2102556" y="76872"/>
                    <a:pt x="2102556" y="82274"/>
                  </a:cubicBezTo>
                  <a:lnTo>
                    <a:pt x="2102556" y="466220"/>
                  </a:lnTo>
                  <a:cubicBezTo>
                    <a:pt x="2102556" y="471621"/>
                    <a:pt x="2102029" y="476971"/>
                    <a:pt x="2100975" y="482270"/>
                  </a:cubicBezTo>
                  <a:cubicBezTo>
                    <a:pt x="2099920" y="487568"/>
                    <a:pt x="2098361" y="492713"/>
                    <a:pt x="2096293" y="497704"/>
                  </a:cubicBezTo>
                  <a:cubicBezTo>
                    <a:pt x="2094226" y="502695"/>
                    <a:pt x="2091691" y="507436"/>
                    <a:pt x="2088690" y="511928"/>
                  </a:cubicBezTo>
                  <a:cubicBezTo>
                    <a:pt x="2085689" y="516420"/>
                    <a:pt x="2082278" y="520575"/>
                    <a:pt x="2078457" y="524396"/>
                  </a:cubicBezTo>
                  <a:cubicBezTo>
                    <a:pt x="2074639" y="528216"/>
                    <a:pt x="2070482" y="531626"/>
                    <a:pt x="2065991" y="534627"/>
                  </a:cubicBezTo>
                  <a:cubicBezTo>
                    <a:pt x="2061499" y="537629"/>
                    <a:pt x="2056757" y="540162"/>
                    <a:pt x="2051766" y="542231"/>
                  </a:cubicBezTo>
                  <a:cubicBezTo>
                    <a:pt x="2046775" y="544298"/>
                    <a:pt x="2041630" y="545859"/>
                    <a:pt x="2036333" y="546912"/>
                  </a:cubicBezTo>
                  <a:cubicBezTo>
                    <a:pt x="2031034" y="547966"/>
                    <a:pt x="2025684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9"/>
                    <a:pt x="55780" y="544298"/>
                    <a:pt x="50789" y="542231"/>
                  </a:cubicBezTo>
                  <a:cubicBezTo>
                    <a:pt x="45798" y="540162"/>
                    <a:pt x="41057" y="537629"/>
                    <a:pt x="36565" y="534628"/>
                  </a:cubicBezTo>
                  <a:cubicBezTo>
                    <a:pt x="32073" y="531626"/>
                    <a:pt x="27917" y="528216"/>
                    <a:pt x="24098" y="524396"/>
                  </a:cubicBezTo>
                  <a:cubicBezTo>
                    <a:pt x="20277" y="520575"/>
                    <a:pt x="16867" y="516420"/>
                    <a:pt x="13866" y="511928"/>
                  </a:cubicBezTo>
                  <a:cubicBezTo>
                    <a:pt x="10864" y="507436"/>
                    <a:pt x="8330" y="502695"/>
                    <a:pt x="6263" y="497704"/>
                  </a:cubicBezTo>
                  <a:cubicBezTo>
                    <a:pt x="4195" y="492713"/>
                    <a:pt x="2635" y="487568"/>
                    <a:pt x="1581" y="482270"/>
                  </a:cubicBezTo>
                  <a:cubicBezTo>
                    <a:pt x="527" y="476971"/>
                    <a:pt x="0" y="471621"/>
                    <a:pt x="0" y="466220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1" y="66223"/>
                  </a:cubicBezTo>
                  <a:cubicBezTo>
                    <a:pt x="2635" y="60924"/>
                    <a:pt x="4195" y="55780"/>
                    <a:pt x="6263" y="50790"/>
                  </a:cubicBezTo>
                  <a:cubicBezTo>
                    <a:pt x="8330" y="45799"/>
                    <a:pt x="10864" y="41056"/>
                    <a:pt x="13865" y="36566"/>
                  </a:cubicBezTo>
                  <a:cubicBezTo>
                    <a:pt x="16867" y="32074"/>
                    <a:pt x="20277" y="27917"/>
                    <a:pt x="24098" y="24098"/>
                  </a:cubicBezTo>
                  <a:cubicBezTo>
                    <a:pt x="27917" y="20278"/>
                    <a:pt x="32073" y="16866"/>
                    <a:pt x="36565" y="13866"/>
                  </a:cubicBezTo>
                  <a:cubicBezTo>
                    <a:pt x="41057" y="10864"/>
                    <a:pt x="45798" y="8330"/>
                    <a:pt x="50789" y="6263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6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Shape 9">
              <a:extLst>
                <a:ext uri="{FF2B5EF4-FFF2-40B4-BE49-F238E27FC236}">
                  <a16:creationId xmlns:a16="http://schemas.microsoft.com/office/drawing/2014/main" id="{E3859E91-76CA-4BF8-82AC-0EA5E533A0D8}"/>
                </a:ext>
              </a:extLst>
            </p:cNvPr>
            <p:cNvSpPr/>
            <p:nvPr/>
          </p:nvSpPr>
          <p:spPr>
            <a:xfrm>
              <a:off x="0" y="0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5" y="4195"/>
                    <a:pt x="2051766" y="6263"/>
                  </a:cubicBezTo>
                  <a:cubicBezTo>
                    <a:pt x="2056757" y="8330"/>
                    <a:pt x="2061499" y="10865"/>
                    <a:pt x="2065990" y="13866"/>
                  </a:cubicBezTo>
                  <a:cubicBezTo>
                    <a:pt x="2070482" y="16867"/>
                    <a:pt x="2074638" y="20278"/>
                    <a:pt x="2078458" y="24097"/>
                  </a:cubicBezTo>
                  <a:cubicBezTo>
                    <a:pt x="2082278" y="27917"/>
                    <a:pt x="2085688" y="32073"/>
                    <a:pt x="2088689" y="36565"/>
                  </a:cubicBezTo>
                  <a:cubicBezTo>
                    <a:pt x="2091691" y="41057"/>
                    <a:pt x="2094226" y="45798"/>
                    <a:pt x="2096293" y="50789"/>
                  </a:cubicBezTo>
                  <a:cubicBezTo>
                    <a:pt x="2098360" y="55780"/>
                    <a:pt x="2099921" y="60925"/>
                    <a:pt x="2100975" y="66223"/>
                  </a:cubicBezTo>
                  <a:cubicBezTo>
                    <a:pt x="2102029" y="71522"/>
                    <a:pt x="2102556" y="76871"/>
                    <a:pt x="2102556" y="82274"/>
                  </a:cubicBezTo>
                  <a:lnTo>
                    <a:pt x="2102556" y="466219"/>
                  </a:lnTo>
                  <a:cubicBezTo>
                    <a:pt x="2102556" y="471621"/>
                    <a:pt x="2102029" y="476971"/>
                    <a:pt x="2100975" y="482270"/>
                  </a:cubicBezTo>
                  <a:cubicBezTo>
                    <a:pt x="2099921" y="487568"/>
                    <a:pt x="2098360" y="492713"/>
                    <a:pt x="2096293" y="497703"/>
                  </a:cubicBezTo>
                  <a:cubicBezTo>
                    <a:pt x="2094226" y="502694"/>
                    <a:pt x="2091691" y="507436"/>
                    <a:pt x="2088689" y="511927"/>
                  </a:cubicBezTo>
                  <a:cubicBezTo>
                    <a:pt x="2085688" y="516420"/>
                    <a:pt x="2082278" y="520575"/>
                    <a:pt x="2078458" y="524396"/>
                  </a:cubicBezTo>
                  <a:cubicBezTo>
                    <a:pt x="2074638" y="528215"/>
                    <a:pt x="2070482" y="531626"/>
                    <a:pt x="2065990" y="534627"/>
                  </a:cubicBezTo>
                  <a:cubicBezTo>
                    <a:pt x="2061499" y="537628"/>
                    <a:pt x="2056757" y="540163"/>
                    <a:pt x="2051766" y="542230"/>
                  </a:cubicBezTo>
                  <a:cubicBezTo>
                    <a:pt x="2046775" y="544298"/>
                    <a:pt x="2041630" y="545858"/>
                    <a:pt x="2036332" y="546912"/>
                  </a:cubicBezTo>
                  <a:cubicBezTo>
                    <a:pt x="2031034" y="547966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8"/>
                    <a:pt x="55780" y="544298"/>
                    <a:pt x="50789" y="542230"/>
                  </a:cubicBezTo>
                  <a:cubicBezTo>
                    <a:pt x="45798" y="540163"/>
                    <a:pt x="41057" y="537628"/>
                    <a:pt x="36565" y="534627"/>
                  </a:cubicBezTo>
                  <a:cubicBezTo>
                    <a:pt x="32073" y="531626"/>
                    <a:pt x="27917" y="528215"/>
                    <a:pt x="24097" y="524396"/>
                  </a:cubicBezTo>
                  <a:cubicBezTo>
                    <a:pt x="20277" y="520575"/>
                    <a:pt x="16867" y="516420"/>
                    <a:pt x="13866" y="511927"/>
                  </a:cubicBezTo>
                  <a:cubicBezTo>
                    <a:pt x="10864" y="507436"/>
                    <a:pt x="8330" y="502694"/>
                    <a:pt x="6263" y="497703"/>
                  </a:cubicBezTo>
                  <a:cubicBezTo>
                    <a:pt x="4195" y="492713"/>
                    <a:pt x="2635" y="487568"/>
                    <a:pt x="1581" y="482270"/>
                  </a:cubicBezTo>
                  <a:cubicBezTo>
                    <a:pt x="527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7" y="71522"/>
                    <a:pt x="1581" y="66223"/>
                  </a:cubicBezTo>
                  <a:cubicBezTo>
                    <a:pt x="2635" y="60925"/>
                    <a:pt x="4195" y="55780"/>
                    <a:pt x="6263" y="50789"/>
                  </a:cubicBezTo>
                  <a:cubicBezTo>
                    <a:pt x="8330" y="45798"/>
                    <a:pt x="10864" y="41057"/>
                    <a:pt x="13865" y="36565"/>
                  </a:cubicBezTo>
                  <a:cubicBezTo>
                    <a:pt x="16867" y="32073"/>
                    <a:pt x="20277" y="27917"/>
                    <a:pt x="24097" y="24097"/>
                  </a:cubicBezTo>
                  <a:cubicBezTo>
                    <a:pt x="27917" y="20278"/>
                    <a:pt x="32073" y="16867"/>
                    <a:pt x="36565" y="13866"/>
                  </a:cubicBezTo>
                  <a:cubicBezTo>
                    <a:pt x="41057" y="10864"/>
                    <a:pt x="45798" y="8330"/>
                    <a:pt x="50789" y="6263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D69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C7D38D-1833-46BE-B3F8-E0A95FB27E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991" y="82275"/>
              <a:ext cx="383945" cy="3839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2C73C-BCD4-43A8-ABBB-54FCC5EDFC6A}"/>
                </a:ext>
              </a:extLst>
            </p:cNvPr>
            <p:cNvSpPr/>
            <p:nvPr/>
          </p:nvSpPr>
          <p:spPr>
            <a:xfrm>
              <a:off x="489073" y="226253"/>
              <a:ext cx="1352465" cy="1552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ICICIDemandDraft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Shape 13">
              <a:extLst>
                <a:ext uri="{FF2B5EF4-FFF2-40B4-BE49-F238E27FC236}">
                  <a16:creationId xmlns:a16="http://schemas.microsoft.com/office/drawing/2014/main" id="{93CF88BC-F5FA-490D-B724-3773F1E4C39C}"/>
                </a:ext>
              </a:extLst>
            </p:cNvPr>
            <p:cNvSpPr/>
            <p:nvPr/>
          </p:nvSpPr>
          <p:spPr>
            <a:xfrm>
              <a:off x="3053277" y="0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2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6"/>
                    <a:pt x="2051765" y="6263"/>
                  </a:cubicBezTo>
                  <a:cubicBezTo>
                    <a:pt x="2056756" y="8330"/>
                    <a:pt x="2061497" y="10864"/>
                    <a:pt x="2065989" y="13866"/>
                  </a:cubicBezTo>
                  <a:cubicBezTo>
                    <a:pt x="2070481" y="16866"/>
                    <a:pt x="2074637" y="20278"/>
                    <a:pt x="2078458" y="24098"/>
                  </a:cubicBezTo>
                  <a:cubicBezTo>
                    <a:pt x="2082278" y="27917"/>
                    <a:pt x="2085688" y="32074"/>
                    <a:pt x="2088689" y="36566"/>
                  </a:cubicBezTo>
                  <a:cubicBezTo>
                    <a:pt x="2091690" y="41056"/>
                    <a:pt x="2094225" y="45799"/>
                    <a:pt x="2096293" y="50790"/>
                  </a:cubicBezTo>
                  <a:cubicBezTo>
                    <a:pt x="2098360" y="55780"/>
                    <a:pt x="2099920" y="60924"/>
                    <a:pt x="2100974" y="66223"/>
                  </a:cubicBezTo>
                  <a:cubicBezTo>
                    <a:pt x="2102028" y="71521"/>
                    <a:pt x="2102555" y="76872"/>
                    <a:pt x="2102555" y="82274"/>
                  </a:cubicBezTo>
                  <a:lnTo>
                    <a:pt x="2102555" y="466220"/>
                  </a:lnTo>
                  <a:cubicBezTo>
                    <a:pt x="2102555" y="471621"/>
                    <a:pt x="2102028" y="476971"/>
                    <a:pt x="2100974" y="482270"/>
                  </a:cubicBezTo>
                  <a:cubicBezTo>
                    <a:pt x="2099920" y="487568"/>
                    <a:pt x="2098360" y="492713"/>
                    <a:pt x="2096293" y="497704"/>
                  </a:cubicBezTo>
                  <a:cubicBezTo>
                    <a:pt x="2094225" y="502695"/>
                    <a:pt x="2091690" y="507436"/>
                    <a:pt x="2088689" y="511928"/>
                  </a:cubicBezTo>
                  <a:cubicBezTo>
                    <a:pt x="2085688" y="516420"/>
                    <a:pt x="2082278" y="520575"/>
                    <a:pt x="2078458" y="524396"/>
                  </a:cubicBezTo>
                  <a:cubicBezTo>
                    <a:pt x="2074637" y="528216"/>
                    <a:pt x="2070481" y="531626"/>
                    <a:pt x="2065989" y="534627"/>
                  </a:cubicBezTo>
                  <a:cubicBezTo>
                    <a:pt x="2061497" y="537629"/>
                    <a:pt x="2056756" y="540162"/>
                    <a:pt x="2051765" y="542231"/>
                  </a:cubicBezTo>
                  <a:cubicBezTo>
                    <a:pt x="2046774" y="544298"/>
                    <a:pt x="2041630" y="545859"/>
                    <a:pt x="2036332" y="546912"/>
                  </a:cubicBezTo>
                  <a:cubicBezTo>
                    <a:pt x="2031034" y="547966"/>
                    <a:pt x="2025683" y="548493"/>
                    <a:pt x="2020282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9"/>
                    <a:pt x="55780" y="544298"/>
                    <a:pt x="50789" y="542231"/>
                  </a:cubicBezTo>
                  <a:cubicBezTo>
                    <a:pt x="45798" y="540162"/>
                    <a:pt x="41057" y="537629"/>
                    <a:pt x="36565" y="534628"/>
                  </a:cubicBezTo>
                  <a:cubicBezTo>
                    <a:pt x="32073" y="531626"/>
                    <a:pt x="27917" y="528216"/>
                    <a:pt x="24097" y="524396"/>
                  </a:cubicBezTo>
                  <a:cubicBezTo>
                    <a:pt x="20277" y="520575"/>
                    <a:pt x="16867" y="516420"/>
                    <a:pt x="13865" y="511928"/>
                  </a:cubicBezTo>
                  <a:cubicBezTo>
                    <a:pt x="10864" y="507436"/>
                    <a:pt x="8330" y="502695"/>
                    <a:pt x="6262" y="497704"/>
                  </a:cubicBezTo>
                  <a:cubicBezTo>
                    <a:pt x="4195" y="492713"/>
                    <a:pt x="2634" y="487568"/>
                    <a:pt x="1580" y="482270"/>
                  </a:cubicBezTo>
                  <a:cubicBezTo>
                    <a:pt x="527" y="476971"/>
                    <a:pt x="0" y="471621"/>
                    <a:pt x="0" y="466220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0" y="66223"/>
                  </a:cubicBezTo>
                  <a:cubicBezTo>
                    <a:pt x="2634" y="60924"/>
                    <a:pt x="4195" y="55780"/>
                    <a:pt x="6262" y="50790"/>
                  </a:cubicBezTo>
                  <a:cubicBezTo>
                    <a:pt x="8330" y="45799"/>
                    <a:pt x="10864" y="41056"/>
                    <a:pt x="13865" y="36566"/>
                  </a:cubicBezTo>
                  <a:cubicBezTo>
                    <a:pt x="16867" y="32074"/>
                    <a:pt x="20277" y="27917"/>
                    <a:pt x="24097" y="24098"/>
                  </a:cubicBezTo>
                  <a:cubicBezTo>
                    <a:pt x="27917" y="20278"/>
                    <a:pt x="32073" y="16866"/>
                    <a:pt x="36565" y="13866"/>
                  </a:cubicBezTo>
                  <a:cubicBezTo>
                    <a:pt x="41057" y="10864"/>
                    <a:pt x="45798" y="8330"/>
                    <a:pt x="50789" y="6263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6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14">
              <a:extLst>
                <a:ext uri="{FF2B5EF4-FFF2-40B4-BE49-F238E27FC236}">
                  <a16:creationId xmlns:a16="http://schemas.microsoft.com/office/drawing/2014/main" id="{6C36EF7F-2758-4593-84D4-397D06854AAF}"/>
                </a:ext>
              </a:extLst>
            </p:cNvPr>
            <p:cNvSpPr/>
            <p:nvPr/>
          </p:nvSpPr>
          <p:spPr>
            <a:xfrm>
              <a:off x="3053276" y="0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5"/>
                    <a:pt x="2051764" y="6263"/>
                  </a:cubicBezTo>
                  <a:cubicBezTo>
                    <a:pt x="2056756" y="8330"/>
                    <a:pt x="2061497" y="10865"/>
                    <a:pt x="2065989" y="13866"/>
                  </a:cubicBezTo>
                  <a:cubicBezTo>
                    <a:pt x="2070481" y="16867"/>
                    <a:pt x="2074637" y="20278"/>
                    <a:pt x="2078457" y="24097"/>
                  </a:cubicBezTo>
                  <a:cubicBezTo>
                    <a:pt x="2082278" y="27917"/>
                    <a:pt x="2085687" y="32073"/>
                    <a:pt x="2088688" y="36565"/>
                  </a:cubicBezTo>
                  <a:cubicBezTo>
                    <a:pt x="2091691" y="41057"/>
                    <a:pt x="2094225" y="45798"/>
                    <a:pt x="2096292" y="50789"/>
                  </a:cubicBezTo>
                  <a:cubicBezTo>
                    <a:pt x="2098360" y="55780"/>
                    <a:pt x="2099920" y="60925"/>
                    <a:pt x="2100974" y="66223"/>
                  </a:cubicBezTo>
                  <a:cubicBezTo>
                    <a:pt x="2102028" y="71522"/>
                    <a:pt x="2102555" y="76871"/>
                    <a:pt x="2102555" y="82274"/>
                  </a:cubicBezTo>
                  <a:lnTo>
                    <a:pt x="2102555" y="466219"/>
                  </a:lnTo>
                  <a:cubicBezTo>
                    <a:pt x="2102555" y="471621"/>
                    <a:pt x="2102028" y="476971"/>
                    <a:pt x="2100974" y="482270"/>
                  </a:cubicBezTo>
                  <a:cubicBezTo>
                    <a:pt x="2099920" y="487568"/>
                    <a:pt x="2098360" y="492713"/>
                    <a:pt x="2096292" y="497703"/>
                  </a:cubicBezTo>
                  <a:cubicBezTo>
                    <a:pt x="2094225" y="502694"/>
                    <a:pt x="2091691" y="507436"/>
                    <a:pt x="2088688" y="511927"/>
                  </a:cubicBezTo>
                  <a:cubicBezTo>
                    <a:pt x="2085687" y="516420"/>
                    <a:pt x="2082278" y="520575"/>
                    <a:pt x="2078457" y="524396"/>
                  </a:cubicBezTo>
                  <a:cubicBezTo>
                    <a:pt x="2074637" y="528215"/>
                    <a:pt x="2070481" y="531626"/>
                    <a:pt x="2065989" y="534627"/>
                  </a:cubicBezTo>
                  <a:cubicBezTo>
                    <a:pt x="2061497" y="537628"/>
                    <a:pt x="2056756" y="540163"/>
                    <a:pt x="2051764" y="542230"/>
                  </a:cubicBezTo>
                  <a:cubicBezTo>
                    <a:pt x="2046774" y="544298"/>
                    <a:pt x="2041630" y="545858"/>
                    <a:pt x="2036332" y="546912"/>
                  </a:cubicBezTo>
                  <a:cubicBezTo>
                    <a:pt x="2031034" y="547966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1" y="548493"/>
                    <a:pt x="71522" y="547966"/>
                    <a:pt x="66222" y="546912"/>
                  </a:cubicBezTo>
                  <a:cubicBezTo>
                    <a:pt x="60924" y="545858"/>
                    <a:pt x="55780" y="544298"/>
                    <a:pt x="50788" y="542230"/>
                  </a:cubicBezTo>
                  <a:cubicBezTo>
                    <a:pt x="45797" y="540163"/>
                    <a:pt x="41056" y="537628"/>
                    <a:pt x="36564" y="534627"/>
                  </a:cubicBezTo>
                  <a:cubicBezTo>
                    <a:pt x="32073" y="531626"/>
                    <a:pt x="27917" y="528215"/>
                    <a:pt x="24097" y="524396"/>
                  </a:cubicBezTo>
                  <a:cubicBezTo>
                    <a:pt x="20277" y="520575"/>
                    <a:pt x="16866" y="516420"/>
                    <a:pt x="13865" y="511927"/>
                  </a:cubicBezTo>
                  <a:cubicBezTo>
                    <a:pt x="10864" y="507436"/>
                    <a:pt x="8330" y="502694"/>
                    <a:pt x="6263" y="497703"/>
                  </a:cubicBezTo>
                  <a:cubicBezTo>
                    <a:pt x="4195" y="492713"/>
                    <a:pt x="2635" y="487568"/>
                    <a:pt x="1581" y="482270"/>
                  </a:cubicBezTo>
                  <a:cubicBezTo>
                    <a:pt x="526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6" y="71522"/>
                    <a:pt x="1581" y="66223"/>
                  </a:cubicBezTo>
                  <a:cubicBezTo>
                    <a:pt x="2634" y="60925"/>
                    <a:pt x="4195" y="55780"/>
                    <a:pt x="6262" y="50789"/>
                  </a:cubicBezTo>
                  <a:cubicBezTo>
                    <a:pt x="8330" y="45798"/>
                    <a:pt x="10864" y="41057"/>
                    <a:pt x="13865" y="36565"/>
                  </a:cubicBezTo>
                  <a:cubicBezTo>
                    <a:pt x="16866" y="32073"/>
                    <a:pt x="20277" y="27917"/>
                    <a:pt x="24097" y="24097"/>
                  </a:cubicBezTo>
                  <a:cubicBezTo>
                    <a:pt x="27917" y="20278"/>
                    <a:pt x="32073" y="16867"/>
                    <a:pt x="36564" y="13866"/>
                  </a:cubicBezTo>
                  <a:cubicBezTo>
                    <a:pt x="41056" y="10864"/>
                    <a:pt x="45797" y="8330"/>
                    <a:pt x="50788" y="6263"/>
                  </a:cubicBezTo>
                  <a:cubicBezTo>
                    <a:pt x="55780" y="4195"/>
                    <a:pt x="60924" y="2635"/>
                    <a:pt x="66222" y="1581"/>
                  </a:cubicBezTo>
                  <a:cubicBezTo>
                    <a:pt x="71522" y="527"/>
                    <a:pt x="76871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D69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65C3AD-B98E-4C58-BB8D-9EE6A97FEC8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17267" y="82275"/>
              <a:ext cx="383945" cy="3839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A95C18-94B7-46AF-9A65-A7F4E294633A}"/>
                </a:ext>
              </a:extLst>
            </p:cNvPr>
            <p:cNvSpPr/>
            <p:nvPr/>
          </p:nvSpPr>
          <p:spPr>
            <a:xfrm>
              <a:off x="3542349" y="226253"/>
              <a:ext cx="1405351" cy="1552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PayOrderCharging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Shape 18">
              <a:extLst>
                <a:ext uri="{FF2B5EF4-FFF2-40B4-BE49-F238E27FC236}">
                  <a16:creationId xmlns:a16="http://schemas.microsoft.com/office/drawing/2014/main" id="{512184AF-9039-4405-A63E-E1F759A915A4}"/>
                </a:ext>
              </a:extLst>
            </p:cNvPr>
            <p:cNvSpPr/>
            <p:nvPr/>
          </p:nvSpPr>
          <p:spPr>
            <a:xfrm>
              <a:off x="0" y="822739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4" y="0"/>
                    <a:pt x="2031034" y="527"/>
                    <a:pt x="2036333" y="1581"/>
                  </a:cubicBezTo>
                  <a:cubicBezTo>
                    <a:pt x="2041630" y="2635"/>
                    <a:pt x="2046775" y="4196"/>
                    <a:pt x="2051766" y="6264"/>
                  </a:cubicBezTo>
                  <a:cubicBezTo>
                    <a:pt x="2056757" y="8330"/>
                    <a:pt x="2061499" y="10864"/>
                    <a:pt x="2065990" y="13866"/>
                  </a:cubicBezTo>
                  <a:cubicBezTo>
                    <a:pt x="2070482" y="16867"/>
                    <a:pt x="2074639" y="20278"/>
                    <a:pt x="2078457" y="24099"/>
                  </a:cubicBezTo>
                  <a:cubicBezTo>
                    <a:pt x="2082278" y="27918"/>
                    <a:pt x="2085689" y="32074"/>
                    <a:pt x="2088690" y="36566"/>
                  </a:cubicBezTo>
                  <a:cubicBezTo>
                    <a:pt x="2091691" y="41056"/>
                    <a:pt x="2094226" y="45799"/>
                    <a:pt x="2096293" y="50790"/>
                  </a:cubicBezTo>
                  <a:cubicBezTo>
                    <a:pt x="2098361" y="55780"/>
                    <a:pt x="2099920" y="60924"/>
                    <a:pt x="2100975" y="66224"/>
                  </a:cubicBezTo>
                  <a:cubicBezTo>
                    <a:pt x="2102029" y="71521"/>
                    <a:pt x="2102556" y="76872"/>
                    <a:pt x="2102556" y="82274"/>
                  </a:cubicBezTo>
                  <a:lnTo>
                    <a:pt x="2102556" y="466220"/>
                  </a:lnTo>
                  <a:cubicBezTo>
                    <a:pt x="2102556" y="471621"/>
                    <a:pt x="2102029" y="476972"/>
                    <a:pt x="2100975" y="482270"/>
                  </a:cubicBezTo>
                  <a:cubicBezTo>
                    <a:pt x="2099920" y="487568"/>
                    <a:pt x="2098361" y="492713"/>
                    <a:pt x="2096293" y="497704"/>
                  </a:cubicBezTo>
                  <a:cubicBezTo>
                    <a:pt x="2094226" y="502695"/>
                    <a:pt x="2091691" y="507436"/>
                    <a:pt x="2088690" y="511928"/>
                  </a:cubicBezTo>
                  <a:cubicBezTo>
                    <a:pt x="2085689" y="516420"/>
                    <a:pt x="2082278" y="520575"/>
                    <a:pt x="2078457" y="524396"/>
                  </a:cubicBezTo>
                  <a:cubicBezTo>
                    <a:pt x="2074639" y="528216"/>
                    <a:pt x="2070482" y="531626"/>
                    <a:pt x="2065991" y="534627"/>
                  </a:cubicBezTo>
                  <a:cubicBezTo>
                    <a:pt x="2061499" y="537628"/>
                    <a:pt x="2056757" y="540162"/>
                    <a:pt x="2051766" y="542231"/>
                  </a:cubicBezTo>
                  <a:cubicBezTo>
                    <a:pt x="2046775" y="544298"/>
                    <a:pt x="2041630" y="545857"/>
                    <a:pt x="2036333" y="546912"/>
                  </a:cubicBezTo>
                  <a:cubicBezTo>
                    <a:pt x="2031034" y="547966"/>
                    <a:pt x="2025684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7"/>
                    <a:pt x="55780" y="544298"/>
                    <a:pt x="50789" y="542231"/>
                  </a:cubicBezTo>
                  <a:cubicBezTo>
                    <a:pt x="45798" y="540162"/>
                    <a:pt x="41057" y="537628"/>
                    <a:pt x="36565" y="534627"/>
                  </a:cubicBezTo>
                  <a:cubicBezTo>
                    <a:pt x="32073" y="531626"/>
                    <a:pt x="27917" y="528216"/>
                    <a:pt x="24098" y="524396"/>
                  </a:cubicBezTo>
                  <a:cubicBezTo>
                    <a:pt x="20277" y="520575"/>
                    <a:pt x="16867" y="516420"/>
                    <a:pt x="13866" y="511928"/>
                  </a:cubicBezTo>
                  <a:cubicBezTo>
                    <a:pt x="10864" y="507436"/>
                    <a:pt x="8330" y="502695"/>
                    <a:pt x="6263" y="497704"/>
                  </a:cubicBezTo>
                  <a:cubicBezTo>
                    <a:pt x="4195" y="492713"/>
                    <a:pt x="2635" y="487568"/>
                    <a:pt x="1581" y="482270"/>
                  </a:cubicBezTo>
                  <a:cubicBezTo>
                    <a:pt x="527" y="476972"/>
                    <a:pt x="0" y="471621"/>
                    <a:pt x="0" y="466220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1" y="66224"/>
                  </a:cubicBezTo>
                  <a:cubicBezTo>
                    <a:pt x="2635" y="60924"/>
                    <a:pt x="4195" y="55780"/>
                    <a:pt x="6263" y="50790"/>
                  </a:cubicBezTo>
                  <a:cubicBezTo>
                    <a:pt x="8330" y="45799"/>
                    <a:pt x="10864" y="41056"/>
                    <a:pt x="13865" y="36566"/>
                  </a:cubicBezTo>
                  <a:cubicBezTo>
                    <a:pt x="16867" y="32074"/>
                    <a:pt x="20277" y="27918"/>
                    <a:pt x="24098" y="24099"/>
                  </a:cubicBezTo>
                  <a:cubicBezTo>
                    <a:pt x="27917" y="20278"/>
                    <a:pt x="32073" y="16867"/>
                    <a:pt x="36565" y="13866"/>
                  </a:cubicBezTo>
                  <a:cubicBezTo>
                    <a:pt x="41057" y="10864"/>
                    <a:pt x="45798" y="8330"/>
                    <a:pt x="50789" y="6264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6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B34D68EF-1027-41F5-9375-74D0939F8908}"/>
                </a:ext>
              </a:extLst>
            </p:cNvPr>
            <p:cNvSpPr/>
            <p:nvPr/>
          </p:nvSpPr>
          <p:spPr>
            <a:xfrm>
              <a:off x="0" y="822739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5" y="4195"/>
                    <a:pt x="2051766" y="6263"/>
                  </a:cubicBezTo>
                  <a:cubicBezTo>
                    <a:pt x="2056757" y="8330"/>
                    <a:pt x="2061499" y="10865"/>
                    <a:pt x="2065990" y="13866"/>
                  </a:cubicBezTo>
                  <a:cubicBezTo>
                    <a:pt x="2070482" y="16867"/>
                    <a:pt x="2074638" y="20278"/>
                    <a:pt x="2078458" y="24097"/>
                  </a:cubicBezTo>
                  <a:cubicBezTo>
                    <a:pt x="2082278" y="27917"/>
                    <a:pt x="2085688" y="32073"/>
                    <a:pt x="2088689" y="36565"/>
                  </a:cubicBezTo>
                  <a:cubicBezTo>
                    <a:pt x="2091691" y="41057"/>
                    <a:pt x="2094226" y="45798"/>
                    <a:pt x="2096293" y="50789"/>
                  </a:cubicBezTo>
                  <a:cubicBezTo>
                    <a:pt x="2098360" y="55780"/>
                    <a:pt x="2099921" y="60925"/>
                    <a:pt x="2100975" y="66223"/>
                  </a:cubicBezTo>
                  <a:cubicBezTo>
                    <a:pt x="2102029" y="71522"/>
                    <a:pt x="2102556" y="76871"/>
                    <a:pt x="2102556" y="82274"/>
                  </a:cubicBezTo>
                  <a:lnTo>
                    <a:pt x="2102556" y="466219"/>
                  </a:lnTo>
                  <a:cubicBezTo>
                    <a:pt x="2102556" y="471621"/>
                    <a:pt x="2102029" y="476971"/>
                    <a:pt x="2100975" y="482270"/>
                  </a:cubicBezTo>
                  <a:cubicBezTo>
                    <a:pt x="2099921" y="487568"/>
                    <a:pt x="2098360" y="492713"/>
                    <a:pt x="2096293" y="497703"/>
                  </a:cubicBezTo>
                  <a:cubicBezTo>
                    <a:pt x="2094226" y="502695"/>
                    <a:pt x="2091691" y="507436"/>
                    <a:pt x="2088689" y="511927"/>
                  </a:cubicBezTo>
                  <a:cubicBezTo>
                    <a:pt x="2085688" y="516419"/>
                    <a:pt x="2082278" y="520575"/>
                    <a:pt x="2078458" y="524396"/>
                  </a:cubicBezTo>
                  <a:cubicBezTo>
                    <a:pt x="2074638" y="528215"/>
                    <a:pt x="2070482" y="531626"/>
                    <a:pt x="2065990" y="534627"/>
                  </a:cubicBezTo>
                  <a:cubicBezTo>
                    <a:pt x="2061499" y="537628"/>
                    <a:pt x="2056757" y="540162"/>
                    <a:pt x="2051766" y="542229"/>
                  </a:cubicBezTo>
                  <a:cubicBezTo>
                    <a:pt x="2046775" y="544297"/>
                    <a:pt x="2041630" y="545857"/>
                    <a:pt x="2036332" y="546911"/>
                  </a:cubicBezTo>
                  <a:cubicBezTo>
                    <a:pt x="2031034" y="547966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1"/>
                  </a:cubicBezTo>
                  <a:cubicBezTo>
                    <a:pt x="60925" y="545857"/>
                    <a:pt x="55780" y="544297"/>
                    <a:pt x="50789" y="542229"/>
                  </a:cubicBezTo>
                  <a:cubicBezTo>
                    <a:pt x="45798" y="540162"/>
                    <a:pt x="41057" y="537628"/>
                    <a:pt x="36565" y="534627"/>
                  </a:cubicBezTo>
                  <a:cubicBezTo>
                    <a:pt x="32073" y="531626"/>
                    <a:pt x="27917" y="528215"/>
                    <a:pt x="24097" y="524396"/>
                  </a:cubicBezTo>
                  <a:cubicBezTo>
                    <a:pt x="20277" y="520575"/>
                    <a:pt x="16867" y="516419"/>
                    <a:pt x="13866" y="511927"/>
                  </a:cubicBezTo>
                  <a:cubicBezTo>
                    <a:pt x="10864" y="507435"/>
                    <a:pt x="8330" y="502695"/>
                    <a:pt x="6263" y="497703"/>
                  </a:cubicBezTo>
                  <a:cubicBezTo>
                    <a:pt x="4195" y="492713"/>
                    <a:pt x="2635" y="487568"/>
                    <a:pt x="1581" y="482270"/>
                  </a:cubicBezTo>
                  <a:cubicBezTo>
                    <a:pt x="527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7" y="71522"/>
                    <a:pt x="1581" y="66223"/>
                  </a:cubicBezTo>
                  <a:cubicBezTo>
                    <a:pt x="2635" y="60925"/>
                    <a:pt x="4195" y="55780"/>
                    <a:pt x="6263" y="50789"/>
                  </a:cubicBezTo>
                  <a:cubicBezTo>
                    <a:pt x="8330" y="45798"/>
                    <a:pt x="10864" y="41057"/>
                    <a:pt x="13865" y="36565"/>
                  </a:cubicBezTo>
                  <a:cubicBezTo>
                    <a:pt x="16867" y="32073"/>
                    <a:pt x="20277" y="27917"/>
                    <a:pt x="24097" y="24097"/>
                  </a:cubicBezTo>
                  <a:cubicBezTo>
                    <a:pt x="27917" y="20278"/>
                    <a:pt x="32073" y="16867"/>
                    <a:pt x="36565" y="13866"/>
                  </a:cubicBezTo>
                  <a:cubicBezTo>
                    <a:pt x="41057" y="10865"/>
                    <a:pt x="45798" y="8330"/>
                    <a:pt x="50789" y="6263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D69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6CABAD-E5A6-406C-9D78-B038F132967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991" y="905014"/>
              <a:ext cx="383945" cy="3839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AE4D9C-6631-43AF-80AC-3430578EA8DC}"/>
                </a:ext>
              </a:extLst>
            </p:cNvPr>
            <p:cNvSpPr/>
            <p:nvPr/>
          </p:nvSpPr>
          <p:spPr>
            <a:xfrm>
              <a:off x="489073" y="1048991"/>
              <a:ext cx="482739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FundT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6A5A00-5B84-43A6-AF1A-EAD7B7C180F5}"/>
                </a:ext>
              </a:extLst>
            </p:cNvPr>
            <p:cNvSpPr/>
            <p:nvPr/>
          </p:nvSpPr>
          <p:spPr>
            <a:xfrm>
              <a:off x="845535" y="1048991"/>
              <a:ext cx="1229623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ransferCharging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Shape 24">
              <a:extLst>
                <a:ext uri="{FF2B5EF4-FFF2-40B4-BE49-F238E27FC236}">
                  <a16:creationId xmlns:a16="http://schemas.microsoft.com/office/drawing/2014/main" id="{3E4131F3-5FD9-4E61-B84D-E7412FCD798F}"/>
                </a:ext>
              </a:extLst>
            </p:cNvPr>
            <p:cNvSpPr/>
            <p:nvPr/>
          </p:nvSpPr>
          <p:spPr>
            <a:xfrm>
              <a:off x="3053277" y="822739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2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6"/>
                    <a:pt x="2051765" y="6264"/>
                  </a:cubicBezTo>
                  <a:cubicBezTo>
                    <a:pt x="2056756" y="8330"/>
                    <a:pt x="2061497" y="10864"/>
                    <a:pt x="2065989" y="13866"/>
                  </a:cubicBezTo>
                  <a:cubicBezTo>
                    <a:pt x="2070481" y="16867"/>
                    <a:pt x="2074637" y="20278"/>
                    <a:pt x="2078458" y="24099"/>
                  </a:cubicBezTo>
                  <a:cubicBezTo>
                    <a:pt x="2082278" y="27918"/>
                    <a:pt x="2085688" y="32074"/>
                    <a:pt x="2088689" y="36566"/>
                  </a:cubicBezTo>
                  <a:cubicBezTo>
                    <a:pt x="2091690" y="41056"/>
                    <a:pt x="2094225" y="45799"/>
                    <a:pt x="2096293" y="50790"/>
                  </a:cubicBezTo>
                  <a:cubicBezTo>
                    <a:pt x="2098360" y="55780"/>
                    <a:pt x="2099920" y="60924"/>
                    <a:pt x="2100974" y="66224"/>
                  </a:cubicBezTo>
                  <a:cubicBezTo>
                    <a:pt x="2102028" y="71521"/>
                    <a:pt x="2102555" y="76872"/>
                    <a:pt x="2102555" y="82274"/>
                  </a:cubicBezTo>
                  <a:lnTo>
                    <a:pt x="2102555" y="466220"/>
                  </a:lnTo>
                  <a:cubicBezTo>
                    <a:pt x="2102555" y="471621"/>
                    <a:pt x="2102028" y="476972"/>
                    <a:pt x="2100974" y="482270"/>
                  </a:cubicBezTo>
                  <a:cubicBezTo>
                    <a:pt x="2099920" y="487568"/>
                    <a:pt x="2098360" y="492713"/>
                    <a:pt x="2096293" y="497704"/>
                  </a:cubicBezTo>
                  <a:cubicBezTo>
                    <a:pt x="2094225" y="502695"/>
                    <a:pt x="2091690" y="507436"/>
                    <a:pt x="2088689" y="511928"/>
                  </a:cubicBezTo>
                  <a:cubicBezTo>
                    <a:pt x="2085688" y="516420"/>
                    <a:pt x="2082278" y="520575"/>
                    <a:pt x="2078458" y="524396"/>
                  </a:cubicBezTo>
                  <a:cubicBezTo>
                    <a:pt x="2074637" y="528216"/>
                    <a:pt x="2070481" y="531626"/>
                    <a:pt x="2065989" y="534627"/>
                  </a:cubicBezTo>
                  <a:cubicBezTo>
                    <a:pt x="2061497" y="537628"/>
                    <a:pt x="2056756" y="540162"/>
                    <a:pt x="2051765" y="542231"/>
                  </a:cubicBezTo>
                  <a:cubicBezTo>
                    <a:pt x="2046774" y="544298"/>
                    <a:pt x="2041630" y="545857"/>
                    <a:pt x="2036332" y="546912"/>
                  </a:cubicBezTo>
                  <a:cubicBezTo>
                    <a:pt x="2031034" y="547966"/>
                    <a:pt x="2025683" y="548493"/>
                    <a:pt x="2020282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7"/>
                    <a:pt x="55780" y="544298"/>
                    <a:pt x="50789" y="542231"/>
                  </a:cubicBezTo>
                  <a:cubicBezTo>
                    <a:pt x="45798" y="540162"/>
                    <a:pt x="41057" y="537628"/>
                    <a:pt x="36565" y="534627"/>
                  </a:cubicBezTo>
                  <a:cubicBezTo>
                    <a:pt x="32073" y="531626"/>
                    <a:pt x="27917" y="528216"/>
                    <a:pt x="24097" y="524396"/>
                  </a:cubicBezTo>
                  <a:cubicBezTo>
                    <a:pt x="20277" y="520575"/>
                    <a:pt x="16867" y="516420"/>
                    <a:pt x="13865" y="511928"/>
                  </a:cubicBezTo>
                  <a:cubicBezTo>
                    <a:pt x="10864" y="507436"/>
                    <a:pt x="8330" y="502695"/>
                    <a:pt x="6262" y="497704"/>
                  </a:cubicBezTo>
                  <a:cubicBezTo>
                    <a:pt x="4195" y="492713"/>
                    <a:pt x="2634" y="487568"/>
                    <a:pt x="1580" y="482270"/>
                  </a:cubicBezTo>
                  <a:cubicBezTo>
                    <a:pt x="527" y="476972"/>
                    <a:pt x="0" y="471621"/>
                    <a:pt x="0" y="466220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0" y="66224"/>
                  </a:cubicBezTo>
                  <a:cubicBezTo>
                    <a:pt x="2634" y="60924"/>
                    <a:pt x="4195" y="55780"/>
                    <a:pt x="6262" y="50790"/>
                  </a:cubicBezTo>
                  <a:cubicBezTo>
                    <a:pt x="8330" y="45799"/>
                    <a:pt x="10864" y="41056"/>
                    <a:pt x="13865" y="36566"/>
                  </a:cubicBezTo>
                  <a:cubicBezTo>
                    <a:pt x="16867" y="32074"/>
                    <a:pt x="20277" y="27918"/>
                    <a:pt x="24097" y="24099"/>
                  </a:cubicBezTo>
                  <a:cubicBezTo>
                    <a:pt x="27917" y="20278"/>
                    <a:pt x="32073" y="16867"/>
                    <a:pt x="36565" y="13866"/>
                  </a:cubicBezTo>
                  <a:cubicBezTo>
                    <a:pt x="41057" y="10864"/>
                    <a:pt x="45798" y="8330"/>
                    <a:pt x="50789" y="6264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6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5">
              <a:extLst>
                <a:ext uri="{FF2B5EF4-FFF2-40B4-BE49-F238E27FC236}">
                  <a16:creationId xmlns:a16="http://schemas.microsoft.com/office/drawing/2014/main" id="{5DBB5520-7CC7-4C5D-8783-E6375743FC70}"/>
                </a:ext>
              </a:extLst>
            </p:cNvPr>
            <p:cNvSpPr/>
            <p:nvPr/>
          </p:nvSpPr>
          <p:spPr>
            <a:xfrm>
              <a:off x="3053276" y="822739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5"/>
                    <a:pt x="2051764" y="6263"/>
                  </a:cubicBezTo>
                  <a:cubicBezTo>
                    <a:pt x="2056756" y="8330"/>
                    <a:pt x="2061497" y="10865"/>
                    <a:pt x="2065989" y="13866"/>
                  </a:cubicBezTo>
                  <a:cubicBezTo>
                    <a:pt x="2070481" y="16867"/>
                    <a:pt x="2074637" y="20278"/>
                    <a:pt x="2078457" y="24097"/>
                  </a:cubicBezTo>
                  <a:cubicBezTo>
                    <a:pt x="2082278" y="27917"/>
                    <a:pt x="2085687" y="32073"/>
                    <a:pt x="2088688" y="36565"/>
                  </a:cubicBezTo>
                  <a:cubicBezTo>
                    <a:pt x="2091691" y="41057"/>
                    <a:pt x="2094225" y="45798"/>
                    <a:pt x="2096292" y="50789"/>
                  </a:cubicBezTo>
                  <a:cubicBezTo>
                    <a:pt x="2098360" y="55780"/>
                    <a:pt x="2099920" y="60925"/>
                    <a:pt x="2100974" y="66223"/>
                  </a:cubicBezTo>
                  <a:cubicBezTo>
                    <a:pt x="2102028" y="71522"/>
                    <a:pt x="2102555" y="76871"/>
                    <a:pt x="2102555" y="82274"/>
                  </a:cubicBezTo>
                  <a:lnTo>
                    <a:pt x="2102555" y="466219"/>
                  </a:lnTo>
                  <a:cubicBezTo>
                    <a:pt x="2102555" y="471621"/>
                    <a:pt x="2102028" y="476971"/>
                    <a:pt x="2100974" y="482270"/>
                  </a:cubicBezTo>
                  <a:cubicBezTo>
                    <a:pt x="2099920" y="487568"/>
                    <a:pt x="2098360" y="492713"/>
                    <a:pt x="2096292" y="497703"/>
                  </a:cubicBezTo>
                  <a:cubicBezTo>
                    <a:pt x="2094225" y="502695"/>
                    <a:pt x="2091691" y="507436"/>
                    <a:pt x="2088688" y="511927"/>
                  </a:cubicBezTo>
                  <a:cubicBezTo>
                    <a:pt x="2085687" y="516419"/>
                    <a:pt x="2082278" y="520575"/>
                    <a:pt x="2078457" y="524396"/>
                  </a:cubicBezTo>
                  <a:cubicBezTo>
                    <a:pt x="2074637" y="528215"/>
                    <a:pt x="2070481" y="531626"/>
                    <a:pt x="2065989" y="534627"/>
                  </a:cubicBezTo>
                  <a:cubicBezTo>
                    <a:pt x="2061497" y="537628"/>
                    <a:pt x="2056756" y="540162"/>
                    <a:pt x="2051764" y="542229"/>
                  </a:cubicBezTo>
                  <a:cubicBezTo>
                    <a:pt x="2046774" y="544297"/>
                    <a:pt x="2041630" y="545857"/>
                    <a:pt x="2036332" y="546911"/>
                  </a:cubicBezTo>
                  <a:cubicBezTo>
                    <a:pt x="2031034" y="547966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1" y="548493"/>
                    <a:pt x="71522" y="547966"/>
                    <a:pt x="66222" y="546911"/>
                  </a:cubicBezTo>
                  <a:cubicBezTo>
                    <a:pt x="60924" y="545857"/>
                    <a:pt x="55780" y="544297"/>
                    <a:pt x="50788" y="542229"/>
                  </a:cubicBezTo>
                  <a:cubicBezTo>
                    <a:pt x="45797" y="540162"/>
                    <a:pt x="41056" y="537628"/>
                    <a:pt x="36564" y="534627"/>
                  </a:cubicBezTo>
                  <a:cubicBezTo>
                    <a:pt x="32073" y="531626"/>
                    <a:pt x="27917" y="528215"/>
                    <a:pt x="24097" y="524396"/>
                  </a:cubicBezTo>
                  <a:cubicBezTo>
                    <a:pt x="20277" y="520575"/>
                    <a:pt x="16866" y="516419"/>
                    <a:pt x="13865" y="511927"/>
                  </a:cubicBezTo>
                  <a:cubicBezTo>
                    <a:pt x="10864" y="507435"/>
                    <a:pt x="8330" y="502695"/>
                    <a:pt x="6263" y="497703"/>
                  </a:cubicBezTo>
                  <a:cubicBezTo>
                    <a:pt x="4195" y="492713"/>
                    <a:pt x="2635" y="487568"/>
                    <a:pt x="1581" y="482270"/>
                  </a:cubicBezTo>
                  <a:cubicBezTo>
                    <a:pt x="526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6" y="71522"/>
                    <a:pt x="1581" y="66223"/>
                  </a:cubicBezTo>
                  <a:cubicBezTo>
                    <a:pt x="2634" y="60925"/>
                    <a:pt x="4195" y="55780"/>
                    <a:pt x="6262" y="50789"/>
                  </a:cubicBezTo>
                  <a:cubicBezTo>
                    <a:pt x="8330" y="45798"/>
                    <a:pt x="10864" y="41057"/>
                    <a:pt x="13865" y="36565"/>
                  </a:cubicBezTo>
                  <a:cubicBezTo>
                    <a:pt x="16866" y="32073"/>
                    <a:pt x="20277" y="27917"/>
                    <a:pt x="24097" y="24097"/>
                  </a:cubicBezTo>
                  <a:cubicBezTo>
                    <a:pt x="27917" y="20278"/>
                    <a:pt x="32073" y="16867"/>
                    <a:pt x="36564" y="13866"/>
                  </a:cubicBezTo>
                  <a:cubicBezTo>
                    <a:pt x="41056" y="10865"/>
                    <a:pt x="45797" y="8330"/>
                    <a:pt x="50788" y="6263"/>
                  </a:cubicBezTo>
                  <a:cubicBezTo>
                    <a:pt x="55780" y="4195"/>
                    <a:pt x="60924" y="2635"/>
                    <a:pt x="66222" y="1581"/>
                  </a:cubicBezTo>
                  <a:cubicBezTo>
                    <a:pt x="71522" y="527"/>
                    <a:pt x="76871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D69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CE9451-AA96-4126-B636-2D05BBE3645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17267" y="905014"/>
              <a:ext cx="383945" cy="3839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6C303F-6826-46F4-B2EC-E482FA49B875}"/>
                </a:ext>
              </a:extLst>
            </p:cNvPr>
            <p:cNvSpPr/>
            <p:nvPr/>
          </p:nvSpPr>
          <p:spPr>
            <a:xfrm>
              <a:off x="3542349" y="1048991"/>
              <a:ext cx="105424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E34C8-FC3B-444B-8FA4-49243E7A4D6A}"/>
                </a:ext>
              </a:extLst>
            </p:cNvPr>
            <p:cNvSpPr/>
            <p:nvPr/>
          </p:nvSpPr>
          <p:spPr>
            <a:xfrm>
              <a:off x="3615116" y="1048991"/>
              <a:ext cx="1458331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alueAddedServices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Shape 30">
              <a:extLst>
                <a:ext uri="{FF2B5EF4-FFF2-40B4-BE49-F238E27FC236}">
                  <a16:creationId xmlns:a16="http://schemas.microsoft.com/office/drawing/2014/main" id="{7BD2DBB3-7514-49D1-AA9A-D07D5F698464}"/>
                </a:ext>
              </a:extLst>
            </p:cNvPr>
            <p:cNvSpPr/>
            <p:nvPr/>
          </p:nvSpPr>
          <p:spPr>
            <a:xfrm>
              <a:off x="0" y="1645478"/>
              <a:ext cx="2102556" cy="548494"/>
            </a:xfrm>
            <a:custGeom>
              <a:avLst/>
              <a:gdLst/>
              <a:ahLst/>
              <a:cxnLst/>
              <a:rect l="0" t="0" r="0" b="0"/>
              <a:pathLst>
                <a:path w="2102556" h="548494">
                  <a:moveTo>
                    <a:pt x="82274" y="0"/>
                  </a:moveTo>
                  <a:lnTo>
                    <a:pt x="2020281" y="0"/>
                  </a:lnTo>
                  <a:cubicBezTo>
                    <a:pt x="2025684" y="0"/>
                    <a:pt x="2031034" y="527"/>
                    <a:pt x="2036333" y="1581"/>
                  </a:cubicBezTo>
                  <a:cubicBezTo>
                    <a:pt x="2041630" y="2635"/>
                    <a:pt x="2046775" y="4196"/>
                    <a:pt x="2051766" y="6264"/>
                  </a:cubicBezTo>
                  <a:cubicBezTo>
                    <a:pt x="2056757" y="8330"/>
                    <a:pt x="2061499" y="10865"/>
                    <a:pt x="2065990" y="13866"/>
                  </a:cubicBezTo>
                  <a:cubicBezTo>
                    <a:pt x="2070482" y="16867"/>
                    <a:pt x="2074639" y="20278"/>
                    <a:pt x="2078457" y="24099"/>
                  </a:cubicBezTo>
                  <a:cubicBezTo>
                    <a:pt x="2082278" y="27917"/>
                    <a:pt x="2085689" y="32074"/>
                    <a:pt x="2088690" y="36564"/>
                  </a:cubicBezTo>
                  <a:cubicBezTo>
                    <a:pt x="2091691" y="41056"/>
                    <a:pt x="2094226" y="45799"/>
                    <a:pt x="2096293" y="50788"/>
                  </a:cubicBezTo>
                  <a:cubicBezTo>
                    <a:pt x="2098361" y="55780"/>
                    <a:pt x="2099920" y="60924"/>
                    <a:pt x="2100975" y="66223"/>
                  </a:cubicBezTo>
                  <a:cubicBezTo>
                    <a:pt x="2102029" y="71521"/>
                    <a:pt x="2102556" y="76872"/>
                    <a:pt x="2102556" y="82275"/>
                  </a:cubicBezTo>
                  <a:lnTo>
                    <a:pt x="2102556" y="466220"/>
                  </a:lnTo>
                  <a:cubicBezTo>
                    <a:pt x="2102556" y="471622"/>
                    <a:pt x="2102029" y="476972"/>
                    <a:pt x="2100975" y="482270"/>
                  </a:cubicBezTo>
                  <a:cubicBezTo>
                    <a:pt x="2099920" y="487568"/>
                    <a:pt x="2098361" y="492713"/>
                    <a:pt x="2096293" y="497705"/>
                  </a:cubicBezTo>
                  <a:cubicBezTo>
                    <a:pt x="2094226" y="502695"/>
                    <a:pt x="2091691" y="507436"/>
                    <a:pt x="2088690" y="511928"/>
                  </a:cubicBezTo>
                  <a:cubicBezTo>
                    <a:pt x="2085689" y="516420"/>
                    <a:pt x="2082278" y="520575"/>
                    <a:pt x="2078457" y="524396"/>
                  </a:cubicBezTo>
                  <a:cubicBezTo>
                    <a:pt x="2074639" y="528216"/>
                    <a:pt x="2070482" y="531626"/>
                    <a:pt x="2065991" y="534627"/>
                  </a:cubicBezTo>
                  <a:cubicBezTo>
                    <a:pt x="2061499" y="537629"/>
                    <a:pt x="2056757" y="540163"/>
                    <a:pt x="2051766" y="542231"/>
                  </a:cubicBezTo>
                  <a:cubicBezTo>
                    <a:pt x="2046775" y="544298"/>
                    <a:pt x="2041630" y="545859"/>
                    <a:pt x="2036333" y="546912"/>
                  </a:cubicBezTo>
                  <a:cubicBezTo>
                    <a:pt x="2031034" y="547967"/>
                    <a:pt x="2025684" y="548494"/>
                    <a:pt x="2020281" y="548494"/>
                  </a:cubicBezTo>
                  <a:lnTo>
                    <a:pt x="82274" y="548494"/>
                  </a:lnTo>
                  <a:cubicBezTo>
                    <a:pt x="76872" y="548494"/>
                    <a:pt x="71521" y="547967"/>
                    <a:pt x="66223" y="546913"/>
                  </a:cubicBezTo>
                  <a:cubicBezTo>
                    <a:pt x="60925" y="545859"/>
                    <a:pt x="55780" y="544298"/>
                    <a:pt x="50789" y="542231"/>
                  </a:cubicBezTo>
                  <a:cubicBezTo>
                    <a:pt x="45798" y="540163"/>
                    <a:pt x="41057" y="537629"/>
                    <a:pt x="36565" y="534627"/>
                  </a:cubicBezTo>
                  <a:cubicBezTo>
                    <a:pt x="32073" y="531626"/>
                    <a:pt x="27917" y="528216"/>
                    <a:pt x="24098" y="524396"/>
                  </a:cubicBezTo>
                  <a:cubicBezTo>
                    <a:pt x="20277" y="520575"/>
                    <a:pt x="16867" y="516420"/>
                    <a:pt x="13866" y="511928"/>
                  </a:cubicBezTo>
                  <a:cubicBezTo>
                    <a:pt x="10864" y="507436"/>
                    <a:pt x="8330" y="502695"/>
                    <a:pt x="6263" y="497705"/>
                  </a:cubicBezTo>
                  <a:cubicBezTo>
                    <a:pt x="4195" y="492713"/>
                    <a:pt x="2635" y="487568"/>
                    <a:pt x="1581" y="482270"/>
                  </a:cubicBezTo>
                  <a:cubicBezTo>
                    <a:pt x="527" y="476972"/>
                    <a:pt x="0" y="471622"/>
                    <a:pt x="0" y="466220"/>
                  </a:cubicBezTo>
                  <a:lnTo>
                    <a:pt x="0" y="82275"/>
                  </a:lnTo>
                  <a:cubicBezTo>
                    <a:pt x="0" y="76872"/>
                    <a:pt x="527" y="71521"/>
                    <a:pt x="1581" y="66223"/>
                  </a:cubicBezTo>
                  <a:cubicBezTo>
                    <a:pt x="2635" y="60924"/>
                    <a:pt x="4195" y="55780"/>
                    <a:pt x="6263" y="50788"/>
                  </a:cubicBezTo>
                  <a:cubicBezTo>
                    <a:pt x="8330" y="45799"/>
                    <a:pt x="10864" y="41056"/>
                    <a:pt x="13865" y="36564"/>
                  </a:cubicBezTo>
                  <a:cubicBezTo>
                    <a:pt x="16867" y="32074"/>
                    <a:pt x="20277" y="27917"/>
                    <a:pt x="24098" y="24099"/>
                  </a:cubicBezTo>
                  <a:cubicBezTo>
                    <a:pt x="27917" y="20278"/>
                    <a:pt x="32073" y="16867"/>
                    <a:pt x="36565" y="13866"/>
                  </a:cubicBezTo>
                  <a:cubicBezTo>
                    <a:pt x="41057" y="10865"/>
                    <a:pt x="45798" y="8330"/>
                    <a:pt x="50789" y="6264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5E7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31">
              <a:extLst>
                <a:ext uri="{FF2B5EF4-FFF2-40B4-BE49-F238E27FC236}">
                  <a16:creationId xmlns:a16="http://schemas.microsoft.com/office/drawing/2014/main" id="{9DE5BC86-7FD2-48CE-8041-1D3726358E04}"/>
                </a:ext>
              </a:extLst>
            </p:cNvPr>
            <p:cNvSpPr/>
            <p:nvPr/>
          </p:nvSpPr>
          <p:spPr>
            <a:xfrm>
              <a:off x="0" y="1645478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5" y="4195"/>
                    <a:pt x="2051766" y="6263"/>
                  </a:cubicBezTo>
                  <a:cubicBezTo>
                    <a:pt x="2056757" y="8330"/>
                    <a:pt x="2061499" y="10864"/>
                    <a:pt x="2065990" y="13865"/>
                  </a:cubicBezTo>
                  <a:cubicBezTo>
                    <a:pt x="2070482" y="16867"/>
                    <a:pt x="2074638" y="20278"/>
                    <a:pt x="2078458" y="24097"/>
                  </a:cubicBezTo>
                  <a:cubicBezTo>
                    <a:pt x="2082278" y="27917"/>
                    <a:pt x="2085688" y="32073"/>
                    <a:pt x="2088689" y="36564"/>
                  </a:cubicBezTo>
                  <a:cubicBezTo>
                    <a:pt x="2091691" y="41057"/>
                    <a:pt x="2094226" y="45797"/>
                    <a:pt x="2096293" y="50788"/>
                  </a:cubicBezTo>
                  <a:cubicBezTo>
                    <a:pt x="2098360" y="55780"/>
                    <a:pt x="2099921" y="60925"/>
                    <a:pt x="2100975" y="66223"/>
                  </a:cubicBezTo>
                  <a:cubicBezTo>
                    <a:pt x="2102029" y="71521"/>
                    <a:pt x="2102556" y="76871"/>
                    <a:pt x="2102556" y="82274"/>
                  </a:cubicBezTo>
                  <a:lnTo>
                    <a:pt x="2102556" y="466219"/>
                  </a:lnTo>
                  <a:cubicBezTo>
                    <a:pt x="2102556" y="471621"/>
                    <a:pt x="2102029" y="476971"/>
                    <a:pt x="2100975" y="482269"/>
                  </a:cubicBezTo>
                  <a:cubicBezTo>
                    <a:pt x="2099921" y="487568"/>
                    <a:pt x="2098360" y="492713"/>
                    <a:pt x="2096293" y="497703"/>
                  </a:cubicBezTo>
                  <a:cubicBezTo>
                    <a:pt x="2094226" y="502695"/>
                    <a:pt x="2091691" y="507436"/>
                    <a:pt x="2088689" y="511927"/>
                  </a:cubicBezTo>
                  <a:cubicBezTo>
                    <a:pt x="2085688" y="516419"/>
                    <a:pt x="2082278" y="520575"/>
                    <a:pt x="2078458" y="524396"/>
                  </a:cubicBezTo>
                  <a:cubicBezTo>
                    <a:pt x="2074638" y="528215"/>
                    <a:pt x="2070482" y="531626"/>
                    <a:pt x="2065990" y="534627"/>
                  </a:cubicBezTo>
                  <a:cubicBezTo>
                    <a:pt x="2061499" y="537628"/>
                    <a:pt x="2056757" y="540162"/>
                    <a:pt x="2051766" y="542230"/>
                  </a:cubicBezTo>
                  <a:cubicBezTo>
                    <a:pt x="2046775" y="544298"/>
                    <a:pt x="2041630" y="545858"/>
                    <a:pt x="2036332" y="546911"/>
                  </a:cubicBezTo>
                  <a:cubicBezTo>
                    <a:pt x="2031034" y="547966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8"/>
                    <a:pt x="55780" y="544298"/>
                    <a:pt x="50789" y="542230"/>
                  </a:cubicBezTo>
                  <a:cubicBezTo>
                    <a:pt x="45798" y="540163"/>
                    <a:pt x="41057" y="537628"/>
                    <a:pt x="36565" y="534627"/>
                  </a:cubicBezTo>
                  <a:cubicBezTo>
                    <a:pt x="32073" y="531626"/>
                    <a:pt x="27917" y="528215"/>
                    <a:pt x="24097" y="524396"/>
                  </a:cubicBezTo>
                  <a:cubicBezTo>
                    <a:pt x="20277" y="520575"/>
                    <a:pt x="16867" y="516419"/>
                    <a:pt x="13866" y="511927"/>
                  </a:cubicBezTo>
                  <a:cubicBezTo>
                    <a:pt x="10864" y="507436"/>
                    <a:pt x="8330" y="502695"/>
                    <a:pt x="6263" y="497703"/>
                  </a:cubicBezTo>
                  <a:cubicBezTo>
                    <a:pt x="4195" y="492713"/>
                    <a:pt x="2635" y="487568"/>
                    <a:pt x="1581" y="482269"/>
                  </a:cubicBezTo>
                  <a:cubicBezTo>
                    <a:pt x="527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7" y="71521"/>
                    <a:pt x="1581" y="66223"/>
                  </a:cubicBezTo>
                  <a:cubicBezTo>
                    <a:pt x="2635" y="60925"/>
                    <a:pt x="4195" y="55780"/>
                    <a:pt x="6263" y="50788"/>
                  </a:cubicBezTo>
                  <a:cubicBezTo>
                    <a:pt x="8330" y="45797"/>
                    <a:pt x="10864" y="41057"/>
                    <a:pt x="13865" y="36564"/>
                  </a:cubicBezTo>
                  <a:cubicBezTo>
                    <a:pt x="16867" y="32073"/>
                    <a:pt x="20277" y="27917"/>
                    <a:pt x="24097" y="24097"/>
                  </a:cubicBezTo>
                  <a:cubicBezTo>
                    <a:pt x="27917" y="20278"/>
                    <a:pt x="32073" y="16867"/>
                    <a:pt x="36565" y="13865"/>
                  </a:cubicBezTo>
                  <a:cubicBezTo>
                    <a:pt x="41057" y="10864"/>
                    <a:pt x="45798" y="8330"/>
                    <a:pt x="50789" y="6263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81B3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6475EC-2CE0-4D36-8E14-941376285D2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991" y="1727753"/>
              <a:ext cx="383945" cy="383945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8493E5-B990-48F2-A8BB-ABAF494FF976}"/>
                </a:ext>
              </a:extLst>
            </p:cNvPr>
            <p:cNvSpPr/>
            <p:nvPr/>
          </p:nvSpPr>
          <p:spPr>
            <a:xfrm>
              <a:off x="489073" y="1871731"/>
              <a:ext cx="483150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CashT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3070B9-17F7-4D49-A2C8-5731FCFEAB08}"/>
                </a:ext>
              </a:extLst>
            </p:cNvPr>
            <p:cNvSpPr/>
            <p:nvPr/>
          </p:nvSpPr>
          <p:spPr>
            <a:xfrm>
              <a:off x="845767" y="1871731"/>
              <a:ext cx="1651478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ransactionProcessing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Shape 36">
              <a:extLst>
                <a:ext uri="{FF2B5EF4-FFF2-40B4-BE49-F238E27FC236}">
                  <a16:creationId xmlns:a16="http://schemas.microsoft.com/office/drawing/2014/main" id="{42D4340D-0033-493E-BAF7-5EF8DA1505BA}"/>
                </a:ext>
              </a:extLst>
            </p:cNvPr>
            <p:cNvSpPr/>
            <p:nvPr/>
          </p:nvSpPr>
          <p:spPr>
            <a:xfrm>
              <a:off x="3053277" y="2376803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2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4"/>
                    <a:pt x="2046774" y="4195"/>
                    <a:pt x="2051765" y="6262"/>
                  </a:cubicBezTo>
                  <a:cubicBezTo>
                    <a:pt x="2056756" y="8330"/>
                    <a:pt x="2061497" y="10864"/>
                    <a:pt x="2065989" y="13866"/>
                  </a:cubicBezTo>
                  <a:cubicBezTo>
                    <a:pt x="2070481" y="16867"/>
                    <a:pt x="2074637" y="20277"/>
                    <a:pt x="2078458" y="24097"/>
                  </a:cubicBezTo>
                  <a:cubicBezTo>
                    <a:pt x="2082278" y="27917"/>
                    <a:pt x="2085688" y="32072"/>
                    <a:pt x="2088689" y="36564"/>
                  </a:cubicBezTo>
                  <a:cubicBezTo>
                    <a:pt x="2091690" y="41056"/>
                    <a:pt x="2094225" y="45797"/>
                    <a:pt x="2096293" y="50788"/>
                  </a:cubicBezTo>
                  <a:cubicBezTo>
                    <a:pt x="2098360" y="55780"/>
                    <a:pt x="2099920" y="60924"/>
                    <a:pt x="2100974" y="66223"/>
                  </a:cubicBezTo>
                  <a:cubicBezTo>
                    <a:pt x="2102028" y="71521"/>
                    <a:pt x="2102555" y="76872"/>
                    <a:pt x="2102555" y="82273"/>
                  </a:cubicBezTo>
                  <a:lnTo>
                    <a:pt x="2102555" y="466218"/>
                  </a:lnTo>
                  <a:cubicBezTo>
                    <a:pt x="2102555" y="471621"/>
                    <a:pt x="2102028" y="476972"/>
                    <a:pt x="2100974" y="482269"/>
                  </a:cubicBezTo>
                  <a:cubicBezTo>
                    <a:pt x="2099920" y="487567"/>
                    <a:pt x="2098360" y="492712"/>
                    <a:pt x="2096293" y="497703"/>
                  </a:cubicBezTo>
                  <a:cubicBezTo>
                    <a:pt x="2094225" y="502694"/>
                    <a:pt x="2091690" y="507435"/>
                    <a:pt x="2088689" y="511927"/>
                  </a:cubicBezTo>
                  <a:cubicBezTo>
                    <a:pt x="2085688" y="516419"/>
                    <a:pt x="2082278" y="520574"/>
                    <a:pt x="2078458" y="524394"/>
                  </a:cubicBezTo>
                  <a:cubicBezTo>
                    <a:pt x="2074637" y="528215"/>
                    <a:pt x="2070481" y="531625"/>
                    <a:pt x="2065989" y="534627"/>
                  </a:cubicBezTo>
                  <a:cubicBezTo>
                    <a:pt x="2061497" y="537628"/>
                    <a:pt x="2056756" y="540162"/>
                    <a:pt x="2051765" y="542229"/>
                  </a:cubicBezTo>
                  <a:cubicBezTo>
                    <a:pt x="2046774" y="544297"/>
                    <a:pt x="2041630" y="545857"/>
                    <a:pt x="2036332" y="546912"/>
                  </a:cubicBezTo>
                  <a:cubicBezTo>
                    <a:pt x="2031034" y="547966"/>
                    <a:pt x="2025683" y="548493"/>
                    <a:pt x="2020282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7"/>
                    <a:pt x="55780" y="544297"/>
                    <a:pt x="50789" y="542229"/>
                  </a:cubicBezTo>
                  <a:cubicBezTo>
                    <a:pt x="45798" y="540162"/>
                    <a:pt x="41057" y="537628"/>
                    <a:pt x="36565" y="534627"/>
                  </a:cubicBezTo>
                  <a:cubicBezTo>
                    <a:pt x="32073" y="531625"/>
                    <a:pt x="27917" y="528215"/>
                    <a:pt x="24097" y="524394"/>
                  </a:cubicBezTo>
                  <a:cubicBezTo>
                    <a:pt x="20277" y="520574"/>
                    <a:pt x="16867" y="516419"/>
                    <a:pt x="13865" y="511927"/>
                  </a:cubicBezTo>
                  <a:cubicBezTo>
                    <a:pt x="10864" y="507435"/>
                    <a:pt x="8330" y="502694"/>
                    <a:pt x="6262" y="497703"/>
                  </a:cubicBezTo>
                  <a:cubicBezTo>
                    <a:pt x="4195" y="492712"/>
                    <a:pt x="2634" y="487567"/>
                    <a:pt x="1580" y="482269"/>
                  </a:cubicBezTo>
                  <a:cubicBezTo>
                    <a:pt x="527" y="476972"/>
                    <a:pt x="0" y="471621"/>
                    <a:pt x="0" y="466218"/>
                  </a:cubicBezTo>
                  <a:lnTo>
                    <a:pt x="0" y="82273"/>
                  </a:lnTo>
                  <a:cubicBezTo>
                    <a:pt x="0" y="76872"/>
                    <a:pt x="527" y="71521"/>
                    <a:pt x="1580" y="66223"/>
                  </a:cubicBezTo>
                  <a:cubicBezTo>
                    <a:pt x="2634" y="60924"/>
                    <a:pt x="4195" y="55780"/>
                    <a:pt x="6262" y="50788"/>
                  </a:cubicBezTo>
                  <a:cubicBezTo>
                    <a:pt x="8330" y="45797"/>
                    <a:pt x="10864" y="41056"/>
                    <a:pt x="13865" y="36564"/>
                  </a:cubicBezTo>
                  <a:cubicBezTo>
                    <a:pt x="16867" y="32072"/>
                    <a:pt x="20277" y="27917"/>
                    <a:pt x="24097" y="24097"/>
                  </a:cubicBezTo>
                  <a:cubicBezTo>
                    <a:pt x="27917" y="20277"/>
                    <a:pt x="32073" y="16867"/>
                    <a:pt x="36565" y="13866"/>
                  </a:cubicBezTo>
                  <a:cubicBezTo>
                    <a:pt x="41057" y="10864"/>
                    <a:pt x="45798" y="8330"/>
                    <a:pt x="50789" y="6262"/>
                  </a:cubicBezTo>
                  <a:cubicBezTo>
                    <a:pt x="55780" y="4195"/>
                    <a:pt x="60925" y="2634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5E7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37">
              <a:extLst>
                <a:ext uri="{FF2B5EF4-FFF2-40B4-BE49-F238E27FC236}">
                  <a16:creationId xmlns:a16="http://schemas.microsoft.com/office/drawing/2014/main" id="{BFC3D8EF-FB56-433D-BD2D-259AFF3B3047}"/>
                </a:ext>
              </a:extLst>
            </p:cNvPr>
            <p:cNvSpPr/>
            <p:nvPr/>
          </p:nvSpPr>
          <p:spPr>
            <a:xfrm>
              <a:off x="3053276" y="2376802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4"/>
                    <a:pt x="2046774" y="4195"/>
                    <a:pt x="2051764" y="6262"/>
                  </a:cubicBezTo>
                  <a:cubicBezTo>
                    <a:pt x="2056756" y="8329"/>
                    <a:pt x="2061497" y="10864"/>
                    <a:pt x="2065989" y="13866"/>
                  </a:cubicBezTo>
                  <a:cubicBezTo>
                    <a:pt x="2070481" y="16867"/>
                    <a:pt x="2074637" y="20277"/>
                    <a:pt x="2078457" y="24097"/>
                  </a:cubicBezTo>
                  <a:cubicBezTo>
                    <a:pt x="2082278" y="27916"/>
                    <a:pt x="2085687" y="32072"/>
                    <a:pt x="2088688" y="36564"/>
                  </a:cubicBezTo>
                  <a:cubicBezTo>
                    <a:pt x="2091691" y="41056"/>
                    <a:pt x="2094225" y="45797"/>
                    <a:pt x="2096292" y="50788"/>
                  </a:cubicBezTo>
                  <a:cubicBezTo>
                    <a:pt x="2098360" y="55780"/>
                    <a:pt x="2099920" y="60925"/>
                    <a:pt x="2100974" y="66222"/>
                  </a:cubicBezTo>
                  <a:cubicBezTo>
                    <a:pt x="2102028" y="71521"/>
                    <a:pt x="2102555" y="76871"/>
                    <a:pt x="2102555" y="82274"/>
                  </a:cubicBezTo>
                  <a:lnTo>
                    <a:pt x="2102555" y="466218"/>
                  </a:lnTo>
                  <a:cubicBezTo>
                    <a:pt x="2102555" y="471620"/>
                    <a:pt x="2102028" y="476971"/>
                    <a:pt x="2100974" y="482269"/>
                  </a:cubicBezTo>
                  <a:cubicBezTo>
                    <a:pt x="2099920" y="487568"/>
                    <a:pt x="2098360" y="492712"/>
                    <a:pt x="2096292" y="497703"/>
                  </a:cubicBezTo>
                  <a:cubicBezTo>
                    <a:pt x="2094225" y="502693"/>
                    <a:pt x="2091691" y="507435"/>
                    <a:pt x="2088688" y="511927"/>
                  </a:cubicBezTo>
                  <a:cubicBezTo>
                    <a:pt x="2085687" y="516418"/>
                    <a:pt x="2082278" y="520574"/>
                    <a:pt x="2078457" y="524394"/>
                  </a:cubicBezTo>
                  <a:cubicBezTo>
                    <a:pt x="2074637" y="528215"/>
                    <a:pt x="2070481" y="531625"/>
                    <a:pt x="2065989" y="534626"/>
                  </a:cubicBezTo>
                  <a:cubicBezTo>
                    <a:pt x="2061497" y="537628"/>
                    <a:pt x="2056756" y="540162"/>
                    <a:pt x="2051764" y="542230"/>
                  </a:cubicBezTo>
                  <a:cubicBezTo>
                    <a:pt x="2046774" y="544296"/>
                    <a:pt x="2041630" y="545857"/>
                    <a:pt x="2036332" y="546911"/>
                  </a:cubicBezTo>
                  <a:cubicBezTo>
                    <a:pt x="2031034" y="547965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1" y="548493"/>
                    <a:pt x="71522" y="547965"/>
                    <a:pt x="66222" y="546911"/>
                  </a:cubicBezTo>
                  <a:cubicBezTo>
                    <a:pt x="60924" y="545857"/>
                    <a:pt x="55780" y="544296"/>
                    <a:pt x="50788" y="542230"/>
                  </a:cubicBezTo>
                  <a:cubicBezTo>
                    <a:pt x="45797" y="540162"/>
                    <a:pt x="41056" y="537628"/>
                    <a:pt x="36564" y="534626"/>
                  </a:cubicBezTo>
                  <a:cubicBezTo>
                    <a:pt x="32073" y="531625"/>
                    <a:pt x="27917" y="528215"/>
                    <a:pt x="24097" y="524394"/>
                  </a:cubicBezTo>
                  <a:cubicBezTo>
                    <a:pt x="20277" y="520574"/>
                    <a:pt x="16866" y="516419"/>
                    <a:pt x="13865" y="511927"/>
                  </a:cubicBezTo>
                  <a:cubicBezTo>
                    <a:pt x="10864" y="507435"/>
                    <a:pt x="8330" y="502693"/>
                    <a:pt x="6263" y="497703"/>
                  </a:cubicBezTo>
                  <a:cubicBezTo>
                    <a:pt x="4195" y="492712"/>
                    <a:pt x="2635" y="487568"/>
                    <a:pt x="1581" y="482269"/>
                  </a:cubicBezTo>
                  <a:cubicBezTo>
                    <a:pt x="526" y="476971"/>
                    <a:pt x="0" y="471620"/>
                    <a:pt x="0" y="466218"/>
                  </a:cubicBezTo>
                  <a:lnTo>
                    <a:pt x="0" y="82274"/>
                  </a:lnTo>
                  <a:cubicBezTo>
                    <a:pt x="0" y="76871"/>
                    <a:pt x="526" y="71521"/>
                    <a:pt x="1581" y="66223"/>
                  </a:cubicBezTo>
                  <a:cubicBezTo>
                    <a:pt x="2634" y="60925"/>
                    <a:pt x="4195" y="55780"/>
                    <a:pt x="6262" y="50788"/>
                  </a:cubicBezTo>
                  <a:cubicBezTo>
                    <a:pt x="8330" y="45797"/>
                    <a:pt x="10864" y="41056"/>
                    <a:pt x="13865" y="36564"/>
                  </a:cubicBezTo>
                  <a:cubicBezTo>
                    <a:pt x="16866" y="32072"/>
                    <a:pt x="20277" y="27916"/>
                    <a:pt x="24097" y="24097"/>
                  </a:cubicBezTo>
                  <a:cubicBezTo>
                    <a:pt x="27917" y="20277"/>
                    <a:pt x="32073" y="16867"/>
                    <a:pt x="36564" y="13866"/>
                  </a:cubicBezTo>
                  <a:cubicBezTo>
                    <a:pt x="41056" y="10864"/>
                    <a:pt x="45797" y="8329"/>
                    <a:pt x="50788" y="6262"/>
                  </a:cubicBezTo>
                  <a:cubicBezTo>
                    <a:pt x="55780" y="4195"/>
                    <a:pt x="60924" y="2634"/>
                    <a:pt x="66222" y="1581"/>
                  </a:cubicBezTo>
                  <a:cubicBezTo>
                    <a:pt x="71522" y="527"/>
                    <a:pt x="76871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81B3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D3E4FD-C4FC-4D6A-8D6A-9C1E32E77B7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17267" y="2459076"/>
              <a:ext cx="383945" cy="383945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063088-01BB-4C85-8553-1AEF4DDE3AA9}"/>
                </a:ext>
              </a:extLst>
            </p:cNvPr>
            <p:cNvSpPr/>
            <p:nvPr/>
          </p:nvSpPr>
          <p:spPr>
            <a:xfrm>
              <a:off x="3542349" y="2603054"/>
              <a:ext cx="1378892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GenSetUniqueKey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Shape 41">
              <a:extLst>
                <a:ext uri="{FF2B5EF4-FFF2-40B4-BE49-F238E27FC236}">
                  <a16:creationId xmlns:a16="http://schemas.microsoft.com/office/drawing/2014/main" id="{9580FA64-9F4F-46F4-9D7D-999339B0364A}"/>
                </a:ext>
              </a:extLst>
            </p:cNvPr>
            <p:cNvSpPr/>
            <p:nvPr/>
          </p:nvSpPr>
          <p:spPr>
            <a:xfrm>
              <a:off x="0" y="3108126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4" y="0"/>
                    <a:pt x="2031034" y="527"/>
                    <a:pt x="2036333" y="1581"/>
                  </a:cubicBezTo>
                  <a:cubicBezTo>
                    <a:pt x="2041630" y="2635"/>
                    <a:pt x="2046775" y="4196"/>
                    <a:pt x="2051766" y="6262"/>
                  </a:cubicBezTo>
                  <a:cubicBezTo>
                    <a:pt x="2056757" y="8330"/>
                    <a:pt x="2061499" y="10865"/>
                    <a:pt x="2065990" y="13866"/>
                  </a:cubicBezTo>
                  <a:cubicBezTo>
                    <a:pt x="2070482" y="16867"/>
                    <a:pt x="2074639" y="20278"/>
                    <a:pt x="2078457" y="24098"/>
                  </a:cubicBezTo>
                  <a:cubicBezTo>
                    <a:pt x="2082278" y="27917"/>
                    <a:pt x="2085689" y="32072"/>
                    <a:pt x="2088690" y="36565"/>
                  </a:cubicBezTo>
                  <a:cubicBezTo>
                    <a:pt x="2091691" y="41057"/>
                    <a:pt x="2094226" y="45798"/>
                    <a:pt x="2096293" y="50789"/>
                  </a:cubicBezTo>
                  <a:cubicBezTo>
                    <a:pt x="2098361" y="55780"/>
                    <a:pt x="2099920" y="60925"/>
                    <a:pt x="2100975" y="66223"/>
                  </a:cubicBezTo>
                  <a:cubicBezTo>
                    <a:pt x="2102029" y="71521"/>
                    <a:pt x="2102556" y="76872"/>
                    <a:pt x="2102556" y="82274"/>
                  </a:cubicBezTo>
                  <a:lnTo>
                    <a:pt x="2102556" y="466220"/>
                  </a:lnTo>
                  <a:cubicBezTo>
                    <a:pt x="2102556" y="471621"/>
                    <a:pt x="2102029" y="476971"/>
                    <a:pt x="2100975" y="482270"/>
                  </a:cubicBezTo>
                  <a:cubicBezTo>
                    <a:pt x="2099920" y="487568"/>
                    <a:pt x="2098361" y="492713"/>
                    <a:pt x="2096293" y="497704"/>
                  </a:cubicBezTo>
                  <a:cubicBezTo>
                    <a:pt x="2094226" y="502695"/>
                    <a:pt x="2091691" y="507436"/>
                    <a:pt x="2088690" y="511928"/>
                  </a:cubicBezTo>
                  <a:cubicBezTo>
                    <a:pt x="2085689" y="516420"/>
                    <a:pt x="2082278" y="520576"/>
                    <a:pt x="2078457" y="524396"/>
                  </a:cubicBezTo>
                  <a:cubicBezTo>
                    <a:pt x="2074639" y="528216"/>
                    <a:pt x="2070482" y="531626"/>
                    <a:pt x="2065991" y="534627"/>
                  </a:cubicBezTo>
                  <a:cubicBezTo>
                    <a:pt x="2061499" y="537629"/>
                    <a:pt x="2056757" y="540163"/>
                    <a:pt x="2051766" y="542231"/>
                  </a:cubicBezTo>
                  <a:cubicBezTo>
                    <a:pt x="2046775" y="544298"/>
                    <a:pt x="2041630" y="545857"/>
                    <a:pt x="2036333" y="546912"/>
                  </a:cubicBezTo>
                  <a:cubicBezTo>
                    <a:pt x="2031034" y="547966"/>
                    <a:pt x="2025684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7"/>
                    <a:pt x="55780" y="544298"/>
                    <a:pt x="50789" y="542231"/>
                  </a:cubicBezTo>
                  <a:cubicBezTo>
                    <a:pt x="45798" y="540163"/>
                    <a:pt x="41057" y="537629"/>
                    <a:pt x="36565" y="534627"/>
                  </a:cubicBezTo>
                  <a:cubicBezTo>
                    <a:pt x="32073" y="531626"/>
                    <a:pt x="27917" y="528216"/>
                    <a:pt x="24098" y="524396"/>
                  </a:cubicBezTo>
                  <a:cubicBezTo>
                    <a:pt x="20277" y="520576"/>
                    <a:pt x="16867" y="516420"/>
                    <a:pt x="13866" y="511927"/>
                  </a:cubicBezTo>
                  <a:cubicBezTo>
                    <a:pt x="10864" y="507436"/>
                    <a:pt x="8330" y="502694"/>
                    <a:pt x="6263" y="497703"/>
                  </a:cubicBezTo>
                  <a:cubicBezTo>
                    <a:pt x="4195" y="492713"/>
                    <a:pt x="2635" y="487568"/>
                    <a:pt x="1581" y="482270"/>
                  </a:cubicBezTo>
                  <a:cubicBezTo>
                    <a:pt x="527" y="476971"/>
                    <a:pt x="0" y="471621"/>
                    <a:pt x="0" y="466220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1" y="66223"/>
                  </a:cubicBezTo>
                  <a:cubicBezTo>
                    <a:pt x="2635" y="60925"/>
                    <a:pt x="4195" y="55780"/>
                    <a:pt x="6263" y="50789"/>
                  </a:cubicBezTo>
                  <a:cubicBezTo>
                    <a:pt x="8330" y="45798"/>
                    <a:pt x="10864" y="41057"/>
                    <a:pt x="13865" y="36565"/>
                  </a:cubicBezTo>
                  <a:cubicBezTo>
                    <a:pt x="16867" y="32072"/>
                    <a:pt x="20277" y="27917"/>
                    <a:pt x="24098" y="24098"/>
                  </a:cubicBezTo>
                  <a:cubicBezTo>
                    <a:pt x="27917" y="20278"/>
                    <a:pt x="32073" y="16867"/>
                    <a:pt x="36565" y="13866"/>
                  </a:cubicBezTo>
                  <a:cubicBezTo>
                    <a:pt x="41057" y="10865"/>
                    <a:pt x="45798" y="8330"/>
                    <a:pt x="50789" y="6262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5E7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42">
              <a:extLst>
                <a:ext uri="{FF2B5EF4-FFF2-40B4-BE49-F238E27FC236}">
                  <a16:creationId xmlns:a16="http://schemas.microsoft.com/office/drawing/2014/main" id="{723B53CE-6FD7-4AF0-93BE-AB72961B6D64}"/>
                </a:ext>
              </a:extLst>
            </p:cNvPr>
            <p:cNvSpPr/>
            <p:nvPr/>
          </p:nvSpPr>
          <p:spPr>
            <a:xfrm>
              <a:off x="0" y="3108126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4"/>
                    <a:pt x="2046775" y="4195"/>
                    <a:pt x="2051766" y="6262"/>
                  </a:cubicBezTo>
                  <a:cubicBezTo>
                    <a:pt x="2056757" y="8329"/>
                    <a:pt x="2061499" y="10863"/>
                    <a:pt x="2065990" y="13865"/>
                  </a:cubicBezTo>
                  <a:cubicBezTo>
                    <a:pt x="2070482" y="16867"/>
                    <a:pt x="2074638" y="20277"/>
                    <a:pt x="2078458" y="24097"/>
                  </a:cubicBezTo>
                  <a:cubicBezTo>
                    <a:pt x="2082278" y="27917"/>
                    <a:pt x="2085688" y="32073"/>
                    <a:pt x="2088689" y="36564"/>
                  </a:cubicBezTo>
                  <a:cubicBezTo>
                    <a:pt x="2091691" y="41056"/>
                    <a:pt x="2094226" y="45797"/>
                    <a:pt x="2096293" y="50788"/>
                  </a:cubicBezTo>
                  <a:cubicBezTo>
                    <a:pt x="2098360" y="55780"/>
                    <a:pt x="2099921" y="60925"/>
                    <a:pt x="2100975" y="66223"/>
                  </a:cubicBezTo>
                  <a:cubicBezTo>
                    <a:pt x="2102029" y="71520"/>
                    <a:pt x="2102556" y="76871"/>
                    <a:pt x="2102556" y="82274"/>
                  </a:cubicBezTo>
                  <a:lnTo>
                    <a:pt x="2102556" y="466218"/>
                  </a:lnTo>
                  <a:cubicBezTo>
                    <a:pt x="2102556" y="471620"/>
                    <a:pt x="2102029" y="476971"/>
                    <a:pt x="2100975" y="482268"/>
                  </a:cubicBezTo>
                  <a:cubicBezTo>
                    <a:pt x="2099921" y="487568"/>
                    <a:pt x="2098360" y="492713"/>
                    <a:pt x="2096293" y="497704"/>
                  </a:cubicBezTo>
                  <a:cubicBezTo>
                    <a:pt x="2094226" y="502695"/>
                    <a:pt x="2091691" y="507435"/>
                    <a:pt x="2088689" y="511927"/>
                  </a:cubicBezTo>
                  <a:cubicBezTo>
                    <a:pt x="2085688" y="516420"/>
                    <a:pt x="2082278" y="520574"/>
                    <a:pt x="2078458" y="524396"/>
                  </a:cubicBezTo>
                  <a:cubicBezTo>
                    <a:pt x="2074638" y="528215"/>
                    <a:pt x="2070482" y="531625"/>
                    <a:pt x="2065990" y="534627"/>
                  </a:cubicBezTo>
                  <a:cubicBezTo>
                    <a:pt x="2061499" y="537628"/>
                    <a:pt x="2056757" y="540163"/>
                    <a:pt x="2051766" y="542229"/>
                  </a:cubicBezTo>
                  <a:cubicBezTo>
                    <a:pt x="2046775" y="544297"/>
                    <a:pt x="2041630" y="545857"/>
                    <a:pt x="2036332" y="546911"/>
                  </a:cubicBezTo>
                  <a:cubicBezTo>
                    <a:pt x="2031034" y="547965"/>
                    <a:pt x="2025683" y="548491"/>
                    <a:pt x="2020281" y="548493"/>
                  </a:cubicBezTo>
                  <a:lnTo>
                    <a:pt x="82274" y="548493"/>
                  </a:lnTo>
                  <a:cubicBezTo>
                    <a:pt x="76872" y="548491"/>
                    <a:pt x="71521" y="547965"/>
                    <a:pt x="66223" y="546911"/>
                  </a:cubicBezTo>
                  <a:cubicBezTo>
                    <a:pt x="60925" y="545857"/>
                    <a:pt x="55780" y="544297"/>
                    <a:pt x="50789" y="542229"/>
                  </a:cubicBezTo>
                  <a:cubicBezTo>
                    <a:pt x="45798" y="540163"/>
                    <a:pt x="41057" y="537628"/>
                    <a:pt x="36565" y="534627"/>
                  </a:cubicBezTo>
                  <a:cubicBezTo>
                    <a:pt x="32073" y="531625"/>
                    <a:pt x="27917" y="528215"/>
                    <a:pt x="24097" y="524396"/>
                  </a:cubicBezTo>
                  <a:cubicBezTo>
                    <a:pt x="20277" y="520574"/>
                    <a:pt x="16867" y="516420"/>
                    <a:pt x="13866" y="511927"/>
                  </a:cubicBezTo>
                  <a:cubicBezTo>
                    <a:pt x="10864" y="507435"/>
                    <a:pt x="8330" y="502695"/>
                    <a:pt x="6263" y="497703"/>
                  </a:cubicBezTo>
                  <a:cubicBezTo>
                    <a:pt x="4195" y="492711"/>
                    <a:pt x="2635" y="487567"/>
                    <a:pt x="1581" y="482268"/>
                  </a:cubicBezTo>
                  <a:cubicBezTo>
                    <a:pt x="527" y="476971"/>
                    <a:pt x="0" y="471620"/>
                    <a:pt x="0" y="466218"/>
                  </a:cubicBezTo>
                  <a:lnTo>
                    <a:pt x="0" y="82274"/>
                  </a:lnTo>
                  <a:cubicBezTo>
                    <a:pt x="0" y="76871"/>
                    <a:pt x="527" y="71520"/>
                    <a:pt x="1581" y="66222"/>
                  </a:cubicBezTo>
                  <a:cubicBezTo>
                    <a:pt x="2635" y="60923"/>
                    <a:pt x="4195" y="55780"/>
                    <a:pt x="6263" y="50788"/>
                  </a:cubicBezTo>
                  <a:cubicBezTo>
                    <a:pt x="8330" y="45797"/>
                    <a:pt x="10864" y="41056"/>
                    <a:pt x="13865" y="36564"/>
                  </a:cubicBezTo>
                  <a:cubicBezTo>
                    <a:pt x="16867" y="32073"/>
                    <a:pt x="20277" y="27917"/>
                    <a:pt x="24097" y="24097"/>
                  </a:cubicBezTo>
                  <a:cubicBezTo>
                    <a:pt x="27917" y="20277"/>
                    <a:pt x="32073" y="16867"/>
                    <a:pt x="36565" y="13866"/>
                  </a:cubicBezTo>
                  <a:cubicBezTo>
                    <a:pt x="41057" y="10863"/>
                    <a:pt x="45798" y="8329"/>
                    <a:pt x="50789" y="6262"/>
                  </a:cubicBezTo>
                  <a:cubicBezTo>
                    <a:pt x="55780" y="4195"/>
                    <a:pt x="60925" y="2634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81B3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F0A65EF-B3A0-4300-9903-D76835EB16B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991" y="3190401"/>
              <a:ext cx="383945" cy="38394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57EFB6E-BD6B-4F6C-B012-C5DC97479528}"/>
                </a:ext>
              </a:extLst>
            </p:cNvPr>
            <p:cNvSpPr/>
            <p:nvPr/>
          </p:nvSpPr>
          <p:spPr>
            <a:xfrm>
              <a:off x="489073" y="3334378"/>
              <a:ext cx="1476097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GenResolveService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Shape 46">
              <a:extLst>
                <a:ext uri="{FF2B5EF4-FFF2-40B4-BE49-F238E27FC236}">
                  <a16:creationId xmlns:a16="http://schemas.microsoft.com/office/drawing/2014/main" id="{973839AD-E319-4B07-B73E-94F95C406082}"/>
                </a:ext>
              </a:extLst>
            </p:cNvPr>
            <p:cNvSpPr/>
            <p:nvPr/>
          </p:nvSpPr>
          <p:spPr>
            <a:xfrm>
              <a:off x="3053277" y="3108126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2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6"/>
                    <a:pt x="2051765" y="6262"/>
                  </a:cubicBezTo>
                  <a:cubicBezTo>
                    <a:pt x="2056756" y="8330"/>
                    <a:pt x="2061497" y="10865"/>
                    <a:pt x="2065989" y="13866"/>
                  </a:cubicBezTo>
                  <a:cubicBezTo>
                    <a:pt x="2070481" y="16867"/>
                    <a:pt x="2074637" y="20278"/>
                    <a:pt x="2078458" y="24098"/>
                  </a:cubicBezTo>
                  <a:cubicBezTo>
                    <a:pt x="2082278" y="27917"/>
                    <a:pt x="2085688" y="32072"/>
                    <a:pt x="2088689" y="36565"/>
                  </a:cubicBezTo>
                  <a:cubicBezTo>
                    <a:pt x="2091690" y="41057"/>
                    <a:pt x="2094225" y="45798"/>
                    <a:pt x="2096293" y="50789"/>
                  </a:cubicBezTo>
                  <a:cubicBezTo>
                    <a:pt x="2098360" y="55780"/>
                    <a:pt x="2099920" y="60925"/>
                    <a:pt x="2100974" y="66223"/>
                  </a:cubicBezTo>
                  <a:cubicBezTo>
                    <a:pt x="2102028" y="71521"/>
                    <a:pt x="2102555" y="76872"/>
                    <a:pt x="2102555" y="82274"/>
                  </a:cubicBezTo>
                  <a:lnTo>
                    <a:pt x="2102555" y="466220"/>
                  </a:lnTo>
                  <a:cubicBezTo>
                    <a:pt x="2102555" y="471621"/>
                    <a:pt x="2102028" y="476971"/>
                    <a:pt x="2100974" y="482270"/>
                  </a:cubicBezTo>
                  <a:cubicBezTo>
                    <a:pt x="2099920" y="487568"/>
                    <a:pt x="2098360" y="492713"/>
                    <a:pt x="2096293" y="497704"/>
                  </a:cubicBezTo>
                  <a:cubicBezTo>
                    <a:pt x="2094225" y="502695"/>
                    <a:pt x="2091690" y="507436"/>
                    <a:pt x="2088689" y="511928"/>
                  </a:cubicBezTo>
                  <a:cubicBezTo>
                    <a:pt x="2085688" y="516420"/>
                    <a:pt x="2082278" y="520576"/>
                    <a:pt x="2078458" y="524396"/>
                  </a:cubicBezTo>
                  <a:cubicBezTo>
                    <a:pt x="2074637" y="528216"/>
                    <a:pt x="2070481" y="531626"/>
                    <a:pt x="2065989" y="534627"/>
                  </a:cubicBezTo>
                  <a:cubicBezTo>
                    <a:pt x="2061497" y="537629"/>
                    <a:pt x="2056756" y="540163"/>
                    <a:pt x="2051765" y="542231"/>
                  </a:cubicBezTo>
                  <a:cubicBezTo>
                    <a:pt x="2046774" y="544298"/>
                    <a:pt x="2041630" y="545857"/>
                    <a:pt x="2036332" y="546912"/>
                  </a:cubicBezTo>
                  <a:cubicBezTo>
                    <a:pt x="2031034" y="547966"/>
                    <a:pt x="2025683" y="548493"/>
                    <a:pt x="2020282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7"/>
                    <a:pt x="55780" y="544298"/>
                    <a:pt x="50789" y="542231"/>
                  </a:cubicBezTo>
                  <a:cubicBezTo>
                    <a:pt x="45798" y="540163"/>
                    <a:pt x="41057" y="537629"/>
                    <a:pt x="36565" y="534627"/>
                  </a:cubicBezTo>
                  <a:cubicBezTo>
                    <a:pt x="32073" y="531626"/>
                    <a:pt x="27917" y="528216"/>
                    <a:pt x="24097" y="524396"/>
                  </a:cubicBezTo>
                  <a:cubicBezTo>
                    <a:pt x="20277" y="520576"/>
                    <a:pt x="16867" y="516420"/>
                    <a:pt x="13865" y="511927"/>
                  </a:cubicBezTo>
                  <a:cubicBezTo>
                    <a:pt x="10864" y="507436"/>
                    <a:pt x="8330" y="502694"/>
                    <a:pt x="6262" y="497703"/>
                  </a:cubicBezTo>
                  <a:cubicBezTo>
                    <a:pt x="4195" y="492713"/>
                    <a:pt x="2634" y="487568"/>
                    <a:pt x="1580" y="482270"/>
                  </a:cubicBezTo>
                  <a:cubicBezTo>
                    <a:pt x="527" y="476971"/>
                    <a:pt x="0" y="471621"/>
                    <a:pt x="0" y="466220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0" y="66223"/>
                  </a:cubicBezTo>
                  <a:cubicBezTo>
                    <a:pt x="2634" y="60925"/>
                    <a:pt x="4195" y="55780"/>
                    <a:pt x="6262" y="50789"/>
                  </a:cubicBezTo>
                  <a:cubicBezTo>
                    <a:pt x="8330" y="45798"/>
                    <a:pt x="10864" y="41057"/>
                    <a:pt x="13865" y="36565"/>
                  </a:cubicBezTo>
                  <a:cubicBezTo>
                    <a:pt x="16867" y="32072"/>
                    <a:pt x="20277" y="27917"/>
                    <a:pt x="24097" y="24098"/>
                  </a:cubicBezTo>
                  <a:cubicBezTo>
                    <a:pt x="27917" y="20278"/>
                    <a:pt x="32073" y="16867"/>
                    <a:pt x="36565" y="13866"/>
                  </a:cubicBezTo>
                  <a:cubicBezTo>
                    <a:pt x="41057" y="10865"/>
                    <a:pt x="45798" y="8330"/>
                    <a:pt x="50789" y="6262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5E7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47">
              <a:extLst>
                <a:ext uri="{FF2B5EF4-FFF2-40B4-BE49-F238E27FC236}">
                  <a16:creationId xmlns:a16="http://schemas.microsoft.com/office/drawing/2014/main" id="{5B85CC66-E5FD-4324-A845-4A8E939B0028}"/>
                </a:ext>
              </a:extLst>
            </p:cNvPr>
            <p:cNvSpPr/>
            <p:nvPr/>
          </p:nvSpPr>
          <p:spPr>
            <a:xfrm>
              <a:off x="3053276" y="3108126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4"/>
                    <a:pt x="2046774" y="4195"/>
                    <a:pt x="2051764" y="6262"/>
                  </a:cubicBezTo>
                  <a:cubicBezTo>
                    <a:pt x="2056756" y="8329"/>
                    <a:pt x="2061497" y="10863"/>
                    <a:pt x="2065989" y="13865"/>
                  </a:cubicBezTo>
                  <a:cubicBezTo>
                    <a:pt x="2070481" y="16867"/>
                    <a:pt x="2074637" y="20277"/>
                    <a:pt x="2078457" y="24097"/>
                  </a:cubicBezTo>
                  <a:cubicBezTo>
                    <a:pt x="2082278" y="27917"/>
                    <a:pt x="2085687" y="32073"/>
                    <a:pt x="2088688" y="36564"/>
                  </a:cubicBezTo>
                  <a:cubicBezTo>
                    <a:pt x="2091691" y="41056"/>
                    <a:pt x="2094225" y="45797"/>
                    <a:pt x="2096292" y="50788"/>
                  </a:cubicBezTo>
                  <a:cubicBezTo>
                    <a:pt x="2098360" y="55780"/>
                    <a:pt x="2099920" y="60925"/>
                    <a:pt x="2100974" y="66223"/>
                  </a:cubicBezTo>
                  <a:cubicBezTo>
                    <a:pt x="2102028" y="71520"/>
                    <a:pt x="2102555" y="76871"/>
                    <a:pt x="2102555" y="82274"/>
                  </a:cubicBezTo>
                  <a:lnTo>
                    <a:pt x="2102555" y="466218"/>
                  </a:lnTo>
                  <a:cubicBezTo>
                    <a:pt x="2102555" y="471620"/>
                    <a:pt x="2102028" y="476971"/>
                    <a:pt x="2100974" y="482268"/>
                  </a:cubicBezTo>
                  <a:cubicBezTo>
                    <a:pt x="2099920" y="487568"/>
                    <a:pt x="2098360" y="492713"/>
                    <a:pt x="2096292" y="497704"/>
                  </a:cubicBezTo>
                  <a:cubicBezTo>
                    <a:pt x="2094225" y="502695"/>
                    <a:pt x="2091691" y="507435"/>
                    <a:pt x="2088688" y="511927"/>
                  </a:cubicBezTo>
                  <a:cubicBezTo>
                    <a:pt x="2085687" y="516420"/>
                    <a:pt x="2082278" y="520574"/>
                    <a:pt x="2078457" y="524396"/>
                  </a:cubicBezTo>
                  <a:cubicBezTo>
                    <a:pt x="2074637" y="528215"/>
                    <a:pt x="2070481" y="531625"/>
                    <a:pt x="2065989" y="534627"/>
                  </a:cubicBezTo>
                  <a:cubicBezTo>
                    <a:pt x="2061497" y="537628"/>
                    <a:pt x="2056756" y="540163"/>
                    <a:pt x="2051764" y="542229"/>
                  </a:cubicBezTo>
                  <a:cubicBezTo>
                    <a:pt x="2046774" y="544297"/>
                    <a:pt x="2041630" y="545857"/>
                    <a:pt x="2036332" y="546911"/>
                  </a:cubicBezTo>
                  <a:cubicBezTo>
                    <a:pt x="2031034" y="547965"/>
                    <a:pt x="2025683" y="548491"/>
                    <a:pt x="2020281" y="548493"/>
                  </a:cubicBezTo>
                  <a:lnTo>
                    <a:pt x="82274" y="548493"/>
                  </a:lnTo>
                  <a:cubicBezTo>
                    <a:pt x="76871" y="548491"/>
                    <a:pt x="71522" y="547965"/>
                    <a:pt x="66222" y="546911"/>
                  </a:cubicBezTo>
                  <a:cubicBezTo>
                    <a:pt x="60924" y="545857"/>
                    <a:pt x="55780" y="544297"/>
                    <a:pt x="50788" y="542229"/>
                  </a:cubicBezTo>
                  <a:cubicBezTo>
                    <a:pt x="45797" y="540163"/>
                    <a:pt x="41056" y="537628"/>
                    <a:pt x="36564" y="534627"/>
                  </a:cubicBezTo>
                  <a:cubicBezTo>
                    <a:pt x="32073" y="531625"/>
                    <a:pt x="27917" y="528215"/>
                    <a:pt x="24097" y="524396"/>
                  </a:cubicBezTo>
                  <a:cubicBezTo>
                    <a:pt x="20277" y="520574"/>
                    <a:pt x="16866" y="516420"/>
                    <a:pt x="13865" y="511927"/>
                  </a:cubicBezTo>
                  <a:cubicBezTo>
                    <a:pt x="10864" y="507435"/>
                    <a:pt x="8330" y="502695"/>
                    <a:pt x="6263" y="497703"/>
                  </a:cubicBezTo>
                  <a:cubicBezTo>
                    <a:pt x="4195" y="492711"/>
                    <a:pt x="2635" y="487567"/>
                    <a:pt x="1581" y="482268"/>
                  </a:cubicBezTo>
                  <a:cubicBezTo>
                    <a:pt x="526" y="476971"/>
                    <a:pt x="0" y="471620"/>
                    <a:pt x="0" y="466218"/>
                  </a:cubicBezTo>
                  <a:lnTo>
                    <a:pt x="0" y="82274"/>
                  </a:lnTo>
                  <a:cubicBezTo>
                    <a:pt x="0" y="76871"/>
                    <a:pt x="526" y="71520"/>
                    <a:pt x="1581" y="66222"/>
                  </a:cubicBezTo>
                  <a:cubicBezTo>
                    <a:pt x="2634" y="60923"/>
                    <a:pt x="4195" y="55780"/>
                    <a:pt x="6262" y="50788"/>
                  </a:cubicBezTo>
                  <a:cubicBezTo>
                    <a:pt x="8330" y="45797"/>
                    <a:pt x="10864" y="41056"/>
                    <a:pt x="13865" y="36564"/>
                  </a:cubicBezTo>
                  <a:cubicBezTo>
                    <a:pt x="16866" y="32073"/>
                    <a:pt x="20277" y="27917"/>
                    <a:pt x="24097" y="24097"/>
                  </a:cubicBezTo>
                  <a:cubicBezTo>
                    <a:pt x="27917" y="20277"/>
                    <a:pt x="32073" y="16867"/>
                    <a:pt x="36564" y="13866"/>
                  </a:cubicBezTo>
                  <a:cubicBezTo>
                    <a:pt x="41056" y="10863"/>
                    <a:pt x="45797" y="8329"/>
                    <a:pt x="50788" y="6262"/>
                  </a:cubicBezTo>
                  <a:cubicBezTo>
                    <a:pt x="55780" y="4195"/>
                    <a:pt x="60924" y="2634"/>
                    <a:pt x="66222" y="1581"/>
                  </a:cubicBezTo>
                  <a:cubicBezTo>
                    <a:pt x="71522" y="527"/>
                    <a:pt x="76871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81B3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E4285D-F370-407D-A110-0C160C88769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17267" y="3190401"/>
              <a:ext cx="383945" cy="383945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1C8D0CE-7EF0-438C-AB14-C5F372B04AD5}"/>
                </a:ext>
              </a:extLst>
            </p:cNvPr>
            <p:cNvSpPr/>
            <p:nvPr/>
          </p:nvSpPr>
          <p:spPr>
            <a:xfrm>
              <a:off x="3542349" y="3334378"/>
              <a:ext cx="1747766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IciciCashDenomination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Shape 51">
              <a:extLst>
                <a:ext uri="{FF2B5EF4-FFF2-40B4-BE49-F238E27FC236}">
                  <a16:creationId xmlns:a16="http://schemas.microsoft.com/office/drawing/2014/main" id="{8E0E3D4C-61F6-4219-AD1E-D6FA681D962C}"/>
                </a:ext>
              </a:extLst>
            </p:cNvPr>
            <p:cNvSpPr/>
            <p:nvPr/>
          </p:nvSpPr>
          <p:spPr>
            <a:xfrm>
              <a:off x="3053277" y="3930865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2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6"/>
                    <a:pt x="2051765" y="6262"/>
                  </a:cubicBezTo>
                  <a:cubicBezTo>
                    <a:pt x="2056756" y="8330"/>
                    <a:pt x="2061497" y="10865"/>
                    <a:pt x="2065989" y="13866"/>
                  </a:cubicBezTo>
                  <a:cubicBezTo>
                    <a:pt x="2070481" y="16867"/>
                    <a:pt x="2074637" y="20277"/>
                    <a:pt x="2078458" y="24097"/>
                  </a:cubicBezTo>
                  <a:cubicBezTo>
                    <a:pt x="2082278" y="27917"/>
                    <a:pt x="2085688" y="32073"/>
                    <a:pt x="2088689" y="36565"/>
                  </a:cubicBezTo>
                  <a:cubicBezTo>
                    <a:pt x="2091690" y="41057"/>
                    <a:pt x="2094225" y="45798"/>
                    <a:pt x="2096293" y="50789"/>
                  </a:cubicBezTo>
                  <a:cubicBezTo>
                    <a:pt x="2098360" y="55780"/>
                    <a:pt x="2099920" y="60925"/>
                    <a:pt x="2100974" y="66223"/>
                  </a:cubicBezTo>
                  <a:cubicBezTo>
                    <a:pt x="2102028" y="71522"/>
                    <a:pt x="2102555" y="76872"/>
                    <a:pt x="2102555" y="82274"/>
                  </a:cubicBezTo>
                  <a:lnTo>
                    <a:pt x="2102555" y="466220"/>
                  </a:lnTo>
                  <a:cubicBezTo>
                    <a:pt x="2102555" y="471621"/>
                    <a:pt x="2102028" y="476972"/>
                    <a:pt x="2100974" y="482270"/>
                  </a:cubicBezTo>
                  <a:cubicBezTo>
                    <a:pt x="2099920" y="487568"/>
                    <a:pt x="2098360" y="492713"/>
                    <a:pt x="2096293" y="497704"/>
                  </a:cubicBezTo>
                  <a:cubicBezTo>
                    <a:pt x="2094225" y="502694"/>
                    <a:pt x="2091690" y="507435"/>
                    <a:pt x="2088689" y="511928"/>
                  </a:cubicBezTo>
                  <a:cubicBezTo>
                    <a:pt x="2085688" y="516419"/>
                    <a:pt x="2082278" y="520576"/>
                    <a:pt x="2078458" y="524396"/>
                  </a:cubicBezTo>
                  <a:cubicBezTo>
                    <a:pt x="2074637" y="528216"/>
                    <a:pt x="2070481" y="531626"/>
                    <a:pt x="2065989" y="534627"/>
                  </a:cubicBezTo>
                  <a:cubicBezTo>
                    <a:pt x="2061497" y="537628"/>
                    <a:pt x="2056756" y="540163"/>
                    <a:pt x="2051765" y="542231"/>
                  </a:cubicBezTo>
                  <a:cubicBezTo>
                    <a:pt x="2046774" y="544298"/>
                    <a:pt x="2041630" y="545858"/>
                    <a:pt x="2036332" y="546912"/>
                  </a:cubicBezTo>
                  <a:cubicBezTo>
                    <a:pt x="2031034" y="547966"/>
                    <a:pt x="2025683" y="548493"/>
                    <a:pt x="2020282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8"/>
                    <a:pt x="55780" y="544298"/>
                    <a:pt x="50789" y="542231"/>
                  </a:cubicBezTo>
                  <a:cubicBezTo>
                    <a:pt x="45798" y="540163"/>
                    <a:pt x="41057" y="537628"/>
                    <a:pt x="36565" y="534627"/>
                  </a:cubicBezTo>
                  <a:cubicBezTo>
                    <a:pt x="32073" y="531626"/>
                    <a:pt x="27917" y="528216"/>
                    <a:pt x="24097" y="524396"/>
                  </a:cubicBezTo>
                  <a:cubicBezTo>
                    <a:pt x="20277" y="520576"/>
                    <a:pt x="16867" y="516419"/>
                    <a:pt x="13865" y="511928"/>
                  </a:cubicBezTo>
                  <a:cubicBezTo>
                    <a:pt x="10864" y="507435"/>
                    <a:pt x="8330" y="502694"/>
                    <a:pt x="6262" y="497704"/>
                  </a:cubicBezTo>
                  <a:cubicBezTo>
                    <a:pt x="4195" y="492713"/>
                    <a:pt x="2634" y="487568"/>
                    <a:pt x="1580" y="482270"/>
                  </a:cubicBezTo>
                  <a:cubicBezTo>
                    <a:pt x="527" y="476972"/>
                    <a:pt x="0" y="471621"/>
                    <a:pt x="0" y="466220"/>
                  </a:cubicBezTo>
                  <a:lnTo>
                    <a:pt x="0" y="82274"/>
                  </a:lnTo>
                  <a:cubicBezTo>
                    <a:pt x="0" y="76872"/>
                    <a:pt x="527" y="71522"/>
                    <a:pt x="1580" y="66223"/>
                  </a:cubicBezTo>
                  <a:cubicBezTo>
                    <a:pt x="2634" y="60925"/>
                    <a:pt x="4195" y="55780"/>
                    <a:pt x="6262" y="50789"/>
                  </a:cubicBezTo>
                  <a:cubicBezTo>
                    <a:pt x="8330" y="45798"/>
                    <a:pt x="10864" y="41057"/>
                    <a:pt x="13865" y="36565"/>
                  </a:cubicBezTo>
                  <a:cubicBezTo>
                    <a:pt x="16867" y="32073"/>
                    <a:pt x="20277" y="27917"/>
                    <a:pt x="24097" y="24097"/>
                  </a:cubicBezTo>
                  <a:cubicBezTo>
                    <a:pt x="27917" y="20277"/>
                    <a:pt x="32073" y="16867"/>
                    <a:pt x="36565" y="13866"/>
                  </a:cubicBezTo>
                  <a:cubicBezTo>
                    <a:pt x="41057" y="10865"/>
                    <a:pt x="45798" y="8330"/>
                    <a:pt x="50789" y="6262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5E7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52">
              <a:extLst>
                <a:ext uri="{FF2B5EF4-FFF2-40B4-BE49-F238E27FC236}">
                  <a16:creationId xmlns:a16="http://schemas.microsoft.com/office/drawing/2014/main" id="{8CD889A1-8E32-4405-AF0F-FEDC5A6280A2}"/>
                </a:ext>
              </a:extLst>
            </p:cNvPr>
            <p:cNvSpPr/>
            <p:nvPr/>
          </p:nvSpPr>
          <p:spPr>
            <a:xfrm>
              <a:off x="3053276" y="3930864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5"/>
                    <a:pt x="2051764" y="6263"/>
                  </a:cubicBezTo>
                  <a:cubicBezTo>
                    <a:pt x="2056756" y="8330"/>
                    <a:pt x="2061497" y="10864"/>
                    <a:pt x="2065989" y="13865"/>
                  </a:cubicBezTo>
                  <a:cubicBezTo>
                    <a:pt x="2070481" y="16866"/>
                    <a:pt x="2074637" y="20277"/>
                    <a:pt x="2078457" y="24097"/>
                  </a:cubicBezTo>
                  <a:cubicBezTo>
                    <a:pt x="2082278" y="27916"/>
                    <a:pt x="2085687" y="32072"/>
                    <a:pt x="2088688" y="36564"/>
                  </a:cubicBezTo>
                  <a:cubicBezTo>
                    <a:pt x="2091691" y="41055"/>
                    <a:pt x="2094225" y="45798"/>
                    <a:pt x="2096292" y="50788"/>
                  </a:cubicBezTo>
                  <a:cubicBezTo>
                    <a:pt x="2098360" y="55780"/>
                    <a:pt x="2099920" y="60924"/>
                    <a:pt x="2100974" y="66222"/>
                  </a:cubicBezTo>
                  <a:cubicBezTo>
                    <a:pt x="2102028" y="71521"/>
                    <a:pt x="2102555" y="76871"/>
                    <a:pt x="2102555" y="82274"/>
                  </a:cubicBezTo>
                  <a:lnTo>
                    <a:pt x="2102555" y="466219"/>
                  </a:lnTo>
                  <a:cubicBezTo>
                    <a:pt x="2102555" y="471620"/>
                    <a:pt x="2102028" y="476971"/>
                    <a:pt x="2100974" y="482269"/>
                  </a:cubicBezTo>
                  <a:cubicBezTo>
                    <a:pt x="2099920" y="487568"/>
                    <a:pt x="2098360" y="492711"/>
                    <a:pt x="2096292" y="497703"/>
                  </a:cubicBezTo>
                  <a:cubicBezTo>
                    <a:pt x="2094225" y="502693"/>
                    <a:pt x="2091691" y="507435"/>
                    <a:pt x="2088688" y="511928"/>
                  </a:cubicBezTo>
                  <a:cubicBezTo>
                    <a:pt x="2085687" y="516418"/>
                    <a:pt x="2082278" y="520574"/>
                    <a:pt x="2078457" y="524396"/>
                  </a:cubicBezTo>
                  <a:cubicBezTo>
                    <a:pt x="2074637" y="528215"/>
                    <a:pt x="2070481" y="531626"/>
                    <a:pt x="2065989" y="534627"/>
                  </a:cubicBezTo>
                  <a:cubicBezTo>
                    <a:pt x="2061497" y="537628"/>
                    <a:pt x="2056756" y="540163"/>
                    <a:pt x="2051764" y="542230"/>
                  </a:cubicBezTo>
                  <a:cubicBezTo>
                    <a:pt x="2046774" y="544297"/>
                    <a:pt x="2041630" y="545857"/>
                    <a:pt x="2036332" y="546911"/>
                  </a:cubicBezTo>
                  <a:cubicBezTo>
                    <a:pt x="2031034" y="547965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1" y="548493"/>
                    <a:pt x="71522" y="547965"/>
                    <a:pt x="66222" y="546911"/>
                  </a:cubicBezTo>
                  <a:cubicBezTo>
                    <a:pt x="60924" y="545857"/>
                    <a:pt x="55780" y="544297"/>
                    <a:pt x="50788" y="542230"/>
                  </a:cubicBezTo>
                  <a:cubicBezTo>
                    <a:pt x="45797" y="540163"/>
                    <a:pt x="41056" y="537628"/>
                    <a:pt x="36564" y="534627"/>
                  </a:cubicBezTo>
                  <a:cubicBezTo>
                    <a:pt x="32073" y="531626"/>
                    <a:pt x="27917" y="528215"/>
                    <a:pt x="24097" y="524396"/>
                  </a:cubicBezTo>
                  <a:cubicBezTo>
                    <a:pt x="20277" y="520574"/>
                    <a:pt x="16866" y="516418"/>
                    <a:pt x="13865" y="511928"/>
                  </a:cubicBezTo>
                  <a:cubicBezTo>
                    <a:pt x="10864" y="507435"/>
                    <a:pt x="8330" y="502693"/>
                    <a:pt x="6263" y="497703"/>
                  </a:cubicBezTo>
                  <a:cubicBezTo>
                    <a:pt x="4195" y="492711"/>
                    <a:pt x="2635" y="487568"/>
                    <a:pt x="1581" y="482269"/>
                  </a:cubicBezTo>
                  <a:cubicBezTo>
                    <a:pt x="526" y="476971"/>
                    <a:pt x="0" y="471620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6" y="71521"/>
                    <a:pt x="1581" y="66222"/>
                  </a:cubicBezTo>
                  <a:cubicBezTo>
                    <a:pt x="2634" y="60924"/>
                    <a:pt x="4195" y="55780"/>
                    <a:pt x="6262" y="50788"/>
                  </a:cubicBezTo>
                  <a:cubicBezTo>
                    <a:pt x="8330" y="45798"/>
                    <a:pt x="10864" y="41055"/>
                    <a:pt x="13865" y="36564"/>
                  </a:cubicBezTo>
                  <a:cubicBezTo>
                    <a:pt x="16866" y="32072"/>
                    <a:pt x="20277" y="27916"/>
                    <a:pt x="24097" y="24097"/>
                  </a:cubicBezTo>
                  <a:cubicBezTo>
                    <a:pt x="27917" y="20277"/>
                    <a:pt x="32073" y="16866"/>
                    <a:pt x="36564" y="13865"/>
                  </a:cubicBezTo>
                  <a:cubicBezTo>
                    <a:pt x="41056" y="10864"/>
                    <a:pt x="45797" y="8330"/>
                    <a:pt x="50788" y="6263"/>
                  </a:cubicBezTo>
                  <a:cubicBezTo>
                    <a:pt x="55780" y="4195"/>
                    <a:pt x="60924" y="2635"/>
                    <a:pt x="66222" y="1581"/>
                  </a:cubicBezTo>
                  <a:cubicBezTo>
                    <a:pt x="71522" y="527"/>
                    <a:pt x="76871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81B3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1FF4171-8304-4A90-B8A9-548CA02E6AF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17267" y="4013140"/>
              <a:ext cx="383945" cy="383945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3BC555-C7EC-4D1D-8558-A1DC695F56CF}"/>
                </a:ext>
              </a:extLst>
            </p:cNvPr>
            <p:cNvSpPr/>
            <p:nvPr/>
          </p:nvSpPr>
          <p:spPr>
            <a:xfrm>
              <a:off x="3542349" y="4157117"/>
              <a:ext cx="1624639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IciciCAMMediationBP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Shape 56">
              <a:extLst>
                <a:ext uri="{FF2B5EF4-FFF2-40B4-BE49-F238E27FC236}">
                  <a16:creationId xmlns:a16="http://schemas.microsoft.com/office/drawing/2014/main" id="{B7873FE4-06B5-4E45-BD4E-25457D89B1DF}"/>
                </a:ext>
              </a:extLst>
            </p:cNvPr>
            <p:cNvSpPr/>
            <p:nvPr/>
          </p:nvSpPr>
          <p:spPr>
            <a:xfrm>
              <a:off x="0" y="3930865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4" y="0"/>
                    <a:pt x="2031034" y="527"/>
                    <a:pt x="2036333" y="1581"/>
                  </a:cubicBezTo>
                  <a:cubicBezTo>
                    <a:pt x="2041630" y="2635"/>
                    <a:pt x="2046775" y="4196"/>
                    <a:pt x="2051766" y="6262"/>
                  </a:cubicBezTo>
                  <a:cubicBezTo>
                    <a:pt x="2056757" y="8330"/>
                    <a:pt x="2061499" y="10865"/>
                    <a:pt x="2065990" y="13866"/>
                  </a:cubicBezTo>
                  <a:cubicBezTo>
                    <a:pt x="2070482" y="16867"/>
                    <a:pt x="2074639" y="20277"/>
                    <a:pt x="2078457" y="24097"/>
                  </a:cubicBezTo>
                  <a:cubicBezTo>
                    <a:pt x="2082278" y="27917"/>
                    <a:pt x="2085689" y="32073"/>
                    <a:pt x="2088690" y="36565"/>
                  </a:cubicBezTo>
                  <a:cubicBezTo>
                    <a:pt x="2091691" y="41057"/>
                    <a:pt x="2094226" y="45798"/>
                    <a:pt x="2096293" y="50789"/>
                  </a:cubicBezTo>
                  <a:cubicBezTo>
                    <a:pt x="2098361" y="55780"/>
                    <a:pt x="2099920" y="60925"/>
                    <a:pt x="2100975" y="66223"/>
                  </a:cubicBezTo>
                  <a:cubicBezTo>
                    <a:pt x="2102029" y="71522"/>
                    <a:pt x="2102556" y="76872"/>
                    <a:pt x="2102556" y="82274"/>
                  </a:cubicBezTo>
                  <a:lnTo>
                    <a:pt x="2102556" y="466220"/>
                  </a:lnTo>
                  <a:cubicBezTo>
                    <a:pt x="2102556" y="471621"/>
                    <a:pt x="2102029" y="476972"/>
                    <a:pt x="2100975" y="482270"/>
                  </a:cubicBezTo>
                  <a:cubicBezTo>
                    <a:pt x="2099920" y="487568"/>
                    <a:pt x="2098361" y="492713"/>
                    <a:pt x="2096293" y="497704"/>
                  </a:cubicBezTo>
                  <a:cubicBezTo>
                    <a:pt x="2094226" y="502694"/>
                    <a:pt x="2091691" y="507435"/>
                    <a:pt x="2088690" y="511928"/>
                  </a:cubicBezTo>
                  <a:cubicBezTo>
                    <a:pt x="2085689" y="516419"/>
                    <a:pt x="2082278" y="520576"/>
                    <a:pt x="2078457" y="524396"/>
                  </a:cubicBezTo>
                  <a:cubicBezTo>
                    <a:pt x="2074639" y="528216"/>
                    <a:pt x="2070482" y="531626"/>
                    <a:pt x="2065991" y="534627"/>
                  </a:cubicBezTo>
                  <a:cubicBezTo>
                    <a:pt x="2061499" y="537628"/>
                    <a:pt x="2056757" y="540163"/>
                    <a:pt x="2051766" y="542231"/>
                  </a:cubicBezTo>
                  <a:cubicBezTo>
                    <a:pt x="2046775" y="544298"/>
                    <a:pt x="2041630" y="545858"/>
                    <a:pt x="2036333" y="546912"/>
                  </a:cubicBezTo>
                  <a:cubicBezTo>
                    <a:pt x="2031034" y="547966"/>
                    <a:pt x="2025684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8"/>
                    <a:pt x="55780" y="544298"/>
                    <a:pt x="50789" y="542231"/>
                  </a:cubicBezTo>
                  <a:cubicBezTo>
                    <a:pt x="45798" y="540163"/>
                    <a:pt x="41057" y="537628"/>
                    <a:pt x="36565" y="534627"/>
                  </a:cubicBezTo>
                  <a:cubicBezTo>
                    <a:pt x="32073" y="531626"/>
                    <a:pt x="27917" y="528216"/>
                    <a:pt x="24098" y="524396"/>
                  </a:cubicBezTo>
                  <a:cubicBezTo>
                    <a:pt x="20277" y="520576"/>
                    <a:pt x="16867" y="516419"/>
                    <a:pt x="13866" y="511928"/>
                  </a:cubicBezTo>
                  <a:cubicBezTo>
                    <a:pt x="10864" y="507435"/>
                    <a:pt x="8330" y="502694"/>
                    <a:pt x="6263" y="497704"/>
                  </a:cubicBezTo>
                  <a:cubicBezTo>
                    <a:pt x="4195" y="492713"/>
                    <a:pt x="2635" y="487568"/>
                    <a:pt x="1581" y="482270"/>
                  </a:cubicBezTo>
                  <a:cubicBezTo>
                    <a:pt x="527" y="476972"/>
                    <a:pt x="0" y="471621"/>
                    <a:pt x="0" y="466220"/>
                  </a:cubicBezTo>
                  <a:lnTo>
                    <a:pt x="0" y="82274"/>
                  </a:lnTo>
                  <a:cubicBezTo>
                    <a:pt x="0" y="76872"/>
                    <a:pt x="527" y="71522"/>
                    <a:pt x="1581" y="66223"/>
                  </a:cubicBezTo>
                  <a:cubicBezTo>
                    <a:pt x="2635" y="60925"/>
                    <a:pt x="4195" y="55780"/>
                    <a:pt x="6263" y="50789"/>
                  </a:cubicBezTo>
                  <a:cubicBezTo>
                    <a:pt x="8330" y="45798"/>
                    <a:pt x="10864" y="41057"/>
                    <a:pt x="13865" y="36565"/>
                  </a:cubicBezTo>
                  <a:cubicBezTo>
                    <a:pt x="16867" y="32073"/>
                    <a:pt x="20277" y="27917"/>
                    <a:pt x="24098" y="24097"/>
                  </a:cubicBezTo>
                  <a:cubicBezTo>
                    <a:pt x="27917" y="20277"/>
                    <a:pt x="32073" y="16867"/>
                    <a:pt x="36565" y="13866"/>
                  </a:cubicBezTo>
                  <a:cubicBezTo>
                    <a:pt x="41057" y="10865"/>
                    <a:pt x="45798" y="8330"/>
                    <a:pt x="50789" y="6262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6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Shape 57">
              <a:extLst>
                <a:ext uri="{FF2B5EF4-FFF2-40B4-BE49-F238E27FC236}">
                  <a16:creationId xmlns:a16="http://schemas.microsoft.com/office/drawing/2014/main" id="{E3FCBCDC-DB01-4419-B295-E35906DEC7B7}"/>
                </a:ext>
              </a:extLst>
            </p:cNvPr>
            <p:cNvSpPr/>
            <p:nvPr/>
          </p:nvSpPr>
          <p:spPr>
            <a:xfrm>
              <a:off x="0" y="3930864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5" y="4195"/>
                    <a:pt x="2051766" y="6263"/>
                  </a:cubicBezTo>
                  <a:cubicBezTo>
                    <a:pt x="2056757" y="8330"/>
                    <a:pt x="2061499" y="10864"/>
                    <a:pt x="2065990" y="13865"/>
                  </a:cubicBezTo>
                  <a:cubicBezTo>
                    <a:pt x="2070482" y="16866"/>
                    <a:pt x="2074638" y="20277"/>
                    <a:pt x="2078458" y="24097"/>
                  </a:cubicBezTo>
                  <a:cubicBezTo>
                    <a:pt x="2082278" y="27916"/>
                    <a:pt x="2085688" y="32072"/>
                    <a:pt x="2088689" y="36564"/>
                  </a:cubicBezTo>
                  <a:cubicBezTo>
                    <a:pt x="2091691" y="41055"/>
                    <a:pt x="2094226" y="45798"/>
                    <a:pt x="2096293" y="50788"/>
                  </a:cubicBezTo>
                  <a:cubicBezTo>
                    <a:pt x="2098360" y="55780"/>
                    <a:pt x="2099921" y="60924"/>
                    <a:pt x="2100975" y="66222"/>
                  </a:cubicBezTo>
                  <a:cubicBezTo>
                    <a:pt x="2102029" y="71521"/>
                    <a:pt x="2102556" y="76871"/>
                    <a:pt x="2102556" y="82274"/>
                  </a:cubicBezTo>
                  <a:lnTo>
                    <a:pt x="2102556" y="466219"/>
                  </a:lnTo>
                  <a:cubicBezTo>
                    <a:pt x="2102556" y="471620"/>
                    <a:pt x="2102029" y="476971"/>
                    <a:pt x="2100975" y="482269"/>
                  </a:cubicBezTo>
                  <a:cubicBezTo>
                    <a:pt x="2099921" y="487568"/>
                    <a:pt x="2098360" y="492711"/>
                    <a:pt x="2096293" y="497703"/>
                  </a:cubicBezTo>
                  <a:cubicBezTo>
                    <a:pt x="2094226" y="502693"/>
                    <a:pt x="2091691" y="507435"/>
                    <a:pt x="2088689" y="511928"/>
                  </a:cubicBezTo>
                  <a:cubicBezTo>
                    <a:pt x="2085688" y="516418"/>
                    <a:pt x="2082278" y="520574"/>
                    <a:pt x="2078458" y="524396"/>
                  </a:cubicBezTo>
                  <a:cubicBezTo>
                    <a:pt x="2074638" y="528215"/>
                    <a:pt x="2070482" y="531626"/>
                    <a:pt x="2065990" y="534627"/>
                  </a:cubicBezTo>
                  <a:cubicBezTo>
                    <a:pt x="2061499" y="537628"/>
                    <a:pt x="2056757" y="540163"/>
                    <a:pt x="2051766" y="542230"/>
                  </a:cubicBezTo>
                  <a:cubicBezTo>
                    <a:pt x="2046775" y="544297"/>
                    <a:pt x="2041630" y="545857"/>
                    <a:pt x="2036332" y="546911"/>
                  </a:cubicBezTo>
                  <a:cubicBezTo>
                    <a:pt x="2031034" y="547965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5"/>
                    <a:pt x="66223" y="546911"/>
                  </a:cubicBezTo>
                  <a:cubicBezTo>
                    <a:pt x="60925" y="545857"/>
                    <a:pt x="55780" y="544297"/>
                    <a:pt x="50789" y="542230"/>
                  </a:cubicBezTo>
                  <a:cubicBezTo>
                    <a:pt x="45798" y="540163"/>
                    <a:pt x="41057" y="537628"/>
                    <a:pt x="36565" y="534627"/>
                  </a:cubicBezTo>
                  <a:cubicBezTo>
                    <a:pt x="32073" y="531626"/>
                    <a:pt x="27917" y="528215"/>
                    <a:pt x="24097" y="524396"/>
                  </a:cubicBezTo>
                  <a:cubicBezTo>
                    <a:pt x="20277" y="520574"/>
                    <a:pt x="16867" y="516418"/>
                    <a:pt x="13866" y="511928"/>
                  </a:cubicBezTo>
                  <a:cubicBezTo>
                    <a:pt x="10864" y="507435"/>
                    <a:pt x="8330" y="502693"/>
                    <a:pt x="6263" y="497703"/>
                  </a:cubicBezTo>
                  <a:cubicBezTo>
                    <a:pt x="4195" y="492711"/>
                    <a:pt x="2635" y="487568"/>
                    <a:pt x="1581" y="482269"/>
                  </a:cubicBezTo>
                  <a:cubicBezTo>
                    <a:pt x="527" y="476971"/>
                    <a:pt x="0" y="471620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7" y="71521"/>
                    <a:pt x="1581" y="66222"/>
                  </a:cubicBezTo>
                  <a:cubicBezTo>
                    <a:pt x="2635" y="60924"/>
                    <a:pt x="4195" y="55780"/>
                    <a:pt x="6263" y="50788"/>
                  </a:cubicBezTo>
                  <a:cubicBezTo>
                    <a:pt x="8330" y="45798"/>
                    <a:pt x="10864" y="41055"/>
                    <a:pt x="13865" y="36564"/>
                  </a:cubicBezTo>
                  <a:cubicBezTo>
                    <a:pt x="16867" y="32072"/>
                    <a:pt x="20277" y="27916"/>
                    <a:pt x="24097" y="24097"/>
                  </a:cubicBezTo>
                  <a:cubicBezTo>
                    <a:pt x="27917" y="20277"/>
                    <a:pt x="32073" y="16866"/>
                    <a:pt x="36565" y="13865"/>
                  </a:cubicBezTo>
                  <a:cubicBezTo>
                    <a:pt x="41057" y="10864"/>
                    <a:pt x="45798" y="8330"/>
                    <a:pt x="50789" y="6263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D69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F1BAECF-3C39-4B30-8755-46E844FD26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991" y="4013140"/>
              <a:ext cx="383945" cy="383945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48AB38-7A36-41EE-B876-65C77C4A67BB}"/>
                </a:ext>
              </a:extLst>
            </p:cNvPr>
            <p:cNvSpPr/>
            <p:nvPr/>
          </p:nvSpPr>
          <p:spPr>
            <a:xfrm>
              <a:off x="489073" y="4157117"/>
              <a:ext cx="491843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ConsT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43E3A33-58BB-4488-810F-30F94E17A55D}"/>
                </a:ext>
              </a:extLst>
            </p:cNvPr>
            <p:cNvSpPr/>
            <p:nvPr/>
          </p:nvSpPr>
          <p:spPr>
            <a:xfrm>
              <a:off x="852266" y="4157117"/>
              <a:ext cx="1493010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ransactionCharging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Shape 62">
              <a:extLst>
                <a:ext uri="{FF2B5EF4-FFF2-40B4-BE49-F238E27FC236}">
                  <a16:creationId xmlns:a16="http://schemas.microsoft.com/office/drawing/2014/main" id="{FC0350EF-43B2-4F22-9A6E-7D187FD7F822}"/>
                </a:ext>
              </a:extLst>
            </p:cNvPr>
            <p:cNvSpPr/>
            <p:nvPr/>
          </p:nvSpPr>
          <p:spPr>
            <a:xfrm>
              <a:off x="0" y="4753604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4" y="0"/>
                    <a:pt x="2031034" y="527"/>
                    <a:pt x="2036333" y="1581"/>
                  </a:cubicBezTo>
                  <a:cubicBezTo>
                    <a:pt x="2041630" y="2635"/>
                    <a:pt x="2046775" y="4195"/>
                    <a:pt x="2051766" y="6262"/>
                  </a:cubicBezTo>
                  <a:cubicBezTo>
                    <a:pt x="2056757" y="8330"/>
                    <a:pt x="2061499" y="10865"/>
                    <a:pt x="2065990" y="13866"/>
                  </a:cubicBezTo>
                  <a:cubicBezTo>
                    <a:pt x="2070482" y="16867"/>
                    <a:pt x="2074639" y="20278"/>
                    <a:pt x="2078457" y="24097"/>
                  </a:cubicBezTo>
                  <a:cubicBezTo>
                    <a:pt x="2082278" y="27917"/>
                    <a:pt x="2085689" y="32072"/>
                    <a:pt x="2088690" y="36564"/>
                  </a:cubicBezTo>
                  <a:cubicBezTo>
                    <a:pt x="2091691" y="41056"/>
                    <a:pt x="2094226" y="45799"/>
                    <a:pt x="2096293" y="50788"/>
                  </a:cubicBezTo>
                  <a:cubicBezTo>
                    <a:pt x="2098361" y="55780"/>
                    <a:pt x="2099920" y="60924"/>
                    <a:pt x="2100975" y="66223"/>
                  </a:cubicBezTo>
                  <a:cubicBezTo>
                    <a:pt x="2102029" y="71521"/>
                    <a:pt x="2102556" y="76872"/>
                    <a:pt x="2102556" y="82274"/>
                  </a:cubicBezTo>
                  <a:lnTo>
                    <a:pt x="2102556" y="466219"/>
                  </a:lnTo>
                  <a:cubicBezTo>
                    <a:pt x="2102556" y="471621"/>
                    <a:pt x="2102029" y="476971"/>
                    <a:pt x="2100975" y="482268"/>
                  </a:cubicBezTo>
                  <a:cubicBezTo>
                    <a:pt x="2099920" y="487567"/>
                    <a:pt x="2098361" y="492712"/>
                    <a:pt x="2096293" y="497704"/>
                  </a:cubicBezTo>
                  <a:cubicBezTo>
                    <a:pt x="2094226" y="502694"/>
                    <a:pt x="2091691" y="507436"/>
                    <a:pt x="2088690" y="511928"/>
                  </a:cubicBezTo>
                  <a:cubicBezTo>
                    <a:pt x="2085689" y="516419"/>
                    <a:pt x="2082278" y="520574"/>
                    <a:pt x="2078457" y="524396"/>
                  </a:cubicBezTo>
                  <a:cubicBezTo>
                    <a:pt x="2074639" y="528214"/>
                    <a:pt x="2070482" y="531626"/>
                    <a:pt x="2065991" y="534627"/>
                  </a:cubicBezTo>
                  <a:cubicBezTo>
                    <a:pt x="2061499" y="537628"/>
                    <a:pt x="2056757" y="540163"/>
                    <a:pt x="2051766" y="542229"/>
                  </a:cubicBezTo>
                  <a:cubicBezTo>
                    <a:pt x="2046775" y="544297"/>
                    <a:pt x="2041630" y="545857"/>
                    <a:pt x="2036333" y="546912"/>
                  </a:cubicBezTo>
                  <a:cubicBezTo>
                    <a:pt x="2031034" y="547965"/>
                    <a:pt x="2025684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5"/>
                    <a:pt x="66223" y="546912"/>
                  </a:cubicBezTo>
                  <a:cubicBezTo>
                    <a:pt x="60925" y="545857"/>
                    <a:pt x="55780" y="544297"/>
                    <a:pt x="50789" y="542229"/>
                  </a:cubicBezTo>
                  <a:cubicBezTo>
                    <a:pt x="45798" y="540163"/>
                    <a:pt x="41057" y="537628"/>
                    <a:pt x="36565" y="534627"/>
                  </a:cubicBezTo>
                  <a:cubicBezTo>
                    <a:pt x="32073" y="531626"/>
                    <a:pt x="27917" y="528214"/>
                    <a:pt x="24098" y="524396"/>
                  </a:cubicBezTo>
                  <a:cubicBezTo>
                    <a:pt x="20277" y="520574"/>
                    <a:pt x="16867" y="516419"/>
                    <a:pt x="13866" y="511927"/>
                  </a:cubicBezTo>
                  <a:cubicBezTo>
                    <a:pt x="10864" y="507436"/>
                    <a:pt x="8330" y="502694"/>
                    <a:pt x="6263" y="497704"/>
                  </a:cubicBezTo>
                  <a:cubicBezTo>
                    <a:pt x="4195" y="492712"/>
                    <a:pt x="2635" y="487567"/>
                    <a:pt x="1581" y="482270"/>
                  </a:cubicBezTo>
                  <a:cubicBezTo>
                    <a:pt x="527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1" y="66223"/>
                  </a:cubicBezTo>
                  <a:cubicBezTo>
                    <a:pt x="2635" y="60924"/>
                    <a:pt x="4195" y="55780"/>
                    <a:pt x="6263" y="50788"/>
                  </a:cubicBezTo>
                  <a:cubicBezTo>
                    <a:pt x="8330" y="45799"/>
                    <a:pt x="10864" y="41056"/>
                    <a:pt x="13865" y="36564"/>
                  </a:cubicBezTo>
                  <a:cubicBezTo>
                    <a:pt x="16867" y="32072"/>
                    <a:pt x="20277" y="27917"/>
                    <a:pt x="24098" y="24097"/>
                  </a:cubicBezTo>
                  <a:cubicBezTo>
                    <a:pt x="27917" y="20278"/>
                    <a:pt x="32073" y="16867"/>
                    <a:pt x="36565" y="13866"/>
                  </a:cubicBezTo>
                  <a:cubicBezTo>
                    <a:pt x="41057" y="10865"/>
                    <a:pt x="45798" y="8330"/>
                    <a:pt x="50789" y="6262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6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Shape 63">
              <a:extLst>
                <a:ext uri="{FF2B5EF4-FFF2-40B4-BE49-F238E27FC236}">
                  <a16:creationId xmlns:a16="http://schemas.microsoft.com/office/drawing/2014/main" id="{9A1392D5-35C2-4AD9-A210-0E504EBE4FAA}"/>
                </a:ext>
              </a:extLst>
            </p:cNvPr>
            <p:cNvSpPr/>
            <p:nvPr/>
          </p:nvSpPr>
          <p:spPr>
            <a:xfrm>
              <a:off x="0" y="4753604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5" y="4195"/>
                    <a:pt x="2051766" y="6262"/>
                  </a:cubicBezTo>
                  <a:cubicBezTo>
                    <a:pt x="2056757" y="8329"/>
                    <a:pt x="2061499" y="10864"/>
                    <a:pt x="2065990" y="13865"/>
                  </a:cubicBezTo>
                  <a:cubicBezTo>
                    <a:pt x="2070482" y="16866"/>
                    <a:pt x="2074638" y="20277"/>
                    <a:pt x="2078458" y="24097"/>
                  </a:cubicBezTo>
                  <a:cubicBezTo>
                    <a:pt x="2082278" y="27916"/>
                    <a:pt x="2085688" y="32072"/>
                    <a:pt x="2088689" y="36564"/>
                  </a:cubicBezTo>
                  <a:cubicBezTo>
                    <a:pt x="2091691" y="41057"/>
                    <a:pt x="2094226" y="45798"/>
                    <a:pt x="2096293" y="50788"/>
                  </a:cubicBezTo>
                  <a:cubicBezTo>
                    <a:pt x="2098360" y="55780"/>
                    <a:pt x="2099921" y="60925"/>
                    <a:pt x="2100975" y="66222"/>
                  </a:cubicBezTo>
                  <a:cubicBezTo>
                    <a:pt x="2102029" y="71521"/>
                    <a:pt x="2102556" y="76871"/>
                    <a:pt x="2102556" y="82274"/>
                  </a:cubicBezTo>
                  <a:lnTo>
                    <a:pt x="2102556" y="466219"/>
                  </a:lnTo>
                  <a:cubicBezTo>
                    <a:pt x="2102556" y="471620"/>
                    <a:pt x="2102029" y="476971"/>
                    <a:pt x="2100975" y="482268"/>
                  </a:cubicBezTo>
                  <a:cubicBezTo>
                    <a:pt x="2099921" y="487567"/>
                    <a:pt x="2098360" y="492712"/>
                    <a:pt x="2096293" y="497703"/>
                  </a:cubicBezTo>
                  <a:cubicBezTo>
                    <a:pt x="2094226" y="502695"/>
                    <a:pt x="2091691" y="507436"/>
                    <a:pt x="2088689" y="511928"/>
                  </a:cubicBezTo>
                  <a:cubicBezTo>
                    <a:pt x="2085688" y="516418"/>
                    <a:pt x="2082278" y="520574"/>
                    <a:pt x="2078458" y="524395"/>
                  </a:cubicBezTo>
                  <a:cubicBezTo>
                    <a:pt x="2074638" y="528214"/>
                    <a:pt x="2070482" y="531626"/>
                    <a:pt x="2065990" y="534627"/>
                  </a:cubicBezTo>
                  <a:cubicBezTo>
                    <a:pt x="2061499" y="537628"/>
                    <a:pt x="2056757" y="540162"/>
                    <a:pt x="2051766" y="542229"/>
                  </a:cubicBezTo>
                  <a:cubicBezTo>
                    <a:pt x="2046775" y="544297"/>
                    <a:pt x="2041630" y="545857"/>
                    <a:pt x="2036332" y="546912"/>
                  </a:cubicBezTo>
                  <a:cubicBezTo>
                    <a:pt x="2031034" y="547965"/>
                    <a:pt x="2025683" y="548492"/>
                    <a:pt x="2020281" y="548493"/>
                  </a:cubicBezTo>
                  <a:lnTo>
                    <a:pt x="82274" y="548493"/>
                  </a:lnTo>
                  <a:cubicBezTo>
                    <a:pt x="76872" y="548492"/>
                    <a:pt x="71521" y="547965"/>
                    <a:pt x="66223" y="546912"/>
                  </a:cubicBezTo>
                  <a:cubicBezTo>
                    <a:pt x="60925" y="545857"/>
                    <a:pt x="55780" y="544297"/>
                    <a:pt x="50789" y="542229"/>
                  </a:cubicBezTo>
                  <a:cubicBezTo>
                    <a:pt x="45798" y="540162"/>
                    <a:pt x="41057" y="537628"/>
                    <a:pt x="36565" y="534627"/>
                  </a:cubicBezTo>
                  <a:cubicBezTo>
                    <a:pt x="32073" y="531626"/>
                    <a:pt x="27917" y="528214"/>
                    <a:pt x="24097" y="524395"/>
                  </a:cubicBezTo>
                  <a:cubicBezTo>
                    <a:pt x="20277" y="520574"/>
                    <a:pt x="16867" y="516418"/>
                    <a:pt x="13866" y="511927"/>
                  </a:cubicBezTo>
                  <a:cubicBezTo>
                    <a:pt x="10864" y="507436"/>
                    <a:pt x="8330" y="502695"/>
                    <a:pt x="6263" y="497703"/>
                  </a:cubicBezTo>
                  <a:cubicBezTo>
                    <a:pt x="4195" y="492712"/>
                    <a:pt x="2635" y="487567"/>
                    <a:pt x="1581" y="482268"/>
                  </a:cubicBezTo>
                  <a:cubicBezTo>
                    <a:pt x="527" y="476971"/>
                    <a:pt x="0" y="471620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7" y="71521"/>
                    <a:pt x="1581" y="66222"/>
                  </a:cubicBezTo>
                  <a:cubicBezTo>
                    <a:pt x="2635" y="60925"/>
                    <a:pt x="4195" y="55780"/>
                    <a:pt x="6263" y="50788"/>
                  </a:cubicBezTo>
                  <a:cubicBezTo>
                    <a:pt x="8330" y="45798"/>
                    <a:pt x="10864" y="41057"/>
                    <a:pt x="13865" y="36564"/>
                  </a:cubicBezTo>
                  <a:cubicBezTo>
                    <a:pt x="16867" y="32072"/>
                    <a:pt x="20277" y="27916"/>
                    <a:pt x="24097" y="24097"/>
                  </a:cubicBezTo>
                  <a:cubicBezTo>
                    <a:pt x="27917" y="20277"/>
                    <a:pt x="32073" y="16866"/>
                    <a:pt x="36565" y="13865"/>
                  </a:cubicBezTo>
                  <a:cubicBezTo>
                    <a:pt x="41057" y="10864"/>
                    <a:pt x="45798" y="8329"/>
                    <a:pt x="50789" y="6262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D69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4BFC4D1-0FBC-40D4-98FE-31E2DDEABE4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991" y="4835878"/>
              <a:ext cx="383945" cy="383945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190FBF-FB21-424E-9569-2C5A210FBED2}"/>
                </a:ext>
              </a:extLst>
            </p:cNvPr>
            <p:cNvSpPr/>
            <p:nvPr/>
          </p:nvSpPr>
          <p:spPr>
            <a:xfrm>
              <a:off x="489073" y="4984427"/>
              <a:ext cx="2058297" cy="1313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GroupFreelimitMetadataLoading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Shape 67">
              <a:extLst>
                <a:ext uri="{FF2B5EF4-FFF2-40B4-BE49-F238E27FC236}">
                  <a16:creationId xmlns:a16="http://schemas.microsoft.com/office/drawing/2014/main" id="{D45F0ECC-7A86-4A4F-B9F8-0809F75D18C6}"/>
                </a:ext>
              </a:extLst>
            </p:cNvPr>
            <p:cNvSpPr/>
            <p:nvPr/>
          </p:nvSpPr>
          <p:spPr>
            <a:xfrm>
              <a:off x="3053277" y="4753604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2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5"/>
                    <a:pt x="2051765" y="6262"/>
                  </a:cubicBezTo>
                  <a:cubicBezTo>
                    <a:pt x="2056756" y="8330"/>
                    <a:pt x="2061497" y="10865"/>
                    <a:pt x="2065989" y="13866"/>
                  </a:cubicBezTo>
                  <a:cubicBezTo>
                    <a:pt x="2070481" y="16867"/>
                    <a:pt x="2074637" y="20278"/>
                    <a:pt x="2078458" y="24097"/>
                  </a:cubicBezTo>
                  <a:cubicBezTo>
                    <a:pt x="2082278" y="27917"/>
                    <a:pt x="2085688" y="32072"/>
                    <a:pt x="2088689" y="36564"/>
                  </a:cubicBezTo>
                  <a:cubicBezTo>
                    <a:pt x="2091690" y="41056"/>
                    <a:pt x="2094225" y="45799"/>
                    <a:pt x="2096293" y="50788"/>
                  </a:cubicBezTo>
                  <a:cubicBezTo>
                    <a:pt x="2098360" y="55780"/>
                    <a:pt x="2099920" y="60924"/>
                    <a:pt x="2100974" y="66223"/>
                  </a:cubicBezTo>
                  <a:cubicBezTo>
                    <a:pt x="2102028" y="71521"/>
                    <a:pt x="2102555" y="76872"/>
                    <a:pt x="2102555" y="82274"/>
                  </a:cubicBezTo>
                  <a:lnTo>
                    <a:pt x="2102555" y="466219"/>
                  </a:lnTo>
                  <a:cubicBezTo>
                    <a:pt x="2102555" y="471621"/>
                    <a:pt x="2102028" y="476971"/>
                    <a:pt x="2100974" y="482268"/>
                  </a:cubicBezTo>
                  <a:cubicBezTo>
                    <a:pt x="2099920" y="487567"/>
                    <a:pt x="2098360" y="492712"/>
                    <a:pt x="2096293" y="497704"/>
                  </a:cubicBezTo>
                  <a:cubicBezTo>
                    <a:pt x="2094225" y="502694"/>
                    <a:pt x="2091690" y="507436"/>
                    <a:pt x="2088689" y="511928"/>
                  </a:cubicBezTo>
                  <a:cubicBezTo>
                    <a:pt x="2085688" y="516419"/>
                    <a:pt x="2082278" y="520574"/>
                    <a:pt x="2078458" y="524396"/>
                  </a:cubicBezTo>
                  <a:cubicBezTo>
                    <a:pt x="2074637" y="528214"/>
                    <a:pt x="2070481" y="531626"/>
                    <a:pt x="2065989" y="534627"/>
                  </a:cubicBezTo>
                  <a:cubicBezTo>
                    <a:pt x="2061497" y="537628"/>
                    <a:pt x="2056756" y="540163"/>
                    <a:pt x="2051765" y="542229"/>
                  </a:cubicBezTo>
                  <a:cubicBezTo>
                    <a:pt x="2046774" y="544297"/>
                    <a:pt x="2041630" y="545857"/>
                    <a:pt x="2036332" y="546912"/>
                  </a:cubicBezTo>
                  <a:cubicBezTo>
                    <a:pt x="2031034" y="547965"/>
                    <a:pt x="2025683" y="548493"/>
                    <a:pt x="2020282" y="548493"/>
                  </a:cubicBezTo>
                  <a:lnTo>
                    <a:pt x="82274" y="548493"/>
                  </a:lnTo>
                  <a:cubicBezTo>
                    <a:pt x="76872" y="548493"/>
                    <a:pt x="71521" y="547965"/>
                    <a:pt x="66223" y="546912"/>
                  </a:cubicBezTo>
                  <a:cubicBezTo>
                    <a:pt x="60925" y="545857"/>
                    <a:pt x="55780" y="544297"/>
                    <a:pt x="50789" y="542229"/>
                  </a:cubicBezTo>
                  <a:cubicBezTo>
                    <a:pt x="45798" y="540163"/>
                    <a:pt x="41057" y="537628"/>
                    <a:pt x="36565" y="534627"/>
                  </a:cubicBezTo>
                  <a:cubicBezTo>
                    <a:pt x="32073" y="531626"/>
                    <a:pt x="27917" y="528214"/>
                    <a:pt x="24097" y="524396"/>
                  </a:cubicBezTo>
                  <a:cubicBezTo>
                    <a:pt x="20277" y="520574"/>
                    <a:pt x="16867" y="516419"/>
                    <a:pt x="13865" y="511927"/>
                  </a:cubicBezTo>
                  <a:cubicBezTo>
                    <a:pt x="10864" y="507436"/>
                    <a:pt x="8330" y="502694"/>
                    <a:pt x="6262" y="497704"/>
                  </a:cubicBezTo>
                  <a:cubicBezTo>
                    <a:pt x="4195" y="492712"/>
                    <a:pt x="2634" y="487567"/>
                    <a:pt x="1580" y="482270"/>
                  </a:cubicBezTo>
                  <a:cubicBezTo>
                    <a:pt x="527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0" y="66223"/>
                  </a:cubicBezTo>
                  <a:cubicBezTo>
                    <a:pt x="2634" y="60924"/>
                    <a:pt x="4195" y="55780"/>
                    <a:pt x="6262" y="50788"/>
                  </a:cubicBezTo>
                  <a:cubicBezTo>
                    <a:pt x="8330" y="45799"/>
                    <a:pt x="10864" y="41056"/>
                    <a:pt x="13865" y="36564"/>
                  </a:cubicBezTo>
                  <a:cubicBezTo>
                    <a:pt x="16867" y="32072"/>
                    <a:pt x="20277" y="27917"/>
                    <a:pt x="24097" y="24097"/>
                  </a:cubicBezTo>
                  <a:cubicBezTo>
                    <a:pt x="27917" y="20278"/>
                    <a:pt x="32073" y="16867"/>
                    <a:pt x="36565" y="13866"/>
                  </a:cubicBezTo>
                  <a:cubicBezTo>
                    <a:pt x="41057" y="10865"/>
                    <a:pt x="45798" y="8330"/>
                    <a:pt x="50789" y="6262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E7F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Shape 68">
              <a:extLst>
                <a:ext uri="{FF2B5EF4-FFF2-40B4-BE49-F238E27FC236}">
                  <a16:creationId xmlns:a16="http://schemas.microsoft.com/office/drawing/2014/main" id="{5904D1F4-069C-4245-A1A0-23021A8ABB41}"/>
                </a:ext>
              </a:extLst>
            </p:cNvPr>
            <p:cNvSpPr/>
            <p:nvPr/>
          </p:nvSpPr>
          <p:spPr>
            <a:xfrm>
              <a:off x="3053276" y="4753604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5"/>
                    <a:pt x="2051764" y="6262"/>
                  </a:cubicBezTo>
                  <a:cubicBezTo>
                    <a:pt x="2056756" y="8329"/>
                    <a:pt x="2061497" y="10864"/>
                    <a:pt x="2065989" y="13865"/>
                  </a:cubicBezTo>
                  <a:cubicBezTo>
                    <a:pt x="2070481" y="16866"/>
                    <a:pt x="2074637" y="20277"/>
                    <a:pt x="2078457" y="24097"/>
                  </a:cubicBezTo>
                  <a:cubicBezTo>
                    <a:pt x="2082278" y="27916"/>
                    <a:pt x="2085687" y="32072"/>
                    <a:pt x="2088688" y="36564"/>
                  </a:cubicBezTo>
                  <a:cubicBezTo>
                    <a:pt x="2091691" y="41057"/>
                    <a:pt x="2094225" y="45798"/>
                    <a:pt x="2096292" y="50788"/>
                  </a:cubicBezTo>
                  <a:cubicBezTo>
                    <a:pt x="2098360" y="55780"/>
                    <a:pt x="2099920" y="60925"/>
                    <a:pt x="2100974" y="66222"/>
                  </a:cubicBezTo>
                  <a:cubicBezTo>
                    <a:pt x="2102028" y="71521"/>
                    <a:pt x="2102555" y="76871"/>
                    <a:pt x="2102555" y="82274"/>
                  </a:cubicBezTo>
                  <a:lnTo>
                    <a:pt x="2102555" y="466219"/>
                  </a:lnTo>
                  <a:cubicBezTo>
                    <a:pt x="2102555" y="471620"/>
                    <a:pt x="2102028" y="476971"/>
                    <a:pt x="2100974" y="482268"/>
                  </a:cubicBezTo>
                  <a:cubicBezTo>
                    <a:pt x="2099920" y="487567"/>
                    <a:pt x="2098360" y="492712"/>
                    <a:pt x="2096292" y="497703"/>
                  </a:cubicBezTo>
                  <a:cubicBezTo>
                    <a:pt x="2094225" y="502695"/>
                    <a:pt x="2091691" y="507436"/>
                    <a:pt x="2088688" y="511928"/>
                  </a:cubicBezTo>
                  <a:cubicBezTo>
                    <a:pt x="2085687" y="516418"/>
                    <a:pt x="2082278" y="520574"/>
                    <a:pt x="2078457" y="524395"/>
                  </a:cubicBezTo>
                  <a:cubicBezTo>
                    <a:pt x="2074637" y="528214"/>
                    <a:pt x="2070481" y="531626"/>
                    <a:pt x="2065989" y="534627"/>
                  </a:cubicBezTo>
                  <a:cubicBezTo>
                    <a:pt x="2061497" y="537628"/>
                    <a:pt x="2056756" y="540162"/>
                    <a:pt x="2051764" y="542229"/>
                  </a:cubicBezTo>
                  <a:cubicBezTo>
                    <a:pt x="2046774" y="544297"/>
                    <a:pt x="2041630" y="545857"/>
                    <a:pt x="2036332" y="546912"/>
                  </a:cubicBezTo>
                  <a:cubicBezTo>
                    <a:pt x="2031034" y="547965"/>
                    <a:pt x="2025683" y="548492"/>
                    <a:pt x="2020281" y="548493"/>
                  </a:cubicBezTo>
                  <a:lnTo>
                    <a:pt x="82274" y="548493"/>
                  </a:lnTo>
                  <a:cubicBezTo>
                    <a:pt x="76871" y="548492"/>
                    <a:pt x="71522" y="547965"/>
                    <a:pt x="66222" y="546912"/>
                  </a:cubicBezTo>
                  <a:cubicBezTo>
                    <a:pt x="60924" y="545857"/>
                    <a:pt x="55780" y="544297"/>
                    <a:pt x="50788" y="542229"/>
                  </a:cubicBezTo>
                  <a:cubicBezTo>
                    <a:pt x="45797" y="540162"/>
                    <a:pt x="41056" y="537628"/>
                    <a:pt x="36564" y="534627"/>
                  </a:cubicBezTo>
                  <a:cubicBezTo>
                    <a:pt x="32073" y="531626"/>
                    <a:pt x="27917" y="528214"/>
                    <a:pt x="24097" y="524395"/>
                  </a:cubicBezTo>
                  <a:cubicBezTo>
                    <a:pt x="20277" y="520574"/>
                    <a:pt x="16866" y="516418"/>
                    <a:pt x="13865" y="511927"/>
                  </a:cubicBezTo>
                  <a:cubicBezTo>
                    <a:pt x="10864" y="507436"/>
                    <a:pt x="8330" y="502695"/>
                    <a:pt x="6263" y="497703"/>
                  </a:cubicBezTo>
                  <a:cubicBezTo>
                    <a:pt x="4195" y="492712"/>
                    <a:pt x="2635" y="487567"/>
                    <a:pt x="1581" y="482268"/>
                  </a:cubicBezTo>
                  <a:cubicBezTo>
                    <a:pt x="526" y="476971"/>
                    <a:pt x="0" y="471620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6" y="71521"/>
                    <a:pt x="1581" y="66222"/>
                  </a:cubicBezTo>
                  <a:cubicBezTo>
                    <a:pt x="2634" y="60925"/>
                    <a:pt x="4195" y="55780"/>
                    <a:pt x="6262" y="50788"/>
                  </a:cubicBezTo>
                  <a:cubicBezTo>
                    <a:pt x="8330" y="45798"/>
                    <a:pt x="10864" y="41057"/>
                    <a:pt x="13865" y="36564"/>
                  </a:cubicBezTo>
                  <a:cubicBezTo>
                    <a:pt x="16866" y="32072"/>
                    <a:pt x="20277" y="27916"/>
                    <a:pt x="24097" y="24097"/>
                  </a:cubicBezTo>
                  <a:cubicBezTo>
                    <a:pt x="27917" y="20277"/>
                    <a:pt x="32073" y="16866"/>
                    <a:pt x="36564" y="13865"/>
                  </a:cubicBezTo>
                  <a:cubicBezTo>
                    <a:pt x="41056" y="10864"/>
                    <a:pt x="45797" y="8329"/>
                    <a:pt x="50788" y="6262"/>
                  </a:cubicBezTo>
                  <a:cubicBezTo>
                    <a:pt x="55780" y="4195"/>
                    <a:pt x="60924" y="2635"/>
                    <a:pt x="66222" y="1581"/>
                  </a:cubicBezTo>
                  <a:cubicBezTo>
                    <a:pt x="71522" y="527"/>
                    <a:pt x="76871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6B8EB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DBA756A-9126-4150-90E2-7914800F7EC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17267" y="4835878"/>
              <a:ext cx="383945" cy="383945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3C5717-68FF-4E86-BD8C-13EFB13001A7}"/>
                </a:ext>
              </a:extLst>
            </p:cNvPr>
            <p:cNvSpPr/>
            <p:nvPr/>
          </p:nvSpPr>
          <p:spPr>
            <a:xfrm>
              <a:off x="3542349" y="4979856"/>
              <a:ext cx="1975969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CashDenominationPricing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5" name="Shape 72">
              <a:extLst>
                <a:ext uri="{FF2B5EF4-FFF2-40B4-BE49-F238E27FC236}">
                  <a16:creationId xmlns:a16="http://schemas.microsoft.com/office/drawing/2014/main" id="{ABD3C93C-C95E-4E5B-B471-E200D7798F36}"/>
                </a:ext>
              </a:extLst>
            </p:cNvPr>
            <p:cNvSpPr/>
            <p:nvPr/>
          </p:nvSpPr>
          <p:spPr>
            <a:xfrm>
              <a:off x="0" y="5576343"/>
              <a:ext cx="2102556" cy="548494"/>
            </a:xfrm>
            <a:custGeom>
              <a:avLst/>
              <a:gdLst/>
              <a:ahLst/>
              <a:cxnLst/>
              <a:rect l="0" t="0" r="0" b="0"/>
              <a:pathLst>
                <a:path w="2102556" h="548494">
                  <a:moveTo>
                    <a:pt x="82274" y="0"/>
                  </a:moveTo>
                  <a:lnTo>
                    <a:pt x="2020281" y="0"/>
                  </a:lnTo>
                  <a:cubicBezTo>
                    <a:pt x="2025684" y="0"/>
                    <a:pt x="2031034" y="527"/>
                    <a:pt x="2036333" y="1581"/>
                  </a:cubicBezTo>
                  <a:cubicBezTo>
                    <a:pt x="2041630" y="2635"/>
                    <a:pt x="2046775" y="4196"/>
                    <a:pt x="2051766" y="6264"/>
                  </a:cubicBezTo>
                  <a:cubicBezTo>
                    <a:pt x="2056757" y="8330"/>
                    <a:pt x="2061499" y="10865"/>
                    <a:pt x="2065990" y="13866"/>
                  </a:cubicBezTo>
                  <a:cubicBezTo>
                    <a:pt x="2070482" y="16868"/>
                    <a:pt x="2074639" y="20279"/>
                    <a:pt x="2078457" y="24099"/>
                  </a:cubicBezTo>
                  <a:cubicBezTo>
                    <a:pt x="2082278" y="27918"/>
                    <a:pt x="2085689" y="32073"/>
                    <a:pt x="2088690" y="36564"/>
                  </a:cubicBezTo>
                  <a:cubicBezTo>
                    <a:pt x="2091691" y="41056"/>
                    <a:pt x="2094226" y="45799"/>
                    <a:pt x="2096293" y="50788"/>
                  </a:cubicBezTo>
                  <a:cubicBezTo>
                    <a:pt x="2098361" y="55780"/>
                    <a:pt x="2099920" y="60923"/>
                    <a:pt x="2100975" y="66223"/>
                  </a:cubicBezTo>
                  <a:cubicBezTo>
                    <a:pt x="2102029" y="71521"/>
                    <a:pt x="2102556" y="76872"/>
                    <a:pt x="2102556" y="82275"/>
                  </a:cubicBezTo>
                  <a:lnTo>
                    <a:pt x="2102556" y="466220"/>
                  </a:lnTo>
                  <a:cubicBezTo>
                    <a:pt x="2102556" y="471621"/>
                    <a:pt x="2102029" y="476972"/>
                    <a:pt x="2100975" y="482270"/>
                  </a:cubicBezTo>
                  <a:cubicBezTo>
                    <a:pt x="2099920" y="487568"/>
                    <a:pt x="2098361" y="492712"/>
                    <a:pt x="2096293" y="497703"/>
                  </a:cubicBezTo>
                  <a:cubicBezTo>
                    <a:pt x="2094226" y="502694"/>
                    <a:pt x="2091691" y="507436"/>
                    <a:pt x="2088690" y="511927"/>
                  </a:cubicBezTo>
                  <a:cubicBezTo>
                    <a:pt x="2085689" y="516419"/>
                    <a:pt x="2082278" y="520574"/>
                    <a:pt x="2078457" y="524394"/>
                  </a:cubicBezTo>
                  <a:cubicBezTo>
                    <a:pt x="2074639" y="528215"/>
                    <a:pt x="2070482" y="531624"/>
                    <a:pt x="2065991" y="534626"/>
                  </a:cubicBezTo>
                  <a:cubicBezTo>
                    <a:pt x="2061499" y="537627"/>
                    <a:pt x="2056757" y="540162"/>
                    <a:pt x="2051766" y="542229"/>
                  </a:cubicBezTo>
                  <a:cubicBezTo>
                    <a:pt x="2046775" y="544296"/>
                    <a:pt x="2041630" y="545857"/>
                    <a:pt x="2036333" y="546912"/>
                  </a:cubicBezTo>
                  <a:cubicBezTo>
                    <a:pt x="2031034" y="547966"/>
                    <a:pt x="2025684" y="548493"/>
                    <a:pt x="2020281" y="548494"/>
                  </a:cubicBezTo>
                  <a:lnTo>
                    <a:pt x="82274" y="548494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7"/>
                    <a:pt x="55780" y="544296"/>
                    <a:pt x="50789" y="542229"/>
                  </a:cubicBezTo>
                  <a:cubicBezTo>
                    <a:pt x="45798" y="540162"/>
                    <a:pt x="41057" y="537627"/>
                    <a:pt x="36565" y="534626"/>
                  </a:cubicBezTo>
                  <a:cubicBezTo>
                    <a:pt x="32073" y="531624"/>
                    <a:pt x="27917" y="528215"/>
                    <a:pt x="24098" y="524394"/>
                  </a:cubicBezTo>
                  <a:cubicBezTo>
                    <a:pt x="20277" y="520574"/>
                    <a:pt x="16867" y="516419"/>
                    <a:pt x="13866" y="511928"/>
                  </a:cubicBezTo>
                  <a:cubicBezTo>
                    <a:pt x="10864" y="507436"/>
                    <a:pt x="8330" y="502694"/>
                    <a:pt x="6263" y="497703"/>
                  </a:cubicBezTo>
                  <a:cubicBezTo>
                    <a:pt x="4195" y="492712"/>
                    <a:pt x="2635" y="487568"/>
                    <a:pt x="1581" y="482270"/>
                  </a:cubicBezTo>
                  <a:cubicBezTo>
                    <a:pt x="527" y="476972"/>
                    <a:pt x="0" y="471621"/>
                    <a:pt x="0" y="466220"/>
                  </a:cubicBezTo>
                  <a:lnTo>
                    <a:pt x="0" y="82275"/>
                  </a:lnTo>
                  <a:cubicBezTo>
                    <a:pt x="0" y="76872"/>
                    <a:pt x="527" y="71521"/>
                    <a:pt x="1581" y="66223"/>
                  </a:cubicBezTo>
                  <a:cubicBezTo>
                    <a:pt x="2635" y="60923"/>
                    <a:pt x="4195" y="55780"/>
                    <a:pt x="6263" y="50788"/>
                  </a:cubicBezTo>
                  <a:cubicBezTo>
                    <a:pt x="8330" y="45798"/>
                    <a:pt x="10864" y="41056"/>
                    <a:pt x="13865" y="36564"/>
                  </a:cubicBezTo>
                  <a:cubicBezTo>
                    <a:pt x="16867" y="32073"/>
                    <a:pt x="20277" y="27918"/>
                    <a:pt x="24098" y="24099"/>
                  </a:cubicBezTo>
                  <a:cubicBezTo>
                    <a:pt x="27917" y="20279"/>
                    <a:pt x="32073" y="16868"/>
                    <a:pt x="36565" y="13866"/>
                  </a:cubicBezTo>
                  <a:cubicBezTo>
                    <a:pt x="41057" y="10865"/>
                    <a:pt x="45798" y="8330"/>
                    <a:pt x="50789" y="6264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E7F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Shape 73">
              <a:extLst>
                <a:ext uri="{FF2B5EF4-FFF2-40B4-BE49-F238E27FC236}">
                  <a16:creationId xmlns:a16="http://schemas.microsoft.com/office/drawing/2014/main" id="{062A63FD-E35F-41E4-921C-4441C2374641}"/>
                </a:ext>
              </a:extLst>
            </p:cNvPr>
            <p:cNvSpPr/>
            <p:nvPr/>
          </p:nvSpPr>
          <p:spPr>
            <a:xfrm>
              <a:off x="0" y="5576342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5" y="4195"/>
                    <a:pt x="2051766" y="6263"/>
                  </a:cubicBezTo>
                  <a:cubicBezTo>
                    <a:pt x="2056757" y="8330"/>
                    <a:pt x="2061499" y="10864"/>
                    <a:pt x="2065990" y="13866"/>
                  </a:cubicBezTo>
                  <a:cubicBezTo>
                    <a:pt x="2070482" y="16867"/>
                    <a:pt x="2074638" y="20277"/>
                    <a:pt x="2078458" y="24099"/>
                  </a:cubicBezTo>
                  <a:cubicBezTo>
                    <a:pt x="2082278" y="27918"/>
                    <a:pt x="2085688" y="32073"/>
                    <a:pt x="2088689" y="36564"/>
                  </a:cubicBezTo>
                  <a:cubicBezTo>
                    <a:pt x="2091691" y="41056"/>
                    <a:pt x="2094226" y="45798"/>
                    <a:pt x="2096293" y="50788"/>
                  </a:cubicBezTo>
                  <a:cubicBezTo>
                    <a:pt x="2098360" y="55779"/>
                    <a:pt x="2099921" y="60923"/>
                    <a:pt x="2100975" y="66222"/>
                  </a:cubicBezTo>
                  <a:cubicBezTo>
                    <a:pt x="2102029" y="71521"/>
                    <a:pt x="2102556" y="76871"/>
                    <a:pt x="2102556" y="82274"/>
                  </a:cubicBezTo>
                  <a:lnTo>
                    <a:pt x="2102556" y="466219"/>
                  </a:lnTo>
                  <a:cubicBezTo>
                    <a:pt x="2102556" y="471621"/>
                    <a:pt x="2102029" y="476971"/>
                    <a:pt x="2100975" y="482268"/>
                  </a:cubicBezTo>
                  <a:cubicBezTo>
                    <a:pt x="2099921" y="487567"/>
                    <a:pt x="2098360" y="492712"/>
                    <a:pt x="2096293" y="497702"/>
                  </a:cubicBezTo>
                  <a:cubicBezTo>
                    <a:pt x="2094226" y="502693"/>
                    <a:pt x="2091691" y="507436"/>
                    <a:pt x="2088689" y="511927"/>
                  </a:cubicBezTo>
                  <a:cubicBezTo>
                    <a:pt x="2085688" y="516419"/>
                    <a:pt x="2082278" y="520574"/>
                    <a:pt x="2078458" y="524394"/>
                  </a:cubicBezTo>
                  <a:cubicBezTo>
                    <a:pt x="2074638" y="528214"/>
                    <a:pt x="2070482" y="531624"/>
                    <a:pt x="2065990" y="534625"/>
                  </a:cubicBezTo>
                  <a:cubicBezTo>
                    <a:pt x="2061499" y="537626"/>
                    <a:pt x="2056757" y="540162"/>
                    <a:pt x="2051766" y="542229"/>
                  </a:cubicBezTo>
                  <a:cubicBezTo>
                    <a:pt x="2046775" y="544295"/>
                    <a:pt x="2041630" y="545857"/>
                    <a:pt x="2036332" y="546912"/>
                  </a:cubicBezTo>
                  <a:cubicBezTo>
                    <a:pt x="2031034" y="547966"/>
                    <a:pt x="2025683" y="548491"/>
                    <a:pt x="2020281" y="548493"/>
                  </a:cubicBezTo>
                  <a:lnTo>
                    <a:pt x="82274" y="548493"/>
                  </a:lnTo>
                  <a:cubicBezTo>
                    <a:pt x="76872" y="548491"/>
                    <a:pt x="71521" y="547966"/>
                    <a:pt x="66223" y="546912"/>
                  </a:cubicBezTo>
                  <a:cubicBezTo>
                    <a:pt x="60925" y="545857"/>
                    <a:pt x="55780" y="544295"/>
                    <a:pt x="50789" y="542229"/>
                  </a:cubicBezTo>
                  <a:cubicBezTo>
                    <a:pt x="45798" y="540162"/>
                    <a:pt x="41057" y="537626"/>
                    <a:pt x="36565" y="534625"/>
                  </a:cubicBezTo>
                  <a:cubicBezTo>
                    <a:pt x="32073" y="531624"/>
                    <a:pt x="27917" y="528214"/>
                    <a:pt x="24097" y="524394"/>
                  </a:cubicBezTo>
                  <a:cubicBezTo>
                    <a:pt x="20277" y="520574"/>
                    <a:pt x="16867" y="516419"/>
                    <a:pt x="13866" y="511928"/>
                  </a:cubicBezTo>
                  <a:cubicBezTo>
                    <a:pt x="10864" y="507436"/>
                    <a:pt x="8330" y="502693"/>
                    <a:pt x="6263" y="497702"/>
                  </a:cubicBezTo>
                  <a:cubicBezTo>
                    <a:pt x="4195" y="492712"/>
                    <a:pt x="2635" y="487567"/>
                    <a:pt x="1581" y="482268"/>
                  </a:cubicBezTo>
                  <a:cubicBezTo>
                    <a:pt x="527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7" y="71521"/>
                    <a:pt x="1581" y="66222"/>
                  </a:cubicBezTo>
                  <a:cubicBezTo>
                    <a:pt x="2635" y="60923"/>
                    <a:pt x="4195" y="55779"/>
                    <a:pt x="6263" y="50788"/>
                  </a:cubicBezTo>
                  <a:cubicBezTo>
                    <a:pt x="8330" y="45798"/>
                    <a:pt x="10864" y="41056"/>
                    <a:pt x="13865" y="36564"/>
                  </a:cubicBezTo>
                  <a:cubicBezTo>
                    <a:pt x="16867" y="32073"/>
                    <a:pt x="20277" y="27918"/>
                    <a:pt x="24097" y="24099"/>
                  </a:cubicBezTo>
                  <a:cubicBezTo>
                    <a:pt x="27917" y="20277"/>
                    <a:pt x="32073" y="16867"/>
                    <a:pt x="36565" y="13866"/>
                  </a:cubicBezTo>
                  <a:cubicBezTo>
                    <a:pt x="41057" y="10864"/>
                    <a:pt x="45798" y="8330"/>
                    <a:pt x="50789" y="6263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6B8EB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85D8BF6-EA71-46E7-85D6-E14B7BFBBF8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991" y="5658616"/>
              <a:ext cx="383945" cy="383945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43AC55-1E05-45CA-8A32-853C9FBA8DB5}"/>
                </a:ext>
              </a:extLst>
            </p:cNvPr>
            <p:cNvSpPr/>
            <p:nvPr/>
          </p:nvSpPr>
          <p:spPr>
            <a:xfrm>
              <a:off x="489073" y="5802595"/>
              <a:ext cx="1958741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CashDepositLoadProcess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Shape 77">
              <a:extLst>
                <a:ext uri="{FF2B5EF4-FFF2-40B4-BE49-F238E27FC236}">
                  <a16:creationId xmlns:a16="http://schemas.microsoft.com/office/drawing/2014/main" id="{10C93C4E-8740-4C32-A995-6C388FF36139}"/>
                </a:ext>
              </a:extLst>
            </p:cNvPr>
            <p:cNvSpPr/>
            <p:nvPr/>
          </p:nvSpPr>
          <p:spPr>
            <a:xfrm>
              <a:off x="3053277" y="5576343"/>
              <a:ext cx="2102555" cy="548494"/>
            </a:xfrm>
            <a:custGeom>
              <a:avLst/>
              <a:gdLst/>
              <a:ahLst/>
              <a:cxnLst/>
              <a:rect l="0" t="0" r="0" b="0"/>
              <a:pathLst>
                <a:path w="2102555" h="548494">
                  <a:moveTo>
                    <a:pt x="82274" y="0"/>
                  </a:moveTo>
                  <a:lnTo>
                    <a:pt x="2020282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6"/>
                    <a:pt x="2051765" y="6264"/>
                  </a:cubicBezTo>
                  <a:cubicBezTo>
                    <a:pt x="2056756" y="8330"/>
                    <a:pt x="2061497" y="10865"/>
                    <a:pt x="2065989" y="13866"/>
                  </a:cubicBezTo>
                  <a:cubicBezTo>
                    <a:pt x="2070481" y="16868"/>
                    <a:pt x="2074637" y="20279"/>
                    <a:pt x="2078458" y="24099"/>
                  </a:cubicBezTo>
                  <a:cubicBezTo>
                    <a:pt x="2082278" y="27918"/>
                    <a:pt x="2085688" y="32073"/>
                    <a:pt x="2088689" y="36564"/>
                  </a:cubicBezTo>
                  <a:cubicBezTo>
                    <a:pt x="2091690" y="41056"/>
                    <a:pt x="2094225" y="45799"/>
                    <a:pt x="2096293" y="50788"/>
                  </a:cubicBezTo>
                  <a:cubicBezTo>
                    <a:pt x="2098360" y="55780"/>
                    <a:pt x="2099920" y="60923"/>
                    <a:pt x="2100974" y="66223"/>
                  </a:cubicBezTo>
                  <a:cubicBezTo>
                    <a:pt x="2102028" y="71521"/>
                    <a:pt x="2102555" y="76872"/>
                    <a:pt x="2102555" y="82275"/>
                  </a:cubicBezTo>
                  <a:lnTo>
                    <a:pt x="2102555" y="466220"/>
                  </a:lnTo>
                  <a:cubicBezTo>
                    <a:pt x="2102555" y="471621"/>
                    <a:pt x="2102028" y="476972"/>
                    <a:pt x="2100974" y="482270"/>
                  </a:cubicBezTo>
                  <a:cubicBezTo>
                    <a:pt x="2099920" y="487568"/>
                    <a:pt x="2098360" y="492712"/>
                    <a:pt x="2096293" y="497703"/>
                  </a:cubicBezTo>
                  <a:cubicBezTo>
                    <a:pt x="2094225" y="502694"/>
                    <a:pt x="2091690" y="507436"/>
                    <a:pt x="2088689" y="511927"/>
                  </a:cubicBezTo>
                  <a:cubicBezTo>
                    <a:pt x="2085688" y="516419"/>
                    <a:pt x="2082278" y="520574"/>
                    <a:pt x="2078458" y="524394"/>
                  </a:cubicBezTo>
                  <a:cubicBezTo>
                    <a:pt x="2074637" y="528215"/>
                    <a:pt x="2070481" y="531624"/>
                    <a:pt x="2065989" y="534626"/>
                  </a:cubicBezTo>
                  <a:cubicBezTo>
                    <a:pt x="2061497" y="537627"/>
                    <a:pt x="2056756" y="540162"/>
                    <a:pt x="2051765" y="542229"/>
                  </a:cubicBezTo>
                  <a:cubicBezTo>
                    <a:pt x="2046774" y="544296"/>
                    <a:pt x="2041630" y="545857"/>
                    <a:pt x="2036332" y="546912"/>
                  </a:cubicBezTo>
                  <a:cubicBezTo>
                    <a:pt x="2031034" y="547966"/>
                    <a:pt x="2025683" y="548493"/>
                    <a:pt x="2020282" y="548494"/>
                  </a:cubicBezTo>
                  <a:lnTo>
                    <a:pt x="82274" y="548494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7"/>
                    <a:pt x="55780" y="544296"/>
                    <a:pt x="50789" y="542229"/>
                  </a:cubicBezTo>
                  <a:cubicBezTo>
                    <a:pt x="45798" y="540162"/>
                    <a:pt x="41057" y="537627"/>
                    <a:pt x="36565" y="534626"/>
                  </a:cubicBezTo>
                  <a:cubicBezTo>
                    <a:pt x="32073" y="531624"/>
                    <a:pt x="27917" y="528215"/>
                    <a:pt x="24097" y="524394"/>
                  </a:cubicBezTo>
                  <a:cubicBezTo>
                    <a:pt x="20277" y="520574"/>
                    <a:pt x="16867" y="516419"/>
                    <a:pt x="13865" y="511928"/>
                  </a:cubicBezTo>
                  <a:cubicBezTo>
                    <a:pt x="10864" y="507436"/>
                    <a:pt x="8330" y="502694"/>
                    <a:pt x="6262" y="497703"/>
                  </a:cubicBezTo>
                  <a:cubicBezTo>
                    <a:pt x="4195" y="492712"/>
                    <a:pt x="2634" y="487568"/>
                    <a:pt x="1580" y="482270"/>
                  </a:cubicBezTo>
                  <a:cubicBezTo>
                    <a:pt x="527" y="476972"/>
                    <a:pt x="0" y="471621"/>
                    <a:pt x="0" y="466220"/>
                  </a:cubicBezTo>
                  <a:lnTo>
                    <a:pt x="0" y="82275"/>
                  </a:lnTo>
                  <a:cubicBezTo>
                    <a:pt x="0" y="76872"/>
                    <a:pt x="527" y="71521"/>
                    <a:pt x="1580" y="66223"/>
                  </a:cubicBezTo>
                  <a:cubicBezTo>
                    <a:pt x="2634" y="60923"/>
                    <a:pt x="4195" y="55780"/>
                    <a:pt x="6262" y="50788"/>
                  </a:cubicBezTo>
                  <a:cubicBezTo>
                    <a:pt x="8330" y="45798"/>
                    <a:pt x="10864" y="41056"/>
                    <a:pt x="13865" y="36564"/>
                  </a:cubicBezTo>
                  <a:cubicBezTo>
                    <a:pt x="16867" y="32073"/>
                    <a:pt x="20277" y="27918"/>
                    <a:pt x="24097" y="24099"/>
                  </a:cubicBezTo>
                  <a:cubicBezTo>
                    <a:pt x="27917" y="20279"/>
                    <a:pt x="32073" y="16868"/>
                    <a:pt x="36565" y="13866"/>
                  </a:cubicBezTo>
                  <a:cubicBezTo>
                    <a:pt x="41057" y="10865"/>
                    <a:pt x="45798" y="8330"/>
                    <a:pt x="50789" y="6264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E7F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Shape 78">
              <a:extLst>
                <a:ext uri="{FF2B5EF4-FFF2-40B4-BE49-F238E27FC236}">
                  <a16:creationId xmlns:a16="http://schemas.microsoft.com/office/drawing/2014/main" id="{E9F44096-855D-4519-9BC9-694674CE8678}"/>
                </a:ext>
              </a:extLst>
            </p:cNvPr>
            <p:cNvSpPr/>
            <p:nvPr/>
          </p:nvSpPr>
          <p:spPr>
            <a:xfrm>
              <a:off x="3053276" y="5576342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5"/>
                    <a:pt x="2051764" y="6263"/>
                  </a:cubicBezTo>
                  <a:cubicBezTo>
                    <a:pt x="2056756" y="8330"/>
                    <a:pt x="2061497" y="10864"/>
                    <a:pt x="2065989" y="13866"/>
                  </a:cubicBezTo>
                  <a:cubicBezTo>
                    <a:pt x="2070481" y="16867"/>
                    <a:pt x="2074637" y="20277"/>
                    <a:pt x="2078457" y="24099"/>
                  </a:cubicBezTo>
                  <a:cubicBezTo>
                    <a:pt x="2082278" y="27918"/>
                    <a:pt x="2085687" y="32073"/>
                    <a:pt x="2088688" y="36564"/>
                  </a:cubicBezTo>
                  <a:cubicBezTo>
                    <a:pt x="2091691" y="41056"/>
                    <a:pt x="2094225" y="45798"/>
                    <a:pt x="2096292" y="50788"/>
                  </a:cubicBezTo>
                  <a:cubicBezTo>
                    <a:pt x="2098360" y="55779"/>
                    <a:pt x="2099920" y="60923"/>
                    <a:pt x="2100974" y="66222"/>
                  </a:cubicBezTo>
                  <a:cubicBezTo>
                    <a:pt x="2102028" y="71521"/>
                    <a:pt x="2102555" y="76871"/>
                    <a:pt x="2102555" y="82274"/>
                  </a:cubicBezTo>
                  <a:lnTo>
                    <a:pt x="2102555" y="466219"/>
                  </a:lnTo>
                  <a:cubicBezTo>
                    <a:pt x="2102555" y="471621"/>
                    <a:pt x="2102028" y="476971"/>
                    <a:pt x="2100974" y="482268"/>
                  </a:cubicBezTo>
                  <a:cubicBezTo>
                    <a:pt x="2099920" y="487567"/>
                    <a:pt x="2098360" y="492712"/>
                    <a:pt x="2096292" y="497702"/>
                  </a:cubicBezTo>
                  <a:cubicBezTo>
                    <a:pt x="2094225" y="502693"/>
                    <a:pt x="2091691" y="507436"/>
                    <a:pt x="2088688" y="511927"/>
                  </a:cubicBezTo>
                  <a:cubicBezTo>
                    <a:pt x="2085687" y="516419"/>
                    <a:pt x="2082278" y="520574"/>
                    <a:pt x="2078457" y="524394"/>
                  </a:cubicBezTo>
                  <a:cubicBezTo>
                    <a:pt x="2074637" y="528214"/>
                    <a:pt x="2070481" y="531624"/>
                    <a:pt x="2065989" y="534625"/>
                  </a:cubicBezTo>
                  <a:cubicBezTo>
                    <a:pt x="2061497" y="537626"/>
                    <a:pt x="2056756" y="540162"/>
                    <a:pt x="2051764" y="542229"/>
                  </a:cubicBezTo>
                  <a:cubicBezTo>
                    <a:pt x="2046774" y="544295"/>
                    <a:pt x="2041630" y="545857"/>
                    <a:pt x="2036332" y="546912"/>
                  </a:cubicBezTo>
                  <a:cubicBezTo>
                    <a:pt x="2031034" y="547966"/>
                    <a:pt x="2025683" y="548491"/>
                    <a:pt x="2020281" y="548493"/>
                  </a:cubicBezTo>
                  <a:lnTo>
                    <a:pt x="82274" y="548493"/>
                  </a:lnTo>
                  <a:cubicBezTo>
                    <a:pt x="76871" y="548491"/>
                    <a:pt x="71522" y="547966"/>
                    <a:pt x="66222" y="546912"/>
                  </a:cubicBezTo>
                  <a:cubicBezTo>
                    <a:pt x="60924" y="545857"/>
                    <a:pt x="55780" y="544295"/>
                    <a:pt x="50788" y="542229"/>
                  </a:cubicBezTo>
                  <a:cubicBezTo>
                    <a:pt x="45797" y="540162"/>
                    <a:pt x="41056" y="537626"/>
                    <a:pt x="36564" y="534625"/>
                  </a:cubicBezTo>
                  <a:cubicBezTo>
                    <a:pt x="32073" y="531624"/>
                    <a:pt x="27917" y="528214"/>
                    <a:pt x="24097" y="524394"/>
                  </a:cubicBezTo>
                  <a:cubicBezTo>
                    <a:pt x="20277" y="520574"/>
                    <a:pt x="16866" y="516419"/>
                    <a:pt x="13865" y="511928"/>
                  </a:cubicBezTo>
                  <a:cubicBezTo>
                    <a:pt x="10864" y="507436"/>
                    <a:pt x="8330" y="502693"/>
                    <a:pt x="6263" y="497702"/>
                  </a:cubicBezTo>
                  <a:cubicBezTo>
                    <a:pt x="4195" y="492712"/>
                    <a:pt x="2635" y="487567"/>
                    <a:pt x="1581" y="482268"/>
                  </a:cubicBezTo>
                  <a:cubicBezTo>
                    <a:pt x="526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6" y="71521"/>
                    <a:pt x="1581" y="66222"/>
                  </a:cubicBezTo>
                  <a:cubicBezTo>
                    <a:pt x="2634" y="60923"/>
                    <a:pt x="4195" y="55779"/>
                    <a:pt x="6262" y="50788"/>
                  </a:cubicBezTo>
                  <a:cubicBezTo>
                    <a:pt x="8330" y="45798"/>
                    <a:pt x="10864" y="41056"/>
                    <a:pt x="13865" y="36564"/>
                  </a:cubicBezTo>
                  <a:cubicBezTo>
                    <a:pt x="16866" y="32073"/>
                    <a:pt x="20277" y="27918"/>
                    <a:pt x="24097" y="24099"/>
                  </a:cubicBezTo>
                  <a:cubicBezTo>
                    <a:pt x="27917" y="20277"/>
                    <a:pt x="32073" y="16867"/>
                    <a:pt x="36564" y="13866"/>
                  </a:cubicBezTo>
                  <a:cubicBezTo>
                    <a:pt x="41056" y="10864"/>
                    <a:pt x="45797" y="8330"/>
                    <a:pt x="50788" y="6263"/>
                  </a:cubicBezTo>
                  <a:cubicBezTo>
                    <a:pt x="55780" y="4195"/>
                    <a:pt x="60924" y="2635"/>
                    <a:pt x="66222" y="1581"/>
                  </a:cubicBezTo>
                  <a:cubicBezTo>
                    <a:pt x="71522" y="527"/>
                    <a:pt x="76871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6B8EB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B232551-EEC4-4744-9D0C-371976891AE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17267" y="5658616"/>
              <a:ext cx="383945" cy="383945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15FC3B-2C0B-4D5D-8FA0-A4E5A71F70C3}"/>
                </a:ext>
              </a:extLst>
            </p:cNvPr>
            <p:cNvSpPr/>
            <p:nvPr/>
          </p:nvSpPr>
          <p:spPr>
            <a:xfrm>
              <a:off x="3542349" y="5802595"/>
              <a:ext cx="1484127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MinMaxChrgPricing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Shape 82">
              <a:extLst>
                <a:ext uri="{FF2B5EF4-FFF2-40B4-BE49-F238E27FC236}">
                  <a16:creationId xmlns:a16="http://schemas.microsoft.com/office/drawing/2014/main" id="{A60CD5AB-83A5-44FD-95E5-3D7CA7106EA5}"/>
                </a:ext>
              </a:extLst>
            </p:cNvPr>
            <p:cNvSpPr/>
            <p:nvPr/>
          </p:nvSpPr>
          <p:spPr>
            <a:xfrm>
              <a:off x="3053277" y="1645478"/>
              <a:ext cx="2102555" cy="548494"/>
            </a:xfrm>
            <a:custGeom>
              <a:avLst/>
              <a:gdLst/>
              <a:ahLst/>
              <a:cxnLst/>
              <a:rect l="0" t="0" r="0" b="0"/>
              <a:pathLst>
                <a:path w="2102555" h="548494">
                  <a:moveTo>
                    <a:pt x="82274" y="0"/>
                  </a:moveTo>
                  <a:lnTo>
                    <a:pt x="2020282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6"/>
                    <a:pt x="2051765" y="6264"/>
                  </a:cubicBezTo>
                  <a:cubicBezTo>
                    <a:pt x="2056756" y="8330"/>
                    <a:pt x="2061497" y="10865"/>
                    <a:pt x="2065989" y="13866"/>
                  </a:cubicBezTo>
                  <a:cubicBezTo>
                    <a:pt x="2070481" y="16867"/>
                    <a:pt x="2074637" y="20278"/>
                    <a:pt x="2078458" y="24099"/>
                  </a:cubicBezTo>
                  <a:cubicBezTo>
                    <a:pt x="2082278" y="27917"/>
                    <a:pt x="2085688" y="32074"/>
                    <a:pt x="2088689" y="36564"/>
                  </a:cubicBezTo>
                  <a:cubicBezTo>
                    <a:pt x="2091690" y="41056"/>
                    <a:pt x="2094225" y="45799"/>
                    <a:pt x="2096293" y="50788"/>
                  </a:cubicBezTo>
                  <a:cubicBezTo>
                    <a:pt x="2098360" y="55780"/>
                    <a:pt x="2099920" y="60924"/>
                    <a:pt x="2100974" y="66223"/>
                  </a:cubicBezTo>
                  <a:cubicBezTo>
                    <a:pt x="2102028" y="71521"/>
                    <a:pt x="2102555" y="76872"/>
                    <a:pt x="2102555" y="82275"/>
                  </a:cubicBezTo>
                  <a:lnTo>
                    <a:pt x="2102555" y="466220"/>
                  </a:lnTo>
                  <a:cubicBezTo>
                    <a:pt x="2102555" y="471622"/>
                    <a:pt x="2102028" y="476972"/>
                    <a:pt x="2100974" y="482270"/>
                  </a:cubicBezTo>
                  <a:cubicBezTo>
                    <a:pt x="2099920" y="487568"/>
                    <a:pt x="2098360" y="492713"/>
                    <a:pt x="2096293" y="497705"/>
                  </a:cubicBezTo>
                  <a:cubicBezTo>
                    <a:pt x="2094225" y="502695"/>
                    <a:pt x="2091690" y="507436"/>
                    <a:pt x="2088689" y="511928"/>
                  </a:cubicBezTo>
                  <a:cubicBezTo>
                    <a:pt x="2085688" y="516420"/>
                    <a:pt x="2082278" y="520575"/>
                    <a:pt x="2078458" y="524396"/>
                  </a:cubicBezTo>
                  <a:cubicBezTo>
                    <a:pt x="2074637" y="528216"/>
                    <a:pt x="2070481" y="531626"/>
                    <a:pt x="2065989" y="534627"/>
                  </a:cubicBezTo>
                  <a:cubicBezTo>
                    <a:pt x="2061497" y="537629"/>
                    <a:pt x="2056756" y="540163"/>
                    <a:pt x="2051765" y="542231"/>
                  </a:cubicBezTo>
                  <a:cubicBezTo>
                    <a:pt x="2046774" y="544298"/>
                    <a:pt x="2041630" y="545859"/>
                    <a:pt x="2036332" y="546912"/>
                  </a:cubicBezTo>
                  <a:cubicBezTo>
                    <a:pt x="2031034" y="547967"/>
                    <a:pt x="2025683" y="548494"/>
                    <a:pt x="2020282" y="548494"/>
                  </a:cubicBezTo>
                  <a:lnTo>
                    <a:pt x="82274" y="548494"/>
                  </a:lnTo>
                  <a:cubicBezTo>
                    <a:pt x="76872" y="548494"/>
                    <a:pt x="71521" y="547967"/>
                    <a:pt x="66223" y="546913"/>
                  </a:cubicBezTo>
                  <a:cubicBezTo>
                    <a:pt x="60925" y="545859"/>
                    <a:pt x="55780" y="544298"/>
                    <a:pt x="50789" y="542231"/>
                  </a:cubicBezTo>
                  <a:cubicBezTo>
                    <a:pt x="45798" y="540163"/>
                    <a:pt x="41057" y="537629"/>
                    <a:pt x="36565" y="534627"/>
                  </a:cubicBezTo>
                  <a:cubicBezTo>
                    <a:pt x="32073" y="531626"/>
                    <a:pt x="27917" y="528216"/>
                    <a:pt x="24097" y="524396"/>
                  </a:cubicBezTo>
                  <a:cubicBezTo>
                    <a:pt x="20277" y="520575"/>
                    <a:pt x="16867" y="516420"/>
                    <a:pt x="13865" y="511928"/>
                  </a:cubicBezTo>
                  <a:cubicBezTo>
                    <a:pt x="10864" y="507436"/>
                    <a:pt x="8330" y="502695"/>
                    <a:pt x="6262" y="497705"/>
                  </a:cubicBezTo>
                  <a:cubicBezTo>
                    <a:pt x="4195" y="492713"/>
                    <a:pt x="2634" y="487568"/>
                    <a:pt x="1580" y="482270"/>
                  </a:cubicBezTo>
                  <a:cubicBezTo>
                    <a:pt x="527" y="476972"/>
                    <a:pt x="0" y="471622"/>
                    <a:pt x="0" y="466220"/>
                  </a:cubicBezTo>
                  <a:lnTo>
                    <a:pt x="0" y="82275"/>
                  </a:lnTo>
                  <a:cubicBezTo>
                    <a:pt x="0" y="76872"/>
                    <a:pt x="527" y="71521"/>
                    <a:pt x="1580" y="66223"/>
                  </a:cubicBezTo>
                  <a:cubicBezTo>
                    <a:pt x="2634" y="60924"/>
                    <a:pt x="4195" y="55780"/>
                    <a:pt x="6262" y="50788"/>
                  </a:cubicBezTo>
                  <a:cubicBezTo>
                    <a:pt x="8330" y="45799"/>
                    <a:pt x="10864" y="41056"/>
                    <a:pt x="13865" y="36564"/>
                  </a:cubicBezTo>
                  <a:cubicBezTo>
                    <a:pt x="16867" y="32074"/>
                    <a:pt x="20277" y="27917"/>
                    <a:pt x="24097" y="24099"/>
                  </a:cubicBezTo>
                  <a:cubicBezTo>
                    <a:pt x="27917" y="20278"/>
                    <a:pt x="32073" y="16867"/>
                    <a:pt x="36565" y="13866"/>
                  </a:cubicBezTo>
                  <a:cubicBezTo>
                    <a:pt x="41057" y="10865"/>
                    <a:pt x="45798" y="8330"/>
                    <a:pt x="50789" y="6264"/>
                  </a:cubicBezTo>
                  <a:cubicBezTo>
                    <a:pt x="55780" y="4196"/>
                    <a:pt x="60925" y="2635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6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Shape 83">
              <a:extLst>
                <a:ext uri="{FF2B5EF4-FFF2-40B4-BE49-F238E27FC236}">
                  <a16:creationId xmlns:a16="http://schemas.microsoft.com/office/drawing/2014/main" id="{19B9FED2-6B2C-414C-80F9-AACDF2F2BFAB}"/>
                </a:ext>
              </a:extLst>
            </p:cNvPr>
            <p:cNvSpPr/>
            <p:nvPr/>
          </p:nvSpPr>
          <p:spPr>
            <a:xfrm>
              <a:off x="3053276" y="1645478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5"/>
                    <a:pt x="2046774" y="4195"/>
                    <a:pt x="2051764" y="6263"/>
                  </a:cubicBezTo>
                  <a:cubicBezTo>
                    <a:pt x="2056756" y="8330"/>
                    <a:pt x="2061497" y="10864"/>
                    <a:pt x="2065989" y="13865"/>
                  </a:cubicBezTo>
                  <a:cubicBezTo>
                    <a:pt x="2070481" y="16867"/>
                    <a:pt x="2074637" y="20278"/>
                    <a:pt x="2078457" y="24097"/>
                  </a:cubicBezTo>
                  <a:cubicBezTo>
                    <a:pt x="2082278" y="27917"/>
                    <a:pt x="2085687" y="32073"/>
                    <a:pt x="2088688" y="36564"/>
                  </a:cubicBezTo>
                  <a:cubicBezTo>
                    <a:pt x="2091691" y="41057"/>
                    <a:pt x="2094225" y="45797"/>
                    <a:pt x="2096292" y="50788"/>
                  </a:cubicBezTo>
                  <a:cubicBezTo>
                    <a:pt x="2098360" y="55780"/>
                    <a:pt x="2099920" y="60925"/>
                    <a:pt x="2100974" y="66223"/>
                  </a:cubicBezTo>
                  <a:cubicBezTo>
                    <a:pt x="2102028" y="71521"/>
                    <a:pt x="2102555" y="76871"/>
                    <a:pt x="2102555" y="82274"/>
                  </a:cubicBezTo>
                  <a:lnTo>
                    <a:pt x="2102555" y="466219"/>
                  </a:lnTo>
                  <a:cubicBezTo>
                    <a:pt x="2102555" y="471621"/>
                    <a:pt x="2102028" y="476971"/>
                    <a:pt x="2100974" y="482269"/>
                  </a:cubicBezTo>
                  <a:cubicBezTo>
                    <a:pt x="2099920" y="487568"/>
                    <a:pt x="2098360" y="492713"/>
                    <a:pt x="2096292" y="497703"/>
                  </a:cubicBezTo>
                  <a:cubicBezTo>
                    <a:pt x="2094225" y="502695"/>
                    <a:pt x="2091691" y="507436"/>
                    <a:pt x="2088688" y="511927"/>
                  </a:cubicBezTo>
                  <a:cubicBezTo>
                    <a:pt x="2085687" y="516419"/>
                    <a:pt x="2082278" y="520575"/>
                    <a:pt x="2078457" y="524396"/>
                  </a:cubicBezTo>
                  <a:cubicBezTo>
                    <a:pt x="2074637" y="528215"/>
                    <a:pt x="2070481" y="531626"/>
                    <a:pt x="2065989" y="534627"/>
                  </a:cubicBezTo>
                  <a:cubicBezTo>
                    <a:pt x="2061497" y="537628"/>
                    <a:pt x="2056756" y="540162"/>
                    <a:pt x="2051764" y="542230"/>
                  </a:cubicBezTo>
                  <a:cubicBezTo>
                    <a:pt x="2046774" y="544298"/>
                    <a:pt x="2041630" y="545858"/>
                    <a:pt x="2036332" y="546911"/>
                  </a:cubicBezTo>
                  <a:cubicBezTo>
                    <a:pt x="2031034" y="547966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1" y="548493"/>
                    <a:pt x="71522" y="547966"/>
                    <a:pt x="66222" y="546912"/>
                  </a:cubicBezTo>
                  <a:cubicBezTo>
                    <a:pt x="60924" y="545858"/>
                    <a:pt x="55780" y="544298"/>
                    <a:pt x="50788" y="542230"/>
                  </a:cubicBezTo>
                  <a:cubicBezTo>
                    <a:pt x="45797" y="540163"/>
                    <a:pt x="41056" y="537628"/>
                    <a:pt x="36564" y="534627"/>
                  </a:cubicBezTo>
                  <a:cubicBezTo>
                    <a:pt x="32073" y="531626"/>
                    <a:pt x="27917" y="528215"/>
                    <a:pt x="24097" y="524396"/>
                  </a:cubicBezTo>
                  <a:cubicBezTo>
                    <a:pt x="20277" y="520575"/>
                    <a:pt x="16866" y="516419"/>
                    <a:pt x="13865" y="511927"/>
                  </a:cubicBezTo>
                  <a:cubicBezTo>
                    <a:pt x="10864" y="507436"/>
                    <a:pt x="8330" y="502695"/>
                    <a:pt x="6263" y="497703"/>
                  </a:cubicBezTo>
                  <a:cubicBezTo>
                    <a:pt x="4195" y="492713"/>
                    <a:pt x="2635" y="487568"/>
                    <a:pt x="1581" y="482269"/>
                  </a:cubicBezTo>
                  <a:cubicBezTo>
                    <a:pt x="526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6" y="71521"/>
                    <a:pt x="1581" y="66223"/>
                  </a:cubicBezTo>
                  <a:cubicBezTo>
                    <a:pt x="2634" y="60925"/>
                    <a:pt x="4195" y="55780"/>
                    <a:pt x="6262" y="50788"/>
                  </a:cubicBezTo>
                  <a:cubicBezTo>
                    <a:pt x="8330" y="45797"/>
                    <a:pt x="10864" y="41057"/>
                    <a:pt x="13865" y="36564"/>
                  </a:cubicBezTo>
                  <a:cubicBezTo>
                    <a:pt x="16866" y="32073"/>
                    <a:pt x="20277" y="27917"/>
                    <a:pt x="24097" y="24097"/>
                  </a:cubicBezTo>
                  <a:cubicBezTo>
                    <a:pt x="27917" y="20278"/>
                    <a:pt x="32073" y="16867"/>
                    <a:pt x="36564" y="13865"/>
                  </a:cubicBezTo>
                  <a:cubicBezTo>
                    <a:pt x="41056" y="10864"/>
                    <a:pt x="45797" y="8330"/>
                    <a:pt x="50788" y="6263"/>
                  </a:cubicBezTo>
                  <a:cubicBezTo>
                    <a:pt x="55780" y="4195"/>
                    <a:pt x="60924" y="2635"/>
                    <a:pt x="66222" y="1581"/>
                  </a:cubicBezTo>
                  <a:cubicBezTo>
                    <a:pt x="71522" y="527"/>
                    <a:pt x="76871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D69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BA76C6C-25BA-4487-8712-673A029A72A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17267" y="1727753"/>
              <a:ext cx="383945" cy="383945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A600FE6-5EFB-44F3-9A71-61FE9C65CF44}"/>
                </a:ext>
              </a:extLst>
            </p:cNvPr>
            <p:cNvSpPr/>
            <p:nvPr/>
          </p:nvSpPr>
          <p:spPr>
            <a:xfrm>
              <a:off x="3542349" y="1871731"/>
              <a:ext cx="2028855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ChequeProductProcessing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7" name="Shape 87">
              <a:extLst>
                <a:ext uri="{FF2B5EF4-FFF2-40B4-BE49-F238E27FC236}">
                  <a16:creationId xmlns:a16="http://schemas.microsoft.com/office/drawing/2014/main" id="{E656F4D8-9A8B-4F75-987A-8BABEF37006C}"/>
                </a:ext>
              </a:extLst>
            </p:cNvPr>
            <p:cNvSpPr/>
            <p:nvPr/>
          </p:nvSpPr>
          <p:spPr>
            <a:xfrm>
              <a:off x="0" y="2376803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4" y="0"/>
                    <a:pt x="2031034" y="527"/>
                    <a:pt x="2036333" y="1581"/>
                  </a:cubicBezTo>
                  <a:cubicBezTo>
                    <a:pt x="2041630" y="2634"/>
                    <a:pt x="2046775" y="4195"/>
                    <a:pt x="2051766" y="6262"/>
                  </a:cubicBezTo>
                  <a:cubicBezTo>
                    <a:pt x="2056757" y="8330"/>
                    <a:pt x="2061499" y="10864"/>
                    <a:pt x="2065990" y="13866"/>
                  </a:cubicBezTo>
                  <a:cubicBezTo>
                    <a:pt x="2070482" y="16867"/>
                    <a:pt x="2074639" y="20277"/>
                    <a:pt x="2078457" y="24097"/>
                  </a:cubicBezTo>
                  <a:cubicBezTo>
                    <a:pt x="2082278" y="27917"/>
                    <a:pt x="2085689" y="32072"/>
                    <a:pt x="2088690" y="36564"/>
                  </a:cubicBezTo>
                  <a:cubicBezTo>
                    <a:pt x="2091691" y="41056"/>
                    <a:pt x="2094226" y="45797"/>
                    <a:pt x="2096293" y="50788"/>
                  </a:cubicBezTo>
                  <a:cubicBezTo>
                    <a:pt x="2098361" y="55780"/>
                    <a:pt x="2099920" y="60924"/>
                    <a:pt x="2100975" y="66223"/>
                  </a:cubicBezTo>
                  <a:cubicBezTo>
                    <a:pt x="2102029" y="71521"/>
                    <a:pt x="2102556" y="76872"/>
                    <a:pt x="2102556" y="82273"/>
                  </a:cubicBezTo>
                  <a:lnTo>
                    <a:pt x="2102556" y="466218"/>
                  </a:lnTo>
                  <a:cubicBezTo>
                    <a:pt x="2102556" y="471621"/>
                    <a:pt x="2102029" y="476972"/>
                    <a:pt x="2100975" y="482269"/>
                  </a:cubicBezTo>
                  <a:cubicBezTo>
                    <a:pt x="2099920" y="487567"/>
                    <a:pt x="2098361" y="492712"/>
                    <a:pt x="2096293" y="497703"/>
                  </a:cubicBezTo>
                  <a:cubicBezTo>
                    <a:pt x="2094226" y="502694"/>
                    <a:pt x="2091691" y="507435"/>
                    <a:pt x="2088690" y="511927"/>
                  </a:cubicBezTo>
                  <a:cubicBezTo>
                    <a:pt x="2085689" y="516419"/>
                    <a:pt x="2082278" y="520574"/>
                    <a:pt x="2078457" y="524394"/>
                  </a:cubicBezTo>
                  <a:cubicBezTo>
                    <a:pt x="2074639" y="528215"/>
                    <a:pt x="2070482" y="531625"/>
                    <a:pt x="2065991" y="534627"/>
                  </a:cubicBezTo>
                  <a:cubicBezTo>
                    <a:pt x="2061499" y="537628"/>
                    <a:pt x="2056757" y="540162"/>
                    <a:pt x="2051766" y="542229"/>
                  </a:cubicBezTo>
                  <a:cubicBezTo>
                    <a:pt x="2046775" y="544297"/>
                    <a:pt x="2041630" y="545857"/>
                    <a:pt x="2036333" y="546912"/>
                  </a:cubicBezTo>
                  <a:cubicBezTo>
                    <a:pt x="2031034" y="547966"/>
                    <a:pt x="2025684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6"/>
                    <a:pt x="66223" y="546912"/>
                  </a:cubicBezTo>
                  <a:cubicBezTo>
                    <a:pt x="60925" y="545857"/>
                    <a:pt x="55780" y="544297"/>
                    <a:pt x="50789" y="542229"/>
                  </a:cubicBezTo>
                  <a:cubicBezTo>
                    <a:pt x="45798" y="540162"/>
                    <a:pt x="41057" y="537628"/>
                    <a:pt x="36565" y="534627"/>
                  </a:cubicBezTo>
                  <a:cubicBezTo>
                    <a:pt x="32073" y="531625"/>
                    <a:pt x="27917" y="528215"/>
                    <a:pt x="24098" y="524394"/>
                  </a:cubicBezTo>
                  <a:cubicBezTo>
                    <a:pt x="20277" y="520574"/>
                    <a:pt x="16867" y="516419"/>
                    <a:pt x="13866" y="511927"/>
                  </a:cubicBezTo>
                  <a:cubicBezTo>
                    <a:pt x="10864" y="507435"/>
                    <a:pt x="8330" y="502694"/>
                    <a:pt x="6263" y="497703"/>
                  </a:cubicBezTo>
                  <a:cubicBezTo>
                    <a:pt x="4195" y="492712"/>
                    <a:pt x="2635" y="487567"/>
                    <a:pt x="1581" y="482269"/>
                  </a:cubicBezTo>
                  <a:cubicBezTo>
                    <a:pt x="527" y="476972"/>
                    <a:pt x="0" y="471621"/>
                    <a:pt x="0" y="466218"/>
                  </a:cubicBezTo>
                  <a:lnTo>
                    <a:pt x="0" y="82273"/>
                  </a:lnTo>
                  <a:cubicBezTo>
                    <a:pt x="0" y="76872"/>
                    <a:pt x="527" y="71521"/>
                    <a:pt x="1581" y="66223"/>
                  </a:cubicBezTo>
                  <a:cubicBezTo>
                    <a:pt x="2635" y="60924"/>
                    <a:pt x="4195" y="55780"/>
                    <a:pt x="6263" y="50788"/>
                  </a:cubicBezTo>
                  <a:cubicBezTo>
                    <a:pt x="8330" y="45797"/>
                    <a:pt x="10864" y="41056"/>
                    <a:pt x="13865" y="36564"/>
                  </a:cubicBezTo>
                  <a:cubicBezTo>
                    <a:pt x="16867" y="32072"/>
                    <a:pt x="20277" y="27917"/>
                    <a:pt x="24098" y="24097"/>
                  </a:cubicBezTo>
                  <a:cubicBezTo>
                    <a:pt x="27917" y="20277"/>
                    <a:pt x="32073" y="16867"/>
                    <a:pt x="36565" y="13866"/>
                  </a:cubicBezTo>
                  <a:cubicBezTo>
                    <a:pt x="41057" y="10864"/>
                    <a:pt x="45798" y="8330"/>
                    <a:pt x="50789" y="6262"/>
                  </a:cubicBezTo>
                  <a:cubicBezTo>
                    <a:pt x="55780" y="4195"/>
                    <a:pt x="60925" y="2634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6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8" name="Shape 88">
              <a:extLst>
                <a:ext uri="{FF2B5EF4-FFF2-40B4-BE49-F238E27FC236}">
                  <a16:creationId xmlns:a16="http://schemas.microsoft.com/office/drawing/2014/main" id="{20EE0108-481A-4127-8C63-1A6E1DD940A9}"/>
                </a:ext>
              </a:extLst>
            </p:cNvPr>
            <p:cNvSpPr/>
            <p:nvPr/>
          </p:nvSpPr>
          <p:spPr>
            <a:xfrm>
              <a:off x="0" y="2376802"/>
              <a:ext cx="2102556" cy="548493"/>
            </a:xfrm>
            <a:custGeom>
              <a:avLst/>
              <a:gdLst/>
              <a:ahLst/>
              <a:cxnLst/>
              <a:rect l="0" t="0" r="0" b="0"/>
              <a:pathLst>
                <a:path w="2102556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27"/>
                    <a:pt x="2036332" y="1581"/>
                  </a:cubicBezTo>
                  <a:cubicBezTo>
                    <a:pt x="2041630" y="2634"/>
                    <a:pt x="2046775" y="4195"/>
                    <a:pt x="2051766" y="6262"/>
                  </a:cubicBezTo>
                  <a:cubicBezTo>
                    <a:pt x="2056757" y="8329"/>
                    <a:pt x="2061499" y="10864"/>
                    <a:pt x="2065990" y="13866"/>
                  </a:cubicBezTo>
                  <a:cubicBezTo>
                    <a:pt x="2070482" y="16867"/>
                    <a:pt x="2074638" y="20277"/>
                    <a:pt x="2078458" y="24097"/>
                  </a:cubicBezTo>
                  <a:cubicBezTo>
                    <a:pt x="2082278" y="27916"/>
                    <a:pt x="2085688" y="32072"/>
                    <a:pt x="2088689" y="36564"/>
                  </a:cubicBezTo>
                  <a:cubicBezTo>
                    <a:pt x="2091691" y="41056"/>
                    <a:pt x="2094226" y="45797"/>
                    <a:pt x="2096293" y="50788"/>
                  </a:cubicBezTo>
                  <a:cubicBezTo>
                    <a:pt x="2098360" y="55780"/>
                    <a:pt x="2099921" y="60925"/>
                    <a:pt x="2100975" y="66222"/>
                  </a:cubicBezTo>
                  <a:cubicBezTo>
                    <a:pt x="2102029" y="71521"/>
                    <a:pt x="2102556" y="76871"/>
                    <a:pt x="2102556" y="82274"/>
                  </a:cubicBezTo>
                  <a:lnTo>
                    <a:pt x="2102556" y="466218"/>
                  </a:lnTo>
                  <a:cubicBezTo>
                    <a:pt x="2102556" y="471620"/>
                    <a:pt x="2102029" y="476971"/>
                    <a:pt x="2100975" y="482269"/>
                  </a:cubicBezTo>
                  <a:cubicBezTo>
                    <a:pt x="2099921" y="487568"/>
                    <a:pt x="2098360" y="492712"/>
                    <a:pt x="2096293" y="497703"/>
                  </a:cubicBezTo>
                  <a:cubicBezTo>
                    <a:pt x="2094226" y="502693"/>
                    <a:pt x="2091691" y="507435"/>
                    <a:pt x="2088689" y="511927"/>
                  </a:cubicBezTo>
                  <a:cubicBezTo>
                    <a:pt x="2085688" y="516418"/>
                    <a:pt x="2082278" y="520574"/>
                    <a:pt x="2078458" y="524394"/>
                  </a:cubicBezTo>
                  <a:cubicBezTo>
                    <a:pt x="2074638" y="528215"/>
                    <a:pt x="2070482" y="531625"/>
                    <a:pt x="2065990" y="534626"/>
                  </a:cubicBezTo>
                  <a:cubicBezTo>
                    <a:pt x="2061499" y="537628"/>
                    <a:pt x="2056757" y="540162"/>
                    <a:pt x="2051766" y="542230"/>
                  </a:cubicBezTo>
                  <a:cubicBezTo>
                    <a:pt x="2046775" y="544296"/>
                    <a:pt x="2041630" y="545857"/>
                    <a:pt x="2036332" y="546911"/>
                  </a:cubicBezTo>
                  <a:cubicBezTo>
                    <a:pt x="2031034" y="547965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2" y="548493"/>
                    <a:pt x="71521" y="547965"/>
                    <a:pt x="66223" y="546911"/>
                  </a:cubicBezTo>
                  <a:cubicBezTo>
                    <a:pt x="60925" y="545857"/>
                    <a:pt x="55780" y="544296"/>
                    <a:pt x="50789" y="542230"/>
                  </a:cubicBezTo>
                  <a:cubicBezTo>
                    <a:pt x="45798" y="540162"/>
                    <a:pt x="41057" y="537628"/>
                    <a:pt x="36565" y="534626"/>
                  </a:cubicBezTo>
                  <a:cubicBezTo>
                    <a:pt x="32073" y="531625"/>
                    <a:pt x="27917" y="528215"/>
                    <a:pt x="24097" y="524394"/>
                  </a:cubicBezTo>
                  <a:cubicBezTo>
                    <a:pt x="20277" y="520574"/>
                    <a:pt x="16867" y="516419"/>
                    <a:pt x="13866" y="511927"/>
                  </a:cubicBezTo>
                  <a:cubicBezTo>
                    <a:pt x="10864" y="507435"/>
                    <a:pt x="8330" y="502693"/>
                    <a:pt x="6263" y="497703"/>
                  </a:cubicBezTo>
                  <a:cubicBezTo>
                    <a:pt x="4195" y="492712"/>
                    <a:pt x="2635" y="487568"/>
                    <a:pt x="1581" y="482269"/>
                  </a:cubicBezTo>
                  <a:cubicBezTo>
                    <a:pt x="527" y="476971"/>
                    <a:pt x="0" y="471620"/>
                    <a:pt x="0" y="466218"/>
                  </a:cubicBezTo>
                  <a:lnTo>
                    <a:pt x="0" y="82274"/>
                  </a:lnTo>
                  <a:cubicBezTo>
                    <a:pt x="0" y="76871"/>
                    <a:pt x="527" y="71521"/>
                    <a:pt x="1581" y="66223"/>
                  </a:cubicBezTo>
                  <a:cubicBezTo>
                    <a:pt x="2635" y="60925"/>
                    <a:pt x="4195" y="55780"/>
                    <a:pt x="6263" y="50788"/>
                  </a:cubicBezTo>
                  <a:cubicBezTo>
                    <a:pt x="8330" y="45797"/>
                    <a:pt x="10864" y="41056"/>
                    <a:pt x="13865" y="36564"/>
                  </a:cubicBezTo>
                  <a:cubicBezTo>
                    <a:pt x="16867" y="32072"/>
                    <a:pt x="20277" y="27916"/>
                    <a:pt x="24097" y="24097"/>
                  </a:cubicBezTo>
                  <a:cubicBezTo>
                    <a:pt x="27917" y="20277"/>
                    <a:pt x="32073" y="16867"/>
                    <a:pt x="36565" y="13866"/>
                  </a:cubicBezTo>
                  <a:cubicBezTo>
                    <a:pt x="41057" y="10864"/>
                    <a:pt x="45798" y="8329"/>
                    <a:pt x="50789" y="6262"/>
                  </a:cubicBezTo>
                  <a:cubicBezTo>
                    <a:pt x="55780" y="4195"/>
                    <a:pt x="60925" y="2634"/>
                    <a:pt x="66223" y="1581"/>
                  </a:cubicBezTo>
                  <a:cubicBezTo>
                    <a:pt x="71521" y="527"/>
                    <a:pt x="76872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D69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73D1D2D-FF2A-4961-A61B-2F0333E17BE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991" y="2459076"/>
              <a:ext cx="383945" cy="383945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CB33ED8-A72E-43CC-B4BC-3B1C1B0ADB77}"/>
                </a:ext>
              </a:extLst>
            </p:cNvPr>
            <p:cNvSpPr/>
            <p:nvPr/>
          </p:nvSpPr>
          <p:spPr>
            <a:xfrm>
              <a:off x="489073" y="2603054"/>
              <a:ext cx="1431588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IciciDebitCardBPW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6C9D8AB-90DF-48C5-BF52-BA24B4177829}"/>
                </a:ext>
              </a:extLst>
            </p:cNvPr>
            <p:cNvSpPr/>
            <p:nvPr/>
          </p:nvSpPr>
          <p:spPr>
            <a:xfrm>
              <a:off x="1563334" y="2603054"/>
              <a:ext cx="492032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rapper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BD71459-DCC8-4D8A-8AB5-ECC4F8D79588}"/>
              </a:ext>
            </a:extLst>
          </p:cNvPr>
          <p:cNvSpPr txBox="1"/>
          <p:nvPr/>
        </p:nvSpPr>
        <p:spPr>
          <a:xfrm>
            <a:off x="1089497" y="2468196"/>
            <a:ext cx="2217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 INTERFACES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5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Screenshot -Deployed Interfaces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CE54367-99CC-48F7-813C-23F3919AACAD}"/>
              </a:ext>
            </a:extLst>
          </p:cNvPr>
          <p:cNvSpPr txBox="1">
            <a:spLocks/>
          </p:cNvSpPr>
          <p:nvPr/>
        </p:nvSpPr>
        <p:spPr>
          <a:xfrm>
            <a:off x="1023208" y="57567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Here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899772D-B609-40AD-9DAD-3CDB9C94F0BF}"/>
              </a:ext>
            </a:extLst>
          </p:cNvPr>
          <p:cNvSpPr txBox="1">
            <a:spLocks/>
          </p:cNvSpPr>
          <p:nvPr/>
        </p:nvSpPr>
        <p:spPr>
          <a:xfrm>
            <a:off x="3735115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Designer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01C60619-A50F-4EA2-862D-95C28F60B7F2}"/>
              </a:ext>
            </a:extLst>
          </p:cNvPr>
          <p:cNvSpPr txBox="1">
            <a:spLocks/>
          </p:cNvSpPr>
          <p:nvPr/>
        </p:nvSpPr>
        <p:spPr>
          <a:xfrm>
            <a:off x="3741442" y="57567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Here</a:t>
            </a:r>
            <a:endParaRPr lang="en-US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D2F558E3-1A01-4165-94FB-65C809E52AD5}"/>
              </a:ext>
            </a:extLst>
          </p:cNvPr>
          <p:cNvSpPr txBox="1">
            <a:spLocks/>
          </p:cNvSpPr>
          <p:nvPr/>
        </p:nvSpPr>
        <p:spPr>
          <a:xfrm>
            <a:off x="6453349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Programmer</a:t>
            </a:r>
            <a:endParaRPr lang="en-US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A8D4BAD-AB3B-46EA-B625-A98F1321128C}"/>
              </a:ext>
            </a:extLst>
          </p:cNvPr>
          <p:cNvSpPr txBox="1">
            <a:spLocks/>
          </p:cNvSpPr>
          <p:nvPr/>
        </p:nvSpPr>
        <p:spPr>
          <a:xfrm>
            <a:off x="3741442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06CA4D-8409-42C9-8F23-5AE6C0BE28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r="4812"/>
          <a:stretch>
            <a:fillRect/>
          </a:stretch>
        </p:blipFill>
        <p:spPr>
          <a:xfrm>
            <a:off x="520682" y="1206716"/>
            <a:ext cx="10895013" cy="5311775"/>
          </a:xfrm>
        </p:spPr>
      </p:pic>
    </p:spTree>
    <p:extLst>
      <p:ext uri="{BB962C8B-B14F-4D97-AF65-F5344CB8AC3E}">
        <p14:creationId xmlns:p14="http://schemas.microsoft.com/office/powerpoint/2010/main" val="342160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982189" y="130119"/>
            <a:ext cx="38070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r"/>
            <a:r>
              <a:rPr lang="en-US" altLang="ko-KR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Overview</a:t>
            </a:r>
            <a:endParaRPr lang="ko-KR" altLang="en-US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9075D-0947-4AB5-83A0-EFFE0AAF6281}"/>
              </a:ext>
            </a:extLst>
          </p:cNvPr>
          <p:cNvGrpSpPr/>
          <p:nvPr/>
        </p:nvGrpSpPr>
        <p:grpSpPr>
          <a:xfrm>
            <a:off x="6778276" y="1185652"/>
            <a:ext cx="3488745" cy="645332"/>
            <a:chOff x="1797648" y="1418110"/>
            <a:chExt cx="3488745" cy="645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3F24E8-45A3-4924-A003-288F30497EBE}"/>
                </a:ext>
              </a:extLst>
            </p:cNvPr>
            <p:cNvSpPr txBox="1"/>
            <p:nvPr/>
          </p:nvSpPr>
          <p:spPr>
            <a:xfrm>
              <a:off x="1797648" y="1418110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Introduction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ADEF56-3484-4EDD-BDC1-83ED7F31934C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B09C71-B12E-4E2D-993D-89F4E6CA5AF1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6538490" y="1531268"/>
            <a:ext cx="4328802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5885724" y="124487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5952590" y="1384862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E22340-0EF6-44C8-BA21-56FA1854B2D2}"/>
              </a:ext>
            </a:extLst>
          </p:cNvPr>
          <p:cNvGrpSpPr/>
          <p:nvPr/>
        </p:nvGrpSpPr>
        <p:grpSpPr>
          <a:xfrm>
            <a:off x="6758473" y="2016426"/>
            <a:ext cx="3488747" cy="1250690"/>
            <a:chOff x="1777845" y="812752"/>
            <a:chExt cx="3488747" cy="12506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681D34-0E05-45D7-911D-3394E94171BE}"/>
                </a:ext>
              </a:extLst>
            </p:cNvPr>
            <p:cNvSpPr txBox="1"/>
            <p:nvPr/>
          </p:nvSpPr>
          <p:spPr>
            <a:xfrm>
              <a:off x="1777845" y="812752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Product Versions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B1041F-41EC-4135-B183-BAFCB41843FC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9BE7A2-1105-483B-8A09-688962C855EC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6538490" y="2354631"/>
            <a:ext cx="4328802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5885724" y="2057551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5925453" y="2106833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B557C-8034-4B67-AB80-97D1106E44AE}"/>
              </a:ext>
            </a:extLst>
          </p:cNvPr>
          <p:cNvGrpSpPr/>
          <p:nvPr/>
        </p:nvGrpSpPr>
        <p:grpSpPr>
          <a:xfrm>
            <a:off x="6758472" y="2784192"/>
            <a:ext cx="3488748" cy="1919056"/>
            <a:chOff x="1777844" y="144386"/>
            <a:chExt cx="3488748" cy="191905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3EA6B-DC86-4383-B7AA-A8A1324174E9}"/>
                </a:ext>
              </a:extLst>
            </p:cNvPr>
            <p:cNvSpPr txBox="1"/>
            <p:nvPr/>
          </p:nvSpPr>
          <p:spPr>
            <a:xfrm>
              <a:off x="1777844" y="144386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Why </a:t>
              </a:r>
              <a:r>
                <a:rPr lang="en-GB" altLang="ko-KR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Xelerate</a:t>
              </a:r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C7770-AC88-4226-99FD-A27865909D5B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73AE10-030C-4E45-AB19-F1F6ED6987C6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6558026" y="3237305"/>
            <a:ext cx="4328802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5885724" y="2899228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5925452" y="2998516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C878EC-25BD-4655-9CC8-F05242106B18}"/>
              </a:ext>
            </a:extLst>
          </p:cNvPr>
          <p:cNvGrpSpPr/>
          <p:nvPr/>
        </p:nvGrpSpPr>
        <p:grpSpPr>
          <a:xfrm>
            <a:off x="6758471" y="3732269"/>
            <a:ext cx="3488749" cy="2407110"/>
            <a:chOff x="1777843" y="-343668"/>
            <a:chExt cx="3488749" cy="24071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D3EDCC-FE4E-470F-B499-59956048BEAF}"/>
                </a:ext>
              </a:extLst>
            </p:cNvPr>
            <p:cNvSpPr txBox="1"/>
            <p:nvPr/>
          </p:nvSpPr>
          <p:spPr>
            <a:xfrm>
              <a:off x="1777843" y="-343668"/>
              <a:ext cx="3488745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Xelerate</a:t>
              </a:r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Benefits to Clients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7D7B99-90F2-4ED1-9A91-6B7DD677798A}"/>
                </a:ext>
              </a:extLst>
            </p:cNvPr>
            <p:cNvSpPr txBox="1"/>
            <p:nvPr/>
          </p:nvSpPr>
          <p:spPr>
            <a:xfrm>
              <a:off x="1875192" y="1417279"/>
              <a:ext cx="31190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Xelerate</a:t>
              </a: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Implementation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4D60C1-0EFB-4A85-A8E8-77CE2330CB53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6558026" y="4097875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5905260" y="375283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5929572" y="3848387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4C6E65-5010-4573-948D-5055A09774C4}"/>
              </a:ext>
            </a:extLst>
          </p:cNvPr>
          <p:cNvSpPr/>
          <p:nvPr/>
        </p:nvSpPr>
        <p:spPr>
          <a:xfrm>
            <a:off x="5895755" y="4625518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05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6A6C8-23D7-4072-84FC-7324F1B54114}"/>
              </a:ext>
            </a:extLst>
          </p:cNvPr>
          <p:cNvSpPr/>
          <p:nvPr/>
        </p:nvSpPr>
        <p:spPr>
          <a:xfrm>
            <a:off x="5927302" y="5504666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06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6601FB-C082-41CE-8A95-E3A88531F7EF}"/>
              </a:ext>
            </a:extLst>
          </p:cNvPr>
          <p:cNvCxnSpPr>
            <a:cxnSpLocks/>
          </p:cNvCxnSpPr>
          <p:nvPr/>
        </p:nvCxnSpPr>
        <p:spPr>
          <a:xfrm flipV="1">
            <a:off x="6580068" y="4901924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72CCDF-515E-4855-87DF-83A568C243A8}"/>
              </a:ext>
            </a:extLst>
          </p:cNvPr>
          <p:cNvCxnSpPr>
            <a:cxnSpLocks/>
          </p:cNvCxnSpPr>
          <p:nvPr/>
        </p:nvCxnSpPr>
        <p:spPr>
          <a:xfrm flipV="1">
            <a:off x="6580068" y="5825867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D2124D1-2648-4226-A771-49846046F72E}"/>
              </a:ext>
            </a:extLst>
          </p:cNvPr>
          <p:cNvSpPr txBox="1"/>
          <p:nvPr/>
        </p:nvSpPr>
        <p:spPr>
          <a:xfrm>
            <a:off x="6758471" y="4464032"/>
            <a:ext cx="6094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Xelerate</a:t>
            </a:r>
            <a:r>
              <a:rPr lang="en-GB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Key Product Modules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913C48-30A5-406D-9A73-6E0FCAC165FB}"/>
              </a:ext>
            </a:extLst>
          </p:cNvPr>
          <p:cNvGrpSpPr/>
          <p:nvPr/>
        </p:nvGrpSpPr>
        <p:grpSpPr>
          <a:xfrm>
            <a:off x="2023354" y="1544320"/>
            <a:ext cx="7382736" cy="4593833"/>
            <a:chOff x="0" y="0"/>
            <a:chExt cx="6257194" cy="3769425"/>
          </a:xfrm>
        </p:grpSpPr>
        <p:sp>
          <p:nvSpPr>
            <p:cNvPr id="3" name="Shape 120">
              <a:extLst>
                <a:ext uri="{FF2B5EF4-FFF2-40B4-BE49-F238E27FC236}">
                  <a16:creationId xmlns:a16="http://schemas.microsoft.com/office/drawing/2014/main" id="{29AEA2FB-5B5C-4EC6-8CE0-DC857511EA7D}"/>
                </a:ext>
              </a:extLst>
            </p:cNvPr>
            <p:cNvSpPr/>
            <p:nvPr/>
          </p:nvSpPr>
          <p:spPr>
            <a:xfrm>
              <a:off x="3473787" y="924851"/>
              <a:ext cx="581677" cy="525638"/>
            </a:xfrm>
            <a:custGeom>
              <a:avLst/>
              <a:gdLst/>
              <a:ahLst/>
              <a:cxnLst/>
              <a:rect l="0" t="0" r="0" b="0"/>
              <a:pathLst>
                <a:path w="581677" h="525638">
                  <a:moveTo>
                    <a:pt x="0" y="525638"/>
                  </a:moveTo>
                  <a:lnTo>
                    <a:pt x="319954" y="525638"/>
                  </a:lnTo>
                  <a:lnTo>
                    <a:pt x="319954" y="0"/>
                  </a:lnTo>
                  <a:lnTo>
                    <a:pt x="581677" y="0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E8AF8F00-CE73-4F68-AEAA-433DB03CA16C}"/>
                </a:ext>
              </a:extLst>
            </p:cNvPr>
            <p:cNvSpPr/>
            <p:nvPr/>
          </p:nvSpPr>
          <p:spPr>
            <a:xfrm>
              <a:off x="4039467" y="892856"/>
              <a:ext cx="63990" cy="63990"/>
            </a:xfrm>
            <a:custGeom>
              <a:avLst/>
              <a:gdLst/>
              <a:ahLst/>
              <a:cxnLst/>
              <a:rect l="0" t="0" r="0" b="0"/>
              <a:pathLst>
                <a:path w="63990" h="63990">
                  <a:moveTo>
                    <a:pt x="0" y="0"/>
                  </a:moveTo>
                  <a:lnTo>
                    <a:pt x="63990" y="31995"/>
                  </a:lnTo>
                  <a:lnTo>
                    <a:pt x="0" y="63990"/>
                  </a:lnTo>
                  <a:lnTo>
                    <a:pt x="15997" y="319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FEC7DD4D-4FFD-4DB0-A3B7-9B10F5E141A8}"/>
                </a:ext>
              </a:extLst>
            </p:cNvPr>
            <p:cNvSpPr/>
            <p:nvPr/>
          </p:nvSpPr>
          <p:spPr>
            <a:xfrm>
              <a:off x="4039466" y="892855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63991" y="31996"/>
                  </a:moveTo>
                  <a:lnTo>
                    <a:pt x="0" y="63991"/>
                  </a:lnTo>
                  <a:lnTo>
                    <a:pt x="15998" y="31996"/>
                  </a:lnTo>
                  <a:lnTo>
                    <a:pt x="0" y="0"/>
                  </a:lnTo>
                  <a:lnTo>
                    <a:pt x="63991" y="31996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Shape 123">
              <a:extLst>
                <a:ext uri="{FF2B5EF4-FFF2-40B4-BE49-F238E27FC236}">
                  <a16:creationId xmlns:a16="http://schemas.microsoft.com/office/drawing/2014/main" id="{53C3C194-CCB3-4646-853B-BBB19FA78EDA}"/>
                </a:ext>
              </a:extLst>
            </p:cNvPr>
            <p:cNvSpPr/>
            <p:nvPr/>
          </p:nvSpPr>
          <p:spPr>
            <a:xfrm>
              <a:off x="3473787" y="1450489"/>
              <a:ext cx="581677" cy="114269"/>
            </a:xfrm>
            <a:custGeom>
              <a:avLst/>
              <a:gdLst/>
              <a:ahLst/>
              <a:cxnLst/>
              <a:rect l="0" t="0" r="0" b="0"/>
              <a:pathLst>
                <a:path w="581677" h="114269">
                  <a:moveTo>
                    <a:pt x="0" y="0"/>
                  </a:moveTo>
                  <a:lnTo>
                    <a:pt x="319954" y="0"/>
                  </a:lnTo>
                  <a:lnTo>
                    <a:pt x="319954" y="114269"/>
                  </a:lnTo>
                  <a:lnTo>
                    <a:pt x="581677" y="114269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Shape 124">
              <a:extLst>
                <a:ext uri="{FF2B5EF4-FFF2-40B4-BE49-F238E27FC236}">
                  <a16:creationId xmlns:a16="http://schemas.microsoft.com/office/drawing/2014/main" id="{7DFA2A7A-8799-467A-AA37-5B92835B566E}"/>
                </a:ext>
              </a:extLst>
            </p:cNvPr>
            <p:cNvSpPr/>
            <p:nvPr/>
          </p:nvSpPr>
          <p:spPr>
            <a:xfrm>
              <a:off x="4039467" y="1532763"/>
              <a:ext cx="63990" cy="63991"/>
            </a:xfrm>
            <a:custGeom>
              <a:avLst/>
              <a:gdLst/>
              <a:ahLst/>
              <a:cxnLst/>
              <a:rect l="0" t="0" r="0" b="0"/>
              <a:pathLst>
                <a:path w="63990" h="63991">
                  <a:moveTo>
                    <a:pt x="0" y="0"/>
                  </a:moveTo>
                  <a:lnTo>
                    <a:pt x="63990" y="31996"/>
                  </a:lnTo>
                  <a:lnTo>
                    <a:pt x="0" y="63991"/>
                  </a:lnTo>
                  <a:lnTo>
                    <a:pt x="15997" y="3199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125">
              <a:extLst>
                <a:ext uri="{FF2B5EF4-FFF2-40B4-BE49-F238E27FC236}">
                  <a16:creationId xmlns:a16="http://schemas.microsoft.com/office/drawing/2014/main" id="{09576C83-43F4-4795-AD96-B6FE4342730F}"/>
                </a:ext>
              </a:extLst>
            </p:cNvPr>
            <p:cNvSpPr/>
            <p:nvPr/>
          </p:nvSpPr>
          <p:spPr>
            <a:xfrm>
              <a:off x="4039466" y="1532763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63991" y="31995"/>
                  </a:moveTo>
                  <a:lnTo>
                    <a:pt x="0" y="63991"/>
                  </a:lnTo>
                  <a:lnTo>
                    <a:pt x="15998" y="31995"/>
                  </a:lnTo>
                  <a:lnTo>
                    <a:pt x="0" y="0"/>
                  </a:lnTo>
                  <a:lnTo>
                    <a:pt x="63991" y="31995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126">
              <a:extLst>
                <a:ext uri="{FF2B5EF4-FFF2-40B4-BE49-F238E27FC236}">
                  <a16:creationId xmlns:a16="http://schemas.microsoft.com/office/drawing/2014/main" id="{E431CCFE-106B-44D0-8671-215E9E46992D}"/>
                </a:ext>
              </a:extLst>
            </p:cNvPr>
            <p:cNvSpPr/>
            <p:nvPr/>
          </p:nvSpPr>
          <p:spPr>
            <a:xfrm>
              <a:off x="3473787" y="1450489"/>
              <a:ext cx="182831" cy="868448"/>
            </a:xfrm>
            <a:custGeom>
              <a:avLst/>
              <a:gdLst/>
              <a:ahLst/>
              <a:cxnLst/>
              <a:rect l="0" t="0" r="0" b="0"/>
              <a:pathLst>
                <a:path w="182831" h="868448">
                  <a:moveTo>
                    <a:pt x="0" y="0"/>
                  </a:moveTo>
                  <a:lnTo>
                    <a:pt x="182831" y="0"/>
                  </a:lnTo>
                  <a:lnTo>
                    <a:pt x="182831" y="457078"/>
                  </a:lnTo>
                  <a:lnTo>
                    <a:pt x="0" y="457078"/>
                  </a:lnTo>
                  <a:lnTo>
                    <a:pt x="0" y="868448"/>
                  </a:lnTo>
                  <a:lnTo>
                    <a:pt x="124599" y="868448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127">
              <a:extLst>
                <a:ext uri="{FF2B5EF4-FFF2-40B4-BE49-F238E27FC236}">
                  <a16:creationId xmlns:a16="http://schemas.microsoft.com/office/drawing/2014/main" id="{499B405A-755E-4DAB-9B19-533F66B5AA22}"/>
                </a:ext>
              </a:extLst>
            </p:cNvPr>
            <p:cNvSpPr/>
            <p:nvPr/>
          </p:nvSpPr>
          <p:spPr>
            <a:xfrm>
              <a:off x="3582389" y="2286941"/>
              <a:ext cx="63991" cy="63990"/>
            </a:xfrm>
            <a:custGeom>
              <a:avLst/>
              <a:gdLst/>
              <a:ahLst/>
              <a:cxnLst/>
              <a:rect l="0" t="0" r="0" b="0"/>
              <a:pathLst>
                <a:path w="63991" h="63990">
                  <a:moveTo>
                    <a:pt x="0" y="0"/>
                  </a:moveTo>
                  <a:lnTo>
                    <a:pt x="63991" y="31995"/>
                  </a:lnTo>
                  <a:lnTo>
                    <a:pt x="0" y="63990"/>
                  </a:lnTo>
                  <a:lnTo>
                    <a:pt x="15998" y="319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128">
              <a:extLst>
                <a:ext uri="{FF2B5EF4-FFF2-40B4-BE49-F238E27FC236}">
                  <a16:creationId xmlns:a16="http://schemas.microsoft.com/office/drawing/2014/main" id="{3FDEE532-B5AC-49B0-8FAD-F28316F9269C}"/>
                </a:ext>
              </a:extLst>
            </p:cNvPr>
            <p:cNvSpPr/>
            <p:nvPr/>
          </p:nvSpPr>
          <p:spPr>
            <a:xfrm>
              <a:off x="3582389" y="2286940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63991" y="31996"/>
                  </a:moveTo>
                  <a:lnTo>
                    <a:pt x="0" y="63991"/>
                  </a:lnTo>
                  <a:lnTo>
                    <a:pt x="15997" y="31996"/>
                  </a:lnTo>
                  <a:lnTo>
                    <a:pt x="0" y="0"/>
                  </a:lnTo>
                  <a:lnTo>
                    <a:pt x="63991" y="31996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129">
              <a:extLst>
                <a:ext uri="{FF2B5EF4-FFF2-40B4-BE49-F238E27FC236}">
                  <a16:creationId xmlns:a16="http://schemas.microsoft.com/office/drawing/2014/main" id="{D06496EA-8359-4A80-B8E6-8643F29F9FB7}"/>
                </a:ext>
              </a:extLst>
            </p:cNvPr>
            <p:cNvSpPr/>
            <p:nvPr/>
          </p:nvSpPr>
          <p:spPr>
            <a:xfrm>
              <a:off x="3473787" y="284942"/>
              <a:ext cx="581677" cy="1165547"/>
            </a:xfrm>
            <a:custGeom>
              <a:avLst/>
              <a:gdLst/>
              <a:ahLst/>
              <a:cxnLst/>
              <a:rect l="0" t="0" r="0" b="0"/>
              <a:pathLst>
                <a:path w="581677" h="1165547">
                  <a:moveTo>
                    <a:pt x="0" y="1165547"/>
                  </a:moveTo>
                  <a:lnTo>
                    <a:pt x="319954" y="1165547"/>
                  </a:lnTo>
                  <a:lnTo>
                    <a:pt x="319954" y="0"/>
                  </a:lnTo>
                  <a:lnTo>
                    <a:pt x="581677" y="0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130">
              <a:extLst>
                <a:ext uri="{FF2B5EF4-FFF2-40B4-BE49-F238E27FC236}">
                  <a16:creationId xmlns:a16="http://schemas.microsoft.com/office/drawing/2014/main" id="{14E934B9-B8E5-4558-A9FB-1D9BFB4B6944}"/>
                </a:ext>
              </a:extLst>
            </p:cNvPr>
            <p:cNvSpPr/>
            <p:nvPr/>
          </p:nvSpPr>
          <p:spPr>
            <a:xfrm>
              <a:off x="4039467" y="252947"/>
              <a:ext cx="63990" cy="63991"/>
            </a:xfrm>
            <a:custGeom>
              <a:avLst/>
              <a:gdLst/>
              <a:ahLst/>
              <a:cxnLst/>
              <a:rect l="0" t="0" r="0" b="0"/>
              <a:pathLst>
                <a:path w="63990" h="63991">
                  <a:moveTo>
                    <a:pt x="0" y="0"/>
                  </a:moveTo>
                  <a:lnTo>
                    <a:pt x="63990" y="31996"/>
                  </a:lnTo>
                  <a:lnTo>
                    <a:pt x="0" y="63991"/>
                  </a:lnTo>
                  <a:lnTo>
                    <a:pt x="15997" y="3199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131">
              <a:extLst>
                <a:ext uri="{FF2B5EF4-FFF2-40B4-BE49-F238E27FC236}">
                  <a16:creationId xmlns:a16="http://schemas.microsoft.com/office/drawing/2014/main" id="{2D01F0CA-6E23-4ED5-91C2-189C205A95A4}"/>
                </a:ext>
              </a:extLst>
            </p:cNvPr>
            <p:cNvSpPr/>
            <p:nvPr/>
          </p:nvSpPr>
          <p:spPr>
            <a:xfrm>
              <a:off x="4039466" y="252947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63991" y="31996"/>
                  </a:moveTo>
                  <a:lnTo>
                    <a:pt x="0" y="63991"/>
                  </a:lnTo>
                  <a:lnTo>
                    <a:pt x="15998" y="31996"/>
                  </a:lnTo>
                  <a:lnTo>
                    <a:pt x="0" y="0"/>
                  </a:lnTo>
                  <a:lnTo>
                    <a:pt x="63991" y="31996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132">
              <a:extLst>
                <a:ext uri="{FF2B5EF4-FFF2-40B4-BE49-F238E27FC236}">
                  <a16:creationId xmlns:a16="http://schemas.microsoft.com/office/drawing/2014/main" id="{24709411-EC41-4768-861C-29386A32359F}"/>
                </a:ext>
              </a:extLst>
            </p:cNvPr>
            <p:cNvSpPr/>
            <p:nvPr/>
          </p:nvSpPr>
          <p:spPr>
            <a:xfrm>
              <a:off x="1371232" y="1176243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3" y="0"/>
                  </a:moveTo>
                  <a:lnTo>
                    <a:pt x="2020282" y="0"/>
                  </a:lnTo>
                  <a:cubicBezTo>
                    <a:pt x="2025683" y="0"/>
                    <a:pt x="2031033" y="527"/>
                    <a:pt x="2036332" y="1581"/>
                  </a:cubicBezTo>
                  <a:cubicBezTo>
                    <a:pt x="2041630" y="2635"/>
                    <a:pt x="2046775" y="4194"/>
                    <a:pt x="2051766" y="6262"/>
                  </a:cubicBezTo>
                  <a:cubicBezTo>
                    <a:pt x="2056756" y="8329"/>
                    <a:pt x="2061498" y="10864"/>
                    <a:pt x="2065990" y="13865"/>
                  </a:cubicBezTo>
                  <a:cubicBezTo>
                    <a:pt x="2070481" y="16866"/>
                    <a:pt x="2074638" y="20277"/>
                    <a:pt x="2078458" y="24097"/>
                  </a:cubicBezTo>
                  <a:cubicBezTo>
                    <a:pt x="2082277" y="27916"/>
                    <a:pt x="2085688" y="32073"/>
                    <a:pt x="2088689" y="36564"/>
                  </a:cubicBezTo>
                  <a:cubicBezTo>
                    <a:pt x="2091690" y="41056"/>
                    <a:pt x="2094225" y="45796"/>
                    <a:pt x="2096293" y="50789"/>
                  </a:cubicBezTo>
                  <a:cubicBezTo>
                    <a:pt x="2098360" y="55779"/>
                    <a:pt x="2099921" y="60923"/>
                    <a:pt x="2100975" y="66222"/>
                  </a:cubicBezTo>
                  <a:cubicBezTo>
                    <a:pt x="2102028" y="71522"/>
                    <a:pt x="2102555" y="76872"/>
                    <a:pt x="2102555" y="82273"/>
                  </a:cubicBezTo>
                  <a:lnTo>
                    <a:pt x="2102555" y="466219"/>
                  </a:lnTo>
                  <a:cubicBezTo>
                    <a:pt x="2102555" y="471621"/>
                    <a:pt x="2102028" y="476970"/>
                    <a:pt x="2100975" y="482267"/>
                  </a:cubicBezTo>
                  <a:cubicBezTo>
                    <a:pt x="2099921" y="487567"/>
                    <a:pt x="2098360" y="492712"/>
                    <a:pt x="2096293" y="497702"/>
                  </a:cubicBezTo>
                  <a:cubicBezTo>
                    <a:pt x="2094225" y="502693"/>
                    <a:pt x="2091690" y="507435"/>
                    <a:pt x="2088689" y="511927"/>
                  </a:cubicBezTo>
                  <a:cubicBezTo>
                    <a:pt x="2085688" y="516418"/>
                    <a:pt x="2082277" y="520574"/>
                    <a:pt x="2078458" y="524395"/>
                  </a:cubicBezTo>
                  <a:cubicBezTo>
                    <a:pt x="2074638" y="528215"/>
                    <a:pt x="2070481" y="531623"/>
                    <a:pt x="2065990" y="534625"/>
                  </a:cubicBezTo>
                  <a:cubicBezTo>
                    <a:pt x="2061498" y="537625"/>
                    <a:pt x="2056756" y="540161"/>
                    <a:pt x="2051766" y="542228"/>
                  </a:cubicBezTo>
                  <a:cubicBezTo>
                    <a:pt x="2046775" y="544295"/>
                    <a:pt x="2041630" y="545857"/>
                    <a:pt x="2036332" y="546911"/>
                  </a:cubicBezTo>
                  <a:cubicBezTo>
                    <a:pt x="2031033" y="547965"/>
                    <a:pt x="2025683" y="548492"/>
                    <a:pt x="2020282" y="548493"/>
                  </a:cubicBezTo>
                  <a:lnTo>
                    <a:pt x="82273" y="548493"/>
                  </a:lnTo>
                  <a:cubicBezTo>
                    <a:pt x="76872" y="548492"/>
                    <a:pt x="71521" y="547965"/>
                    <a:pt x="66223" y="546911"/>
                  </a:cubicBezTo>
                  <a:cubicBezTo>
                    <a:pt x="60924" y="545857"/>
                    <a:pt x="55780" y="544295"/>
                    <a:pt x="50789" y="542228"/>
                  </a:cubicBezTo>
                  <a:cubicBezTo>
                    <a:pt x="45797" y="540161"/>
                    <a:pt x="41057" y="537625"/>
                    <a:pt x="36565" y="534626"/>
                  </a:cubicBezTo>
                  <a:cubicBezTo>
                    <a:pt x="32073" y="531625"/>
                    <a:pt x="27917" y="528215"/>
                    <a:pt x="24097" y="524395"/>
                  </a:cubicBezTo>
                  <a:cubicBezTo>
                    <a:pt x="20277" y="520574"/>
                    <a:pt x="16867" y="516418"/>
                    <a:pt x="13865" y="511927"/>
                  </a:cubicBezTo>
                  <a:cubicBezTo>
                    <a:pt x="10864" y="507435"/>
                    <a:pt x="8330" y="502693"/>
                    <a:pt x="6262" y="497702"/>
                  </a:cubicBezTo>
                  <a:cubicBezTo>
                    <a:pt x="4195" y="492712"/>
                    <a:pt x="2634" y="487567"/>
                    <a:pt x="1580" y="482269"/>
                  </a:cubicBezTo>
                  <a:cubicBezTo>
                    <a:pt x="527" y="476970"/>
                    <a:pt x="0" y="471621"/>
                    <a:pt x="0" y="466219"/>
                  </a:cubicBezTo>
                  <a:lnTo>
                    <a:pt x="0" y="82273"/>
                  </a:lnTo>
                  <a:cubicBezTo>
                    <a:pt x="0" y="76872"/>
                    <a:pt x="527" y="71522"/>
                    <a:pt x="1580" y="66222"/>
                  </a:cubicBezTo>
                  <a:cubicBezTo>
                    <a:pt x="2634" y="60923"/>
                    <a:pt x="4195" y="55779"/>
                    <a:pt x="6262" y="50789"/>
                  </a:cubicBezTo>
                  <a:cubicBezTo>
                    <a:pt x="8330" y="45796"/>
                    <a:pt x="10864" y="41056"/>
                    <a:pt x="13865" y="36564"/>
                  </a:cubicBezTo>
                  <a:cubicBezTo>
                    <a:pt x="16867" y="32073"/>
                    <a:pt x="20277" y="27916"/>
                    <a:pt x="24097" y="24097"/>
                  </a:cubicBezTo>
                  <a:cubicBezTo>
                    <a:pt x="27917" y="20277"/>
                    <a:pt x="32073" y="16866"/>
                    <a:pt x="36565" y="13865"/>
                  </a:cubicBezTo>
                  <a:cubicBezTo>
                    <a:pt x="41057" y="10864"/>
                    <a:pt x="45797" y="8329"/>
                    <a:pt x="50789" y="6262"/>
                  </a:cubicBezTo>
                  <a:cubicBezTo>
                    <a:pt x="55780" y="4194"/>
                    <a:pt x="60924" y="2635"/>
                    <a:pt x="66223" y="1581"/>
                  </a:cubicBezTo>
                  <a:cubicBezTo>
                    <a:pt x="71521" y="527"/>
                    <a:pt x="76872" y="0"/>
                    <a:pt x="822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6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133">
              <a:extLst>
                <a:ext uri="{FF2B5EF4-FFF2-40B4-BE49-F238E27FC236}">
                  <a16:creationId xmlns:a16="http://schemas.microsoft.com/office/drawing/2014/main" id="{78E9CD63-5118-46CE-BBC2-296781DB7C9D}"/>
                </a:ext>
              </a:extLst>
            </p:cNvPr>
            <p:cNvSpPr/>
            <p:nvPr/>
          </p:nvSpPr>
          <p:spPr>
            <a:xfrm>
              <a:off x="1371232" y="1176243"/>
              <a:ext cx="2102555" cy="548493"/>
            </a:xfrm>
            <a:custGeom>
              <a:avLst/>
              <a:gdLst/>
              <a:ahLst/>
              <a:cxnLst/>
              <a:rect l="0" t="0" r="0" b="0"/>
              <a:pathLst>
                <a:path w="2102555" h="548493">
                  <a:moveTo>
                    <a:pt x="82274" y="0"/>
                  </a:moveTo>
                  <a:lnTo>
                    <a:pt x="2020281" y="0"/>
                  </a:lnTo>
                  <a:cubicBezTo>
                    <a:pt x="2025683" y="0"/>
                    <a:pt x="2031034" y="530"/>
                    <a:pt x="2036332" y="1581"/>
                  </a:cubicBezTo>
                  <a:cubicBezTo>
                    <a:pt x="2041630" y="2632"/>
                    <a:pt x="2046774" y="4196"/>
                    <a:pt x="2051765" y="6262"/>
                  </a:cubicBezTo>
                  <a:cubicBezTo>
                    <a:pt x="2056757" y="8328"/>
                    <a:pt x="2061498" y="10860"/>
                    <a:pt x="2065990" y="13867"/>
                  </a:cubicBezTo>
                  <a:cubicBezTo>
                    <a:pt x="2070481" y="16866"/>
                    <a:pt x="2074638" y="20276"/>
                    <a:pt x="2078458" y="24097"/>
                  </a:cubicBezTo>
                  <a:cubicBezTo>
                    <a:pt x="2082277" y="27918"/>
                    <a:pt x="2085688" y="32069"/>
                    <a:pt x="2088688" y="36566"/>
                  </a:cubicBezTo>
                  <a:cubicBezTo>
                    <a:pt x="2091690" y="41054"/>
                    <a:pt x="2094224" y="45800"/>
                    <a:pt x="2096292" y="50791"/>
                  </a:cubicBezTo>
                  <a:cubicBezTo>
                    <a:pt x="2098359" y="55782"/>
                    <a:pt x="2099921" y="60919"/>
                    <a:pt x="2100974" y="66222"/>
                  </a:cubicBezTo>
                  <a:cubicBezTo>
                    <a:pt x="2102027" y="71524"/>
                    <a:pt x="2102555" y="76872"/>
                    <a:pt x="2102555" y="82274"/>
                  </a:cubicBezTo>
                  <a:lnTo>
                    <a:pt x="2102555" y="466219"/>
                  </a:lnTo>
                  <a:cubicBezTo>
                    <a:pt x="2102555" y="471622"/>
                    <a:pt x="2102027" y="476970"/>
                    <a:pt x="2100974" y="482271"/>
                  </a:cubicBezTo>
                  <a:cubicBezTo>
                    <a:pt x="2099921" y="487563"/>
                    <a:pt x="2098360" y="492710"/>
                    <a:pt x="2096292" y="497702"/>
                  </a:cubicBezTo>
                  <a:cubicBezTo>
                    <a:pt x="2094226" y="502694"/>
                    <a:pt x="2091690" y="507438"/>
                    <a:pt x="2088688" y="511926"/>
                  </a:cubicBezTo>
                  <a:cubicBezTo>
                    <a:pt x="2085688" y="516414"/>
                    <a:pt x="2082277" y="520575"/>
                    <a:pt x="2078458" y="524395"/>
                  </a:cubicBezTo>
                  <a:cubicBezTo>
                    <a:pt x="2074638" y="528217"/>
                    <a:pt x="2070481" y="531627"/>
                    <a:pt x="2065990" y="534626"/>
                  </a:cubicBezTo>
                  <a:cubicBezTo>
                    <a:pt x="2061498" y="537624"/>
                    <a:pt x="2056757" y="540155"/>
                    <a:pt x="2051765" y="542230"/>
                  </a:cubicBezTo>
                  <a:cubicBezTo>
                    <a:pt x="2046774" y="544296"/>
                    <a:pt x="2041630" y="545861"/>
                    <a:pt x="2036332" y="546912"/>
                  </a:cubicBezTo>
                  <a:cubicBezTo>
                    <a:pt x="2031034" y="547963"/>
                    <a:pt x="2025683" y="548493"/>
                    <a:pt x="2020281" y="548493"/>
                  </a:cubicBezTo>
                  <a:lnTo>
                    <a:pt x="82274" y="548493"/>
                  </a:lnTo>
                  <a:cubicBezTo>
                    <a:pt x="76871" y="548493"/>
                    <a:pt x="71522" y="547963"/>
                    <a:pt x="66223" y="546912"/>
                  </a:cubicBezTo>
                  <a:cubicBezTo>
                    <a:pt x="60925" y="545861"/>
                    <a:pt x="55780" y="544296"/>
                    <a:pt x="50789" y="542230"/>
                  </a:cubicBezTo>
                  <a:cubicBezTo>
                    <a:pt x="45798" y="540155"/>
                    <a:pt x="41056" y="537624"/>
                    <a:pt x="36564" y="534626"/>
                  </a:cubicBezTo>
                  <a:cubicBezTo>
                    <a:pt x="32073" y="531627"/>
                    <a:pt x="27917" y="528217"/>
                    <a:pt x="24097" y="524395"/>
                  </a:cubicBezTo>
                  <a:cubicBezTo>
                    <a:pt x="20277" y="520575"/>
                    <a:pt x="16867" y="516414"/>
                    <a:pt x="13865" y="511926"/>
                  </a:cubicBezTo>
                  <a:cubicBezTo>
                    <a:pt x="10864" y="507438"/>
                    <a:pt x="8330" y="502694"/>
                    <a:pt x="6263" y="497702"/>
                  </a:cubicBezTo>
                  <a:cubicBezTo>
                    <a:pt x="4195" y="492710"/>
                    <a:pt x="2634" y="487563"/>
                    <a:pt x="1581" y="482271"/>
                  </a:cubicBezTo>
                  <a:cubicBezTo>
                    <a:pt x="527" y="476970"/>
                    <a:pt x="0" y="471622"/>
                    <a:pt x="0" y="466219"/>
                  </a:cubicBezTo>
                  <a:lnTo>
                    <a:pt x="0" y="82274"/>
                  </a:lnTo>
                  <a:cubicBezTo>
                    <a:pt x="0" y="76872"/>
                    <a:pt x="527" y="71524"/>
                    <a:pt x="1581" y="66222"/>
                  </a:cubicBezTo>
                  <a:cubicBezTo>
                    <a:pt x="2634" y="60919"/>
                    <a:pt x="4195" y="55782"/>
                    <a:pt x="6263" y="50791"/>
                  </a:cubicBezTo>
                  <a:cubicBezTo>
                    <a:pt x="8330" y="45800"/>
                    <a:pt x="10864" y="41054"/>
                    <a:pt x="13865" y="36566"/>
                  </a:cubicBezTo>
                  <a:cubicBezTo>
                    <a:pt x="16866" y="32069"/>
                    <a:pt x="20277" y="27918"/>
                    <a:pt x="24097" y="24097"/>
                  </a:cubicBezTo>
                  <a:cubicBezTo>
                    <a:pt x="27917" y="20276"/>
                    <a:pt x="32073" y="16866"/>
                    <a:pt x="36564" y="13867"/>
                  </a:cubicBezTo>
                  <a:cubicBezTo>
                    <a:pt x="41056" y="10860"/>
                    <a:pt x="45798" y="8328"/>
                    <a:pt x="50789" y="6262"/>
                  </a:cubicBezTo>
                  <a:cubicBezTo>
                    <a:pt x="55780" y="4196"/>
                    <a:pt x="60925" y="2632"/>
                    <a:pt x="66223" y="1581"/>
                  </a:cubicBezTo>
                  <a:cubicBezTo>
                    <a:pt x="71522" y="530"/>
                    <a:pt x="76871" y="0"/>
                    <a:pt x="82274" y="0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D69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32DE46-55CD-47DB-B121-C300EAF7F9F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35222" y="1258517"/>
              <a:ext cx="383945" cy="38394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63A829-3B6C-4CF6-861B-5619D08F7490}"/>
                </a:ext>
              </a:extLst>
            </p:cNvPr>
            <p:cNvSpPr/>
            <p:nvPr/>
          </p:nvSpPr>
          <p:spPr>
            <a:xfrm>
              <a:off x="1860304" y="1402493"/>
              <a:ext cx="1352465" cy="1552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9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ICICIDemandDraft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137">
              <a:extLst>
                <a:ext uri="{FF2B5EF4-FFF2-40B4-BE49-F238E27FC236}">
                  <a16:creationId xmlns:a16="http://schemas.microsoft.com/office/drawing/2014/main" id="{4CEF7F9D-356B-4590-9C7B-9D1E5EC1236C}"/>
                </a:ext>
              </a:extLst>
            </p:cNvPr>
            <p:cNvSpPr/>
            <p:nvPr/>
          </p:nvSpPr>
          <p:spPr>
            <a:xfrm>
              <a:off x="822739" y="1450489"/>
              <a:ext cx="490261" cy="0"/>
            </a:xfrm>
            <a:custGeom>
              <a:avLst/>
              <a:gdLst/>
              <a:ahLst/>
              <a:cxnLst/>
              <a:rect l="0" t="0" r="0" b="0"/>
              <a:pathLst>
                <a:path w="490261">
                  <a:moveTo>
                    <a:pt x="0" y="0"/>
                  </a:moveTo>
                  <a:lnTo>
                    <a:pt x="490261" y="0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138">
              <a:extLst>
                <a:ext uri="{FF2B5EF4-FFF2-40B4-BE49-F238E27FC236}">
                  <a16:creationId xmlns:a16="http://schemas.microsoft.com/office/drawing/2014/main" id="{049F4C11-E3A4-4282-9234-9FD08B2BE7EE}"/>
                </a:ext>
              </a:extLst>
            </p:cNvPr>
            <p:cNvSpPr/>
            <p:nvPr/>
          </p:nvSpPr>
          <p:spPr>
            <a:xfrm>
              <a:off x="1297003" y="1418495"/>
              <a:ext cx="63990" cy="63990"/>
            </a:xfrm>
            <a:custGeom>
              <a:avLst/>
              <a:gdLst/>
              <a:ahLst/>
              <a:cxnLst/>
              <a:rect l="0" t="0" r="0" b="0"/>
              <a:pathLst>
                <a:path w="63990" h="63990">
                  <a:moveTo>
                    <a:pt x="0" y="0"/>
                  </a:moveTo>
                  <a:lnTo>
                    <a:pt x="63990" y="31995"/>
                  </a:lnTo>
                  <a:lnTo>
                    <a:pt x="0" y="63990"/>
                  </a:lnTo>
                  <a:lnTo>
                    <a:pt x="15997" y="319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139">
              <a:extLst>
                <a:ext uri="{FF2B5EF4-FFF2-40B4-BE49-F238E27FC236}">
                  <a16:creationId xmlns:a16="http://schemas.microsoft.com/office/drawing/2014/main" id="{571D36AF-10B0-4399-B989-160CE3A7B89A}"/>
                </a:ext>
              </a:extLst>
            </p:cNvPr>
            <p:cNvSpPr/>
            <p:nvPr/>
          </p:nvSpPr>
          <p:spPr>
            <a:xfrm>
              <a:off x="1297003" y="1418494"/>
              <a:ext cx="63991" cy="63990"/>
            </a:xfrm>
            <a:custGeom>
              <a:avLst/>
              <a:gdLst/>
              <a:ahLst/>
              <a:cxnLst/>
              <a:rect l="0" t="0" r="0" b="0"/>
              <a:pathLst>
                <a:path w="63991" h="63990">
                  <a:moveTo>
                    <a:pt x="63991" y="31995"/>
                  </a:moveTo>
                  <a:lnTo>
                    <a:pt x="0" y="63990"/>
                  </a:lnTo>
                  <a:lnTo>
                    <a:pt x="15998" y="31995"/>
                  </a:lnTo>
                  <a:lnTo>
                    <a:pt x="0" y="0"/>
                  </a:lnTo>
                  <a:lnTo>
                    <a:pt x="63991" y="31995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140">
              <a:extLst>
                <a:ext uri="{FF2B5EF4-FFF2-40B4-BE49-F238E27FC236}">
                  <a16:creationId xmlns:a16="http://schemas.microsoft.com/office/drawing/2014/main" id="{8AB0D364-06A7-413C-8588-1CF4B38206B9}"/>
                </a:ext>
              </a:extLst>
            </p:cNvPr>
            <p:cNvSpPr/>
            <p:nvPr/>
          </p:nvSpPr>
          <p:spPr>
            <a:xfrm>
              <a:off x="0" y="1221950"/>
              <a:ext cx="822739" cy="470791"/>
            </a:xfrm>
            <a:custGeom>
              <a:avLst/>
              <a:gdLst/>
              <a:ahLst/>
              <a:cxnLst/>
              <a:rect l="0" t="0" r="0" b="0"/>
              <a:pathLst>
                <a:path w="822739" h="470791">
                  <a:moveTo>
                    <a:pt x="0" y="0"/>
                  </a:moveTo>
                  <a:lnTo>
                    <a:pt x="822739" y="0"/>
                  </a:lnTo>
                  <a:lnTo>
                    <a:pt x="822739" y="388517"/>
                  </a:lnTo>
                  <a:cubicBezTo>
                    <a:pt x="685616" y="306242"/>
                    <a:pt x="548493" y="306242"/>
                    <a:pt x="411370" y="388517"/>
                  </a:cubicBezTo>
                  <a:cubicBezTo>
                    <a:pt x="274246" y="470791"/>
                    <a:pt x="137123" y="470791"/>
                    <a:pt x="0" y="388517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141">
              <a:extLst>
                <a:ext uri="{FF2B5EF4-FFF2-40B4-BE49-F238E27FC236}">
                  <a16:creationId xmlns:a16="http://schemas.microsoft.com/office/drawing/2014/main" id="{DB0DA3F3-F74B-42F1-BE98-403937685528}"/>
                </a:ext>
              </a:extLst>
            </p:cNvPr>
            <p:cNvSpPr/>
            <p:nvPr/>
          </p:nvSpPr>
          <p:spPr>
            <a:xfrm>
              <a:off x="0" y="1221951"/>
              <a:ext cx="822739" cy="470790"/>
            </a:xfrm>
            <a:custGeom>
              <a:avLst/>
              <a:gdLst/>
              <a:ahLst/>
              <a:cxnLst/>
              <a:rect l="0" t="0" r="0" b="0"/>
              <a:pathLst>
                <a:path w="822739" h="470790">
                  <a:moveTo>
                    <a:pt x="0" y="0"/>
                  </a:moveTo>
                  <a:lnTo>
                    <a:pt x="822739" y="0"/>
                  </a:lnTo>
                  <a:lnTo>
                    <a:pt x="822739" y="388516"/>
                  </a:lnTo>
                  <a:cubicBezTo>
                    <a:pt x="685616" y="306242"/>
                    <a:pt x="548493" y="306242"/>
                    <a:pt x="411370" y="388516"/>
                  </a:cubicBezTo>
                  <a:cubicBezTo>
                    <a:pt x="274246" y="470790"/>
                    <a:pt x="137123" y="470790"/>
                    <a:pt x="0" y="388516"/>
                  </a:cubicBezTo>
                  <a:lnTo>
                    <a:pt x="0" y="0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865D84-F967-4147-A591-DD69BB7BD919}"/>
                </a:ext>
              </a:extLst>
            </p:cNvPr>
            <p:cNvSpPr/>
            <p:nvPr/>
          </p:nvSpPr>
          <p:spPr>
            <a:xfrm>
              <a:off x="130124" y="1343073"/>
              <a:ext cx="735895" cy="1304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DD Input file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144">
              <a:extLst>
                <a:ext uri="{FF2B5EF4-FFF2-40B4-BE49-F238E27FC236}">
                  <a16:creationId xmlns:a16="http://schemas.microsoft.com/office/drawing/2014/main" id="{80903BCC-19E5-40B3-B3D0-B9980F4BD62B}"/>
                </a:ext>
              </a:extLst>
            </p:cNvPr>
            <p:cNvSpPr/>
            <p:nvPr/>
          </p:nvSpPr>
          <p:spPr>
            <a:xfrm>
              <a:off x="4113695" y="639908"/>
              <a:ext cx="1005570" cy="569885"/>
            </a:xfrm>
            <a:custGeom>
              <a:avLst/>
              <a:gdLst/>
              <a:ahLst/>
              <a:cxnLst/>
              <a:rect l="0" t="0" r="0" b="0"/>
              <a:pathLst>
                <a:path w="1005570" h="569885">
                  <a:moveTo>
                    <a:pt x="0" y="134107"/>
                  </a:moveTo>
                  <a:cubicBezTo>
                    <a:pt x="0" y="0"/>
                    <a:pt x="1005570" y="0"/>
                    <a:pt x="1005570" y="134107"/>
                  </a:cubicBezTo>
                  <a:lnTo>
                    <a:pt x="1005570" y="435777"/>
                  </a:lnTo>
                  <a:cubicBezTo>
                    <a:pt x="1005570" y="569885"/>
                    <a:pt x="0" y="569885"/>
                    <a:pt x="0" y="435777"/>
                  </a:cubicBezTo>
                  <a:lnTo>
                    <a:pt x="0" y="134107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145">
              <a:extLst>
                <a:ext uri="{FF2B5EF4-FFF2-40B4-BE49-F238E27FC236}">
                  <a16:creationId xmlns:a16="http://schemas.microsoft.com/office/drawing/2014/main" id="{378461ED-1454-4DA5-965B-98803085202A}"/>
                </a:ext>
              </a:extLst>
            </p:cNvPr>
            <p:cNvSpPr/>
            <p:nvPr/>
          </p:nvSpPr>
          <p:spPr>
            <a:xfrm>
              <a:off x="4113695" y="774015"/>
              <a:ext cx="1005570" cy="100557"/>
            </a:xfrm>
            <a:custGeom>
              <a:avLst/>
              <a:gdLst/>
              <a:ahLst/>
              <a:cxnLst/>
              <a:rect l="0" t="0" r="0" b="0"/>
              <a:pathLst>
                <a:path w="1005570" h="100557">
                  <a:moveTo>
                    <a:pt x="0" y="0"/>
                  </a:moveTo>
                  <a:cubicBezTo>
                    <a:pt x="0" y="100557"/>
                    <a:pt x="1005570" y="100557"/>
                    <a:pt x="1005570" y="0"/>
                  </a:cubicBez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32C9E8A-42F8-4DB3-8D87-577E16875BFA}"/>
                </a:ext>
              </a:extLst>
            </p:cNvPr>
            <p:cNvSpPr/>
            <p:nvPr/>
          </p:nvSpPr>
          <p:spPr>
            <a:xfrm>
              <a:off x="4167402" y="959128"/>
              <a:ext cx="1182081" cy="1304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businesstransaction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Shape 148">
              <a:extLst>
                <a:ext uri="{FF2B5EF4-FFF2-40B4-BE49-F238E27FC236}">
                  <a16:creationId xmlns:a16="http://schemas.microsoft.com/office/drawing/2014/main" id="{AEE6808A-D667-4AFF-8D28-BFEE3E8873A8}"/>
                </a:ext>
              </a:extLst>
            </p:cNvPr>
            <p:cNvSpPr/>
            <p:nvPr/>
          </p:nvSpPr>
          <p:spPr>
            <a:xfrm>
              <a:off x="4113695" y="1279817"/>
              <a:ext cx="1005570" cy="569884"/>
            </a:xfrm>
            <a:custGeom>
              <a:avLst/>
              <a:gdLst/>
              <a:ahLst/>
              <a:cxnLst/>
              <a:rect l="0" t="0" r="0" b="0"/>
              <a:pathLst>
                <a:path w="1005570" h="569884">
                  <a:moveTo>
                    <a:pt x="0" y="134107"/>
                  </a:moveTo>
                  <a:cubicBezTo>
                    <a:pt x="0" y="0"/>
                    <a:pt x="1005570" y="0"/>
                    <a:pt x="1005570" y="134107"/>
                  </a:cubicBezTo>
                  <a:lnTo>
                    <a:pt x="1005570" y="435777"/>
                  </a:lnTo>
                  <a:cubicBezTo>
                    <a:pt x="1005570" y="569884"/>
                    <a:pt x="0" y="569884"/>
                    <a:pt x="0" y="435777"/>
                  </a:cubicBezTo>
                  <a:lnTo>
                    <a:pt x="0" y="134107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149">
              <a:extLst>
                <a:ext uri="{FF2B5EF4-FFF2-40B4-BE49-F238E27FC236}">
                  <a16:creationId xmlns:a16="http://schemas.microsoft.com/office/drawing/2014/main" id="{AE9573DD-94B6-40D2-82FF-E2620923E395}"/>
                </a:ext>
              </a:extLst>
            </p:cNvPr>
            <p:cNvSpPr/>
            <p:nvPr/>
          </p:nvSpPr>
          <p:spPr>
            <a:xfrm>
              <a:off x="4113695" y="1413923"/>
              <a:ext cx="1005570" cy="100557"/>
            </a:xfrm>
            <a:custGeom>
              <a:avLst/>
              <a:gdLst/>
              <a:ahLst/>
              <a:cxnLst/>
              <a:rect l="0" t="0" r="0" b="0"/>
              <a:pathLst>
                <a:path w="1005570" h="100557">
                  <a:moveTo>
                    <a:pt x="0" y="0"/>
                  </a:moveTo>
                  <a:cubicBezTo>
                    <a:pt x="0" y="100557"/>
                    <a:pt x="1005570" y="100557"/>
                    <a:pt x="1005570" y="0"/>
                  </a:cubicBez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071553-0BF4-4BD9-8BD5-065ECCDBB5AC}"/>
                </a:ext>
              </a:extLst>
            </p:cNvPr>
            <p:cNvSpPr/>
            <p:nvPr/>
          </p:nvSpPr>
          <p:spPr>
            <a:xfrm>
              <a:off x="4329522" y="1599037"/>
              <a:ext cx="750982" cy="1304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demanddraft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Shape 152">
              <a:extLst>
                <a:ext uri="{FF2B5EF4-FFF2-40B4-BE49-F238E27FC236}">
                  <a16:creationId xmlns:a16="http://schemas.microsoft.com/office/drawing/2014/main" id="{60F87C87-8CB7-49D7-B620-1269F6075373}"/>
                </a:ext>
              </a:extLst>
            </p:cNvPr>
            <p:cNvSpPr/>
            <p:nvPr/>
          </p:nvSpPr>
          <p:spPr>
            <a:xfrm>
              <a:off x="4845019" y="1919724"/>
              <a:ext cx="1005570" cy="569885"/>
            </a:xfrm>
            <a:custGeom>
              <a:avLst/>
              <a:gdLst/>
              <a:ahLst/>
              <a:cxnLst/>
              <a:rect l="0" t="0" r="0" b="0"/>
              <a:pathLst>
                <a:path w="1005570" h="569885">
                  <a:moveTo>
                    <a:pt x="0" y="134107"/>
                  </a:moveTo>
                  <a:cubicBezTo>
                    <a:pt x="0" y="0"/>
                    <a:pt x="1005570" y="0"/>
                    <a:pt x="1005570" y="134107"/>
                  </a:cubicBezTo>
                  <a:lnTo>
                    <a:pt x="1005570" y="435778"/>
                  </a:lnTo>
                  <a:cubicBezTo>
                    <a:pt x="1005570" y="569885"/>
                    <a:pt x="0" y="569885"/>
                    <a:pt x="0" y="435778"/>
                  </a:cubicBezTo>
                  <a:lnTo>
                    <a:pt x="0" y="134107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153">
              <a:extLst>
                <a:ext uri="{FF2B5EF4-FFF2-40B4-BE49-F238E27FC236}">
                  <a16:creationId xmlns:a16="http://schemas.microsoft.com/office/drawing/2014/main" id="{553B3504-72A3-486E-9217-A22E107F3CD5}"/>
                </a:ext>
              </a:extLst>
            </p:cNvPr>
            <p:cNvSpPr/>
            <p:nvPr/>
          </p:nvSpPr>
          <p:spPr>
            <a:xfrm>
              <a:off x="4845019" y="2053831"/>
              <a:ext cx="1005570" cy="100558"/>
            </a:xfrm>
            <a:custGeom>
              <a:avLst/>
              <a:gdLst/>
              <a:ahLst/>
              <a:cxnLst/>
              <a:rect l="0" t="0" r="0" b="0"/>
              <a:pathLst>
                <a:path w="1005570" h="100558">
                  <a:moveTo>
                    <a:pt x="0" y="0"/>
                  </a:moveTo>
                  <a:cubicBezTo>
                    <a:pt x="0" y="100558"/>
                    <a:pt x="1005570" y="100558"/>
                    <a:pt x="1005570" y="0"/>
                  </a:cubicBez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5CD6E4-0138-468B-B659-90A658528A99}"/>
                </a:ext>
              </a:extLst>
            </p:cNvPr>
            <p:cNvSpPr/>
            <p:nvPr/>
          </p:nvSpPr>
          <p:spPr>
            <a:xfrm>
              <a:off x="4792598" y="2238945"/>
              <a:ext cx="1464596" cy="1304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consbusinesstransaction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Shape 156">
              <a:extLst>
                <a:ext uri="{FF2B5EF4-FFF2-40B4-BE49-F238E27FC236}">
                  <a16:creationId xmlns:a16="http://schemas.microsoft.com/office/drawing/2014/main" id="{594E66FF-3D9C-47EA-BBD2-04044C5465D6}"/>
                </a:ext>
              </a:extLst>
            </p:cNvPr>
            <p:cNvSpPr/>
            <p:nvPr/>
          </p:nvSpPr>
          <p:spPr>
            <a:xfrm>
              <a:off x="4845019" y="2559632"/>
              <a:ext cx="1005570" cy="569885"/>
            </a:xfrm>
            <a:custGeom>
              <a:avLst/>
              <a:gdLst/>
              <a:ahLst/>
              <a:cxnLst/>
              <a:rect l="0" t="0" r="0" b="0"/>
              <a:pathLst>
                <a:path w="1005570" h="569885">
                  <a:moveTo>
                    <a:pt x="0" y="134107"/>
                  </a:moveTo>
                  <a:cubicBezTo>
                    <a:pt x="0" y="0"/>
                    <a:pt x="1005570" y="0"/>
                    <a:pt x="1005570" y="134107"/>
                  </a:cubicBezTo>
                  <a:lnTo>
                    <a:pt x="1005570" y="435778"/>
                  </a:lnTo>
                  <a:cubicBezTo>
                    <a:pt x="1005570" y="569885"/>
                    <a:pt x="0" y="569885"/>
                    <a:pt x="0" y="435778"/>
                  </a:cubicBezTo>
                  <a:lnTo>
                    <a:pt x="0" y="134107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157">
              <a:extLst>
                <a:ext uri="{FF2B5EF4-FFF2-40B4-BE49-F238E27FC236}">
                  <a16:creationId xmlns:a16="http://schemas.microsoft.com/office/drawing/2014/main" id="{5AF86355-A046-4B07-B5D5-7288E840C16F}"/>
                </a:ext>
              </a:extLst>
            </p:cNvPr>
            <p:cNvSpPr/>
            <p:nvPr/>
          </p:nvSpPr>
          <p:spPr>
            <a:xfrm>
              <a:off x="4845019" y="2693739"/>
              <a:ext cx="1005570" cy="100558"/>
            </a:xfrm>
            <a:custGeom>
              <a:avLst/>
              <a:gdLst/>
              <a:ahLst/>
              <a:cxnLst/>
              <a:rect l="0" t="0" r="0" b="0"/>
              <a:pathLst>
                <a:path w="1005570" h="100558">
                  <a:moveTo>
                    <a:pt x="0" y="0"/>
                  </a:moveTo>
                  <a:cubicBezTo>
                    <a:pt x="0" y="100558"/>
                    <a:pt x="1005570" y="100558"/>
                    <a:pt x="1005570" y="0"/>
                  </a:cubicBez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BC1755-7EAC-4BF6-8E06-D153B514627F}"/>
                </a:ext>
              </a:extLst>
            </p:cNvPr>
            <p:cNvSpPr/>
            <p:nvPr/>
          </p:nvSpPr>
          <p:spPr>
            <a:xfrm>
              <a:off x="5105553" y="2878853"/>
              <a:ext cx="632086" cy="1304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DA51_862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Shape 159">
              <a:extLst>
                <a:ext uri="{FF2B5EF4-FFF2-40B4-BE49-F238E27FC236}">
                  <a16:creationId xmlns:a16="http://schemas.microsoft.com/office/drawing/2014/main" id="{F407AEF1-8038-4E09-AF1D-981052A695FE}"/>
                </a:ext>
              </a:extLst>
            </p:cNvPr>
            <p:cNvSpPr/>
            <p:nvPr/>
          </p:nvSpPr>
          <p:spPr>
            <a:xfrm>
              <a:off x="4387942" y="2318937"/>
              <a:ext cx="398846" cy="525638"/>
            </a:xfrm>
            <a:custGeom>
              <a:avLst/>
              <a:gdLst/>
              <a:ahLst/>
              <a:cxnLst/>
              <a:rect l="0" t="0" r="0" b="0"/>
              <a:pathLst>
                <a:path w="398846" h="525638">
                  <a:moveTo>
                    <a:pt x="0" y="0"/>
                  </a:moveTo>
                  <a:lnTo>
                    <a:pt x="228539" y="0"/>
                  </a:lnTo>
                  <a:lnTo>
                    <a:pt x="228539" y="525638"/>
                  </a:lnTo>
                  <a:lnTo>
                    <a:pt x="398846" y="525638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160">
              <a:extLst>
                <a:ext uri="{FF2B5EF4-FFF2-40B4-BE49-F238E27FC236}">
                  <a16:creationId xmlns:a16="http://schemas.microsoft.com/office/drawing/2014/main" id="{1D1474A1-6993-4462-A3DE-F82E9E2F2495}"/>
                </a:ext>
              </a:extLst>
            </p:cNvPr>
            <p:cNvSpPr/>
            <p:nvPr/>
          </p:nvSpPr>
          <p:spPr>
            <a:xfrm>
              <a:off x="4770790" y="2812580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63991" y="31996"/>
                  </a:lnTo>
                  <a:lnTo>
                    <a:pt x="0" y="63991"/>
                  </a:lnTo>
                  <a:lnTo>
                    <a:pt x="15998" y="3199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161">
              <a:extLst>
                <a:ext uri="{FF2B5EF4-FFF2-40B4-BE49-F238E27FC236}">
                  <a16:creationId xmlns:a16="http://schemas.microsoft.com/office/drawing/2014/main" id="{D47185D6-DFC1-4F20-B42A-218E7A624F47}"/>
                </a:ext>
              </a:extLst>
            </p:cNvPr>
            <p:cNvSpPr/>
            <p:nvPr/>
          </p:nvSpPr>
          <p:spPr>
            <a:xfrm>
              <a:off x="4770790" y="2812580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63991" y="31995"/>
                  </a:moveTo>
                  <a:lnTo>
                    <a:pt x="0" y="63991"/>
                  </a:lnTo>
                  <a:lnTo>
                    <a:pt x="15998" y="31995"/>
                  </a:lnTo>
                  <a:lnTo>
                    <a:pt x="0" y="0"/>
                  </a:lnTo>
                  <a:lnTo>
                    <a:pt x="63991" y="31995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Shape 162">
              <a:extLst>
                <a:ext uri="{FF2B5EF4-FFF2-40B4-BE49-F238E27FC236}">
                  <a16:creationId xmlns:a16="http://schemas.microsoft.com/office/drawing/2014/main" id="{AE8B5065-2FC7-4A49-B2B8-1321A0BE0CCE}"/>
                </a:ext>
              </a:extLst>
            </p:cNvPr>
            <p:cNvSpPr/>
            <p:nvPr/>
          </p:nvSpPr>
          <p:spPr>
            <a:xfrm>
              <a:off x="4387942" y="2204666"/>
              <a:ext cx="398846" cy="114271"/>
            </a:xfrm>
            <a:custGeom>
              <a:avLst/>
              <a:gdLst/>
              <a:ahLst/>
              <a:cxnLst/>
              <a:rect l="0" t="0" r="0" b="0"/>
              <a:pathLst>
                <a:path w="398846" h="114271">
                  <a:moveTo>
                    <a:pt x="0" y="114271"/>
                  </a:moveTo>
                  <a:lnTo>
                    <a:pt x="228539" y="114271"/>
                  </a:lnTo>
                  <a:lnTo>
                    <a:pt x="228539" y="0"/>
                  </a:lnTo>
                  <a:lnTo>
                    <a:pt x="398846" y="0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Shape 163">
              <a:extLst>
                <a:ext uri="{FF2B5EF4-FFF2-40B4-BE49-F238E27FC236}">
                  <a16:creationId xmlns:a16="http://schemas.microsoft.com/office/drawing/2014/main" id="{F35279C3-A50F-45AF-9446-CC3E3F600F70}"/>
                </a:ext>
              </a:extLst>
            </p:cNvPr>
            <p:cNvSpPr/>
            <p:nvPr/>
          </p:nvSpPr>
          <p:spPr>
            <a:xfrm>
              <a:off x="4770790" y="2172671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63991" y="31995"/>
                  </a:lnTo>
                  <a:lnTo>
                    <a:pt x="0" y="63991"/>
                  </a:lnTo>
                  <a:lnTo>
                    <a:pt x="15998" y="319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Shape 164">
              <a:extLst>
                <a:ext uri="{FF2B5EF4-FFF2-40B4-BE49-F238E27FC236}">
                  <a16:creationId xmlns:a16="http://schemas.microsoft.com/office/drawing/2014/main" id="{69201514-FBE2-4CCC-8C4A-E0DD25735A99}"/>
                </a:ext>
              </a:extLst>
            </p:cNvPr>
            <p:cNvSpPr/>
            <p:nvPr/>
          </p:nvSpPr>
          <p:spPr>
            <a:xfrm>
              <a:off x="4770790" y="2172671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63991" y="31995"/>
                  </a:moveTo>
                  <a:lnTo>
                    <a:pt x="0" y="63991"/>
                  </a:lnTo>
                  <a:lnTo>
                    <a:pt x="15998" y="31995"/>
                  </a:lnTo>
                  <a:lnTo>
                    <a:pt x="0" y="0"/>
                  </a:lnTo>
                  <a:lnTo>
                    <a:pt x="63991" y="31995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Shape 165">
              <a:extLst>
                <a:ext uri="{FF2B5EF4-FFF2-40B4-BE49-F238E27FC236}">
                  <a16:creationId xmlns:a16="http://schemas.microsoft.com/office/drawing/2014/main" id="{EC39239F-386F-4E42-87CC-CAFA7100028E}"/>
                </a:ext>
              </a:extLst>
            </p:cNvPr>
            <p:cNvSpPr/>
            <p:nvPr/>
          </p:nvSpPr>
          <p:spPr>
            <a:xfrm>
              <a:off x="4387942" y="2318937"/>
              <a:ext cx="398846" cy="1165546"/>
            </a:xfrm>
            <a:custGeom>
              <a:avLst/>
              <a:gdLst/>
              <a:ahLst/>
              <a:cxnLst/>
              <a:rect l="0" t="0" r="0" b="0"/>
              <a:pathLst>
                <a:path w="398846" h="1165546">
                  <a:moveTo>
                    <a:pt x="0" y="0"/>
                  </a:moveTo>
                  <a:lnTo>
                    <a:pt x="228539" y="0"/>
                  </a:lnTo>
                  <a:lnTo>
                    <a:pt x="228539" y="1165546"/>
                  </a:lnTo>
                  <a:lnTo>
                    <a:pt x="398846" y="1165546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Shape 166">
              <a:extLst>
                <a:ext uri="{FF2B5EF4-FFF2-40B4-BE49-F238E27FC236}">
                  <a16:creationId xmlns:a16="http://schemas.microsoft.com/office/drawing/2014/main" id="{626B57C8-C2E4-4500-BC34-C4C5999D2AFC}"/>
                </a:ext>
              </a:extLst>
            </p:cNvPr>
            <p:cNvSpPr/>
            <p:nvPr/>
          </p:nvSpPr>
          <p:spPr>
            <a:xfrm>
              <a:off x="4770790" y="3452489"/>
              <a:ext cx="63991" cy="63990"/>
            </a:xfrm>
            <a:custGeom>
              <a:avLst/>
              <a:gdLst/>
              <a:ahLst/>
              <a:cxnLst/>
              <a:rect l="0" t="0" r="0" b="0"/>
              <a:pathLst>
                <a:path w="63991" h="63990">
                  <a:moveTo>
                    <a:pt x="0" y="0"/>
                  </a:moveTo>
                  <a:lnTo>
                    <a:pt x="63991" y="31995"/>
                  </a:lnTo>
                  <a:lnTo>
                    <a:pt x="0" y="63990"/>
                  </a:lnTo>
                  <a:lnTo>
                    <a:pt x="15998" y="319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Shape 167">
              <a:extLst>
                <a:ext uri="{FF2B5EF4-FFF2-40B4-BE49-F238E27FC236}">
                  <a16:creationId xmlns:a16="http://schemas.microsoft.com/office/drawing/2014/main" id="{4DFA8CB9-4806-4415-B5EA-35DC9A433386}"/>
                </a:ext>
              </a:extLst>
            </p:cNvPr>
            <p:cNvSpPr/>
            <p:nvPr/>
          </p:nvSpPr>
          <p:spPr>
            <a:xfrm>
              <a:off x="4770790" y="3452488"/>
              <a:ext cx="63991" cy="63990"/>
            </a:xfrm>
            <a:custGeom>
              <a:avLst/>
              <a:gdLst/>
              <a:ahLst/>
              <a:cxnLst/>
              <a:rect l="0" t="0" r="0" b="0"/>
              <a:pathLst>
                <a:path w="63991" h="63990">
                  <a:moveTo>
                    <a:pt x="63991" y="31995"/>
                  </a:moveTo>
                  <a:lnTo>
                    <a:pt x="0" y="63990"/>
                  </a:lnTo>
                  <a:lnTo>
                    <a:pt x="15998" y="31995"/>
                  </a:lnTo>
                  <a:lnTo>
                    <a:pt x="0" y="0"/>
                  </a:lnTo>
                  <a:lnTo>
                    <a:pt x="63991" y="31995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Shape 168">
              <a:extLst>
                <a:ext uri="{FF2B5EF4-FFF2-40B4-BE49-F238E27FC236}">
                  <a16:creationId xmlns:a16="http://schemas.microsoft.com/office/drawing/2014/main" id="{06CCFD15-552E-4676-98BC-29288DBEAFD1}"/>
                </a:ext>
              </a:extLst>
            </p:cNvPr>
            <p:cNvSpPr/>
            <p:nvPr/>
          </p:nvSpPr>
          <p:spPr>
            <a:xfrm>
              <a:off x="3656619" y="1953275"/>
              <a:ext cx="731323" cy="731323"/>
            </a:xfrm>
            <a:custGeom>
              <a:avLst/>
              <a:gdLst/>
              <a:ahLst/>
              <a:cxnLst/>
              <a:rect l="0" t="0" r="0" b="0"/>
              <a:pathLst>
                <a:path w="731323" h="731323">
                  <a:moveTo>
                    <a:pt x="365661" y="0"/>
                  </a:moveTo>
                  <a:lnTo>
                    <a:pt x="731323" y="365661"/>
                  </a:lnTo>
                  <a:lnTo>
                    <a:pt x="365661" y="731323"/>
                  </a:lnTo>
                  <a:lnTo>
                    <a:pt x="0" y="365661"/>
                  </a:lnTo>
                  <a:lnTo>
                    <a:pt x="36566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Shape 169">
              <a:extLst>
                <a:ext uri="{FF2B5EF4-FFF2-40B4-BE49-F238E27FC236}">
                  <a16:creationId xmlns:a16="http://schemas.microsoft.com/office/drawing/2014/main" id="{9058A333-6DC8-4B0C-81E8-8E3D32F0C962}"/>
                </a:ext>
              </a:extLst>
            </p:cNvPr>
            <p:cNvSpPr/>
            <p:nvPr/>
          </p:nvSpPr>
          <p:spPr>
            <a:xfrm>
              <a:off x="3656618" y="1953274"/>
              <a:ext cx="731324" cy="731324"/>
            </a:xfrm>
            <a:custGeom>
              <a:avLst/>
              <a:gdLst/>
              <a:ahLst/>
              <a:cxnLst/>
              <a:rect l="0" t="0" r="0" b="0"/>
              <a:pathLst>
                <a:path w="731324" h="731324">
                  <a:moveTo>
                    <a:pt x="365662" y="0"/>
                  </a:moveTo>
                  <a:lnTo>
                    <a:pt x="731324" y="365663"/>
                  </a:lnTo>
                  <a:lnTo>
                    <a:pt x="365662" y="731324"/>
                  </a:lnTo>
                  <a:lnTo>
                    <a:pt x="0" y="365663"/>
                  </a:lnTo>
                  <a:lnTo>
                    <a:pt x="365662" y="0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77AB5D-BBC5-45A1-B86D-39C23B6B5A7F}"/>
                </a:ext>
              </a:extLst>
            </p:cNvPr>
            <p:cNvSpPr/>
            <p:nvPr/>
          </p:nvSpPr>
          <p:spPr>
            <a:xfrm>
              <a:off x="3740749" y="2236658"/>
              <a:ext cx="736766" cy="1185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7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Consolidation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98ED42-65A5-41B7-ACF5-98BE1B9BA2EF}"/>
                </a:ext>
              </a:extLst>
            </p:cNvPr>
            <p:cNvSpPr/>
            <p:nvPr/>
          </p:nvSpPr>
          <p:spPr>
            <a:xfrm>
              <a:off x="3806740" y="2346358"/>
              <a:ext cx="561030" cy="118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7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Required?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Shape 173">
              <a:extLst>
                <a:ext uri="{FF2B5EF4-FFF2-40B4-BE49-F238E27FC236}">
                  <a16:creationId xmlns:a16="http://schemas.microsoft.com/office/drawing/2014/main" id="{2A8292E6-E6DD-43FE-8C0A-DB5DAAF7DB81}"/>
                </a:ext>
              </a:extLst>
            </p:cNvPr>
            <p:cNvSpPr/>
            <p:nvPr/>
          </p:nvSpPr>
          <p:spPr>
            <a:xfrm>
              <a:off x="4845019" y="3199540"/>
              <a:ext cx="1005570" cy="569885"/>
            </a:xfrm>
            <a:custGeom>
              <a:avLst/>
              <a:gdLst/>
              <a:ahLst/>
              <a:cxnLst/>
              <a:rect l="0" t="0" r="0" b="0"/>
              <a:pathLst>
                <a:path w="1005570" h="569885">
                  <a:moveTo>
                    <a:pt x="0" y="134107"/>
                  </a:moveTo>
                  <a:cubicBezTo>
                    <a:pt x="0" y="0"/>
                    <a:pt x="1005570" y="0"/>
                    <a:pt x="1005570" y="134107"/>
                  </a:cubicBezTo>
                  <a:lnTo>
                    <a:pt x="1005570" y="435778"/>
                  </a:lnTo>
                  <a:cubicBezTo>
                    <a:pt x="1005570" y="569885"/>
                    <a:pt x="0" y="569885"/>
                    <a:pt x="0" y="435778"/>
                  </a:cubicBezTo>
                  <a:lnTo>
                    <a:pt x="0" y="134107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Shape 174">
              <a:extLst>
                <a:ext uri="{FF2B5EF4-FFF2-40B4-BE49-F238E27FC236}">
                  <a16:creationId xmlns:a16="http://schemas.microsoft.com/office/drawing/2014/main" id="{772D2B73-A420-45EF-AF9F-DBF5C01C7664}"/>
                </a:ext>
              </a:extLst>
            </p:cNvPr>
            <p:cNvSpPr/>
            <p:nvPr/>
          </p:nvSpPr>
          <p:spPr>
            <a:xfrm>
              <a:off x="4845019" y="3333647"/>
              <a:ext cx="1005570" cy="100558"/>
            </a:xfrm>
            <a:custGeom>
              <a:avLst/>
              <a:gdLst/>
              <a:ahLst/>
              <a:cxnLst/>
              <a:rect l="0" t="0" r="0" b="0"/>
              <a:pathLst>
                <a:path w="1005570" h="100558">
                  <a:moveTo>
                    <a:pt x="0" y="0"/>
                  </a:moveTo>
                  <a:cubicBezTo>
                    <a:pt x="0" y="100558"/>
                    <a:pt x="1005570" y="100558"/>
                    <a:pt x="1005570" y="0"/>
                  </a:cubicBez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9385AC3-717B-4D0A-BDF6-6858C8394817}"/>
                </a:ext>
              </a:extLst>
            </p:cNvPr>
            <p:cNvSpPr/>
            <p:nvPr/>
          </p:nvSpPr>
          <p:spPr>
            <a:xfrm>
              <a:off x="5060845" y="3518761"/>
              <a:ext cx="750982" cy="1304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demanddraft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3" name="Shape 177">
              <a:extLst>
                <a:ext uri="{FF2B5EF4-FFF2-40B4-BE49-F238E27FC236}">
                  <a16:creationId xmlns:a16="http://schemas.microsoft.com/office/drawing/2014/main" id="{0A998038-68ED-450F-8810-6AE6C49CD813}"/>
                </a:ext>
              </a:extLst>
            </p:cNvPr>
            <p:cNvSpPr/>
            <p:nvPr/>
          </p:nvSpPr>
          <p:spPr>
            <a:xfrm>
              <a:off x="4113695" y="0"/>
              <a:ext cx="1005570" cy="569885"/>
            </a:xfrm>
            <a:custGeom>
              <a:avLst/>
              <a:gdLst/>
              <a:ahLst/>
              <a:cxnLst/>
              <a:rect l="0" t="0" r="0" b="0"/>
              <a:pathLst>
                <a:path w="1005570" h="569885">
                  <a:moveTo>
                    <a:pt x="0" y="134107"/>
                  </a:moveTo>
                  <a:cubicBezTo>
                    <a:pt x="0" y="0"/>
                    <a:pt x="1005570" y="0"/>
                    <a:pt x="1005570" y="134107"/>
                  </a:cubicBezTo>
                  <a:lnTo>
                    <a:pt x="1005570" y="435778"/>
                  </a:lnTo>
                  <a:cubicBezTo>
                    <a:pt x="1005570" y="569885"/>
                    <a:pt x="0" y="569885"/>
                    <a:pt x="0" y="435778"/>
                  </a:cubicBezTo>
                  <a:lnTo>
                    <a:pt x="0" y="134107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Shape 178">
              <a:extLst>
                <a:ext uri="{FF2B5EF4-FFF2-40B4-BE49-F238E27FC236}">
                  <a16:creationId xmlns:a16="http://schemas.microsoft.com/office/drawing/2014/main" id="{29F46FB4-907A-4C21-BD27-031FE45CDEAF}"/>
                </a:ext>
              </a:extLst>
            </p:cNvPr>
            <p:cNvSpPr/>
            <p:nvPr/>
          </p:nvSpPr>
          <p:spPr>
            <a:xfrm>
              <a:off x="4113695" y="134107"/>
              <a:ext cx="1005570" cy="100557"/>
            </a:xfrm>
            <a:custGeom>
              <a:avLst/>
              <a:gdLst/>
              <a:ahLst/>
              <a:cxnLst/>
              <a:rect l="0" t="0" r="0" b="0"/>
              <a:pathLst>
                <a:path w="1005570" h="100557">
                  <a:moveTo>
                    <a:pt x="0" y="0"/>
                  </a:moveTo>
                  <a:cubicBezTo>
                    <a:pt x="0" y="100557"/>
                    <a:pt x="1005570" y="100557"/>
                    <a:pt x="1005570" y="0"/>
                  </a:cubicBez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F0747A-394B-461D-8FA6-9E5E16A0A14C}"/>
                </a:ext>
              </a:extLst>
            </p:cNvPr>
            <p:cNvSpPr/>
            <p:nvPr/>
          </p:nvSpPr>
          <p:spPr>
            <a:xfrm>
              <a:off x="4075273" y="319220"/>
              <a:ext cx="1427576" cy="1304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priced_transaction_data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D98FDC-D646-4BFA-ABDD-43B071CB7C1E}"/>
                </a:ext>
              </a:extLst>
            </p:cNvPr>
            <p:cNvSpPr/>
            <p:nvPr/>
          </p:nvSpPr>
          <p:spPr>
            <a:xfrm>
              <a:off x="379374" y="2403491"/>
              <a:ext cx="2096601" cy="1304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8143751-C27D-45CE-800E-2F7CE9E9F546}"/>
                </a:ext>
              </a:extLst>
            </p:cNvPr>
            <p:cNvSpPr/>
            <p:nvPr/>
          </p:nvSpPr>
          <p:spPr>
            <a:xfrm>
              <a:off x="412860" y="2522335"/>
              <a:ext cx="230302" cy="1304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6BB2208-C5CB-41FE-8B4B-B2401D3F3811}"/>
                </a:ext>
              </a:extLst>
            </p:cNvPr>
            <p:cNvSpPr/>
            <p:nvPr/>
          </p:nvSpPr>
          <p:spPr>
            <a:xfrm>
              <a:off x="379374" y="2641173"/>
              <a:ext cx="2289777" cy="1304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554E44B-EF8A-483F-9F2F-D70626265D51}"/>
                </a:ext>
              </a:extLst>
            </p:cNvPr>
            <p:cNvSpPr/>
            <p:nvPr/>
          </p:nvSpPr>
          <p:spPr>
            <a:xfrm>
              <a:off x="379374" y="2760015"/>
              <a:ext cx="44536" cy="1304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6C93E07-AB1B-4662-B698-874CED4FD2E1}"/>
              </a:ext>
            </a:extLst>
          </p:cNvPr>
          <p:cNvSpPr txBox="1"/>
          <p:nvPr/>
        </p:nvSpPr>
        <p:spPr>
          <a:xfrm>
            <a:off x="1341515" y="515332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u="sng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Work Flow of Demand Draft  Transaction</a:t>
            </a:r>
            <a:endParaRPr lang="ko-KR" altLang="en-US" sz="2000" u="sng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11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B91C69-7A7B-42F2-8534-A7198B280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86492"/>
              </p:ext>
            </p:extLst>
          </p:nvPr>
        </p:nvGraphicFramePr>
        <p:xfrm>
          <a:off x="536643" y="2518657"/>
          <a:ext cx="11272736" cy="22863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15984">
                  <a:extLst>
                    <a:ext uri="{9D8B030D-6E8A-4147-A177-3AD203B41FA5}">
                      <a16:colId xmlns:a16="http://schemas.microsoft.com/office/drawing/2014/main" val="2568794128"/>
                    </a:ext>
                  </a:extLst>
                </a:gridCol>
                <a:gridCol w="981662">
                  <a:extLst>
                    <a:ext uri="{9D8B030D-6E8A-4147-A177-3AD203B41FA5}">
                      <a16:colId xmlns:a16="http://schemas.microsoft.com/office/drawing/2014/main" val="1393545879"/>
                    </a:ext>
                  </a:extLst>
                </a:gridCol>
                <a:gridCol w="1158332">
                  <a:extLst>
                    <a:ext uri="{9D8B030D-6E8A-4147-A177-3AD203B41FA5}">
                      <a16:colId xmlns:a16="http://schemas.microsoft.com/office/drawing/2014/main" val="194422443"/>
                    </a:ext>
                  </a:extLst>
                </a:gridCol>
                <a:gridCol w="804992">
                  <a:extLst>
                    <a:ext uri="{9D8B030D-6E8A-4147-A177-3AD203B41FA5}">
                      <a16:colId xmlns:a16="http://schemas.microsoft.com/office/drawing/2014/main" val="866481525"/>
                    </a:ext>
                  </a:extLst>
                </a:gridCol>
                <a:gridCol w="1180479">
                  <a:extLst>
                    <a:ext uri="{9D8B030D-6E8A-4147-A177-3AD203B41FA5}">
                      <a16:colId xmlns:a16="http://schemas.microsoft.com/office/drawing/2014/main" val="1162121409"/>
                    </a:ext>
                  </a:extLst>
                </a:gridCol>
                <a:gridCol w="844975">
                  <a:extLst>
                    <a:ext uri="{9D8B030D-6E8A-4147-A177-3AD203B41FA5}">
                      <a16:colId xmlns:a16="http://schemas.microsoft.com/office/drawing/2014/main" val="1084783817"/>
                    </a:ext>
                  </a:extLst>
                </a:gridCol>
                <a:gridCol w="1453853">
                  <a:extLst>
                    <a:ext uri="{9D8B030D-6E8A-4147-A177-3AD203B41FA5}">
                      <a16:colId xmlns:a16="http://schemas.microsoft.com/office/drawing/2014/main" val="1126717893"/>
                    </a:ext>
                  </a:extLst>
                </a:gridCol>
                <a:gridCol w="1130775">
                  <a:extLst>
                    <a:ext uri="{9D8B030D-6E8A-4147-A177-3AD203B41FA5}">
                      <a16:colId xmlns:a16="http://schemas.microsoft.com/office/drawing/2014/main" val="2862005722"/>
                    </a:ext>
                  </a:extLst>
                </a:gridCol>
                <a:gridCol w="1121914">
                  <a:extLst>
                    <a:ext uri="{9D8B030D-6E8A-4147-A177-3AD203B41FA5}">
                      <a16:colId xmlns:a16="http://schemas.microsoft.com/office/drawing/2014/main" val="876960540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762250830"/>
                    </a:ext>
                  </a:extLst>
                </a:gridCol>
              </a:tblGrid>
              <a:tr h="29429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Account Number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Transaction ID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Transaction Date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Transaction Type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Transaction Sub Type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Part </a:t>
                      </a:r>
                      <a:r>
                        <a:rPr lang="en-IN" sz="1800" b="0" u="none" strike="noStrike" dirty="0" err="1">
                          <a:effectLst/>
                        </a:rPr>
                        <a:t>tran</a:t>
                      </a:r>
                      <a:r>
                        <a:rPr lang="en-IN" sz="1800" b="0" u="none" strike="noStrike" dirty="0">
                          <a:effectLst/>
                        </a:rPr>
                        <a:t> Type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Transaction remark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Transaction Amount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DD Transaction date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effectLst/>
                        </a:rPr>
                        <a:t>DD amount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extLst>
                  <a:ext uri="{0D108BD9-81ED-4DB2-BD59-A6C34878D82A}">
                    <a16:rowId xmlns:a16="http://schemas.microsoft.com/office/drawing/2014/main" val="2423269545"/>
                  </a:ext>
                </a:extLst>
              </a:tr>
              <a:tr h="172269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extLst>
                  <a:ext uri="{0D108BD9-81ED-4DB2-BD59-A6C34878D82A}">
                    <a16:rowId xmlns:a16="http://schemas.microsoft.com/office/drawing/2014/main" val="3684185880"/>
                  </a:ext>
                </a:extLst>
              </a:tr>
              <a:tr h="32300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123456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M12345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25-03-20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Centralised Demand Draft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322444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31-07-20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322444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extLst>
                  <a:ext uri="{0D108BD9-81ED-4DB2-BD59-A6C34878D82A}">
                    <a16:rowId xmlns:a16="http://schemas.microsoft.com/office/drawing/2014/main" val="1038920807"/>
                  </a:ext>
                </a:extLst>
              </a:tr>
              <a:tr h="32300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123456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M12346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25-03-20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Centralised Demand Draft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322444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31-07-20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322444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extLst>
                  <a:ext uri="{0D108BD9-81ED-4DB2-BD59-A6C34878D82A}">
                    <a16:rowId xmlns:a16="http://schemas.microsoft.com/office/drawing/2014/main" val="1263176138"/>
                  </a:ext>
                </a:extLst>
              </a:tr>
              <a:tr h="172269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/>
                </a:tc>
                <a:extLst>
                  <a:ext uri="{0D108BD9-81ED-4DB2-BD59-A6C34878D82A}">
                    <a16:rowId xmlns:a16="http://schemas.microsoft.com/office/drawing/2014/main" val="25224052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3E7062-55F7-4412-8AC8-5E061EAA8FDF}"/>
              </a:ext>
            </a:extLst>
          </p:cNvPr>
          <p:cNvSpPr txBox="1"/>
          <p:nvPr/>
        </p:nvSpPr>
        <p:spPr>
          <a:xfrm>
            <a:off x="87547" y="919424"/>
            <a:ext cx="4173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Sample Feed File- Demand Draft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1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3D2C4145-DFB3-458C-870B-3B95A8BD5C37}"/>
              </a:ext>
            </a:extLst>
          </p:cNvPr>
          <p:cNvSpPr/>
          <p:nvPr/>
        </p:nvSpPr>
        <p:spPr>
          <a:xfrm>
            <a:off x="467835" y="2437712"/>
            <a:ext cx="10320950" cy="2589091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Standard charges- Rs 2 per/1000 for the product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CLS2</a:t>
            </a:r>
          </a:p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Standard charges- Rs 0 or Free for the product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SBIVY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C2EE6-CAB9-4754-9276-7538D0EDE4FF}"/>
              </a:ext>
            </a:extLst>
          </p:cNvPr>
          <p:cNvSpPr txBox="1"/>
          <p:nvPr/>
        </p:nvSpPr>
        <p:spPr>
          <a:xfrm>
            <a:off x="2093879" y="1094521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Current Account Schedule of Charges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1B7001DC-845A-44B6-B70B-3B2A2ADE3D6C}"/>
              </a:ext>
            </a:extLst>
          </p:cNvPr>
          <p:cNvSpPr/>
          <p:nvPr/>
        </p:nvSpPr>
        <p:spPr>
          <a:xfrm>
            <a:off x="1088623" y="2205675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Demand Draft Issuance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075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891C78-854B-4BF2-A166-6269A5D38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66066"/>
              </p:ext>
            </p:extLst>
          </p:nvPr>
        </p:nvGraphicFramePr>
        <p:xfrm>
          <a:off x="1584527" y="2568101"/>
          <a:ext cx="9174264" cy="2026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087">
                  <a:extLst>
                    <a:ext uri="{9D8B030D-6E8A-4147-A177-3AD203B41FA5}">
                      <a16:colId xmlns:a16="http://schemas.microsoft.com/office/drawing/2014/main" val="1386454238"/>
                    </a:ext>
                  </a:extLst>
                </a:gridCol>
                <a:gridCol w="1570116">
                  <a:extLst>
                    <a:ext uri="{9D8B030D-6E8A-4147-A177-3AD203B41FA5}">
                      <a16:colId xmlns:a16="http://schemas.microsoft.com/office/drawing/2014/main" val="1241212284"/>
                    </a:ext>
                  </a:extLst>
                </a:gridCol>
                <a:gridCol w="2777899">
                  <a:extLst>
                    <a:ext uri="{9D8B030D-6E8A-4147-A177-3AD203B41FA5}">
                      <a16:colId xmlns:a16="http://schemas.microsoft.com/office/drawing/2014/main" val="4023786866"/>
                    </a:ext>
                  </a:extLst>
                </a:gridCol>
                <a:gridCol w="1543360">
                  <a:extLst>
                    <a:ext uri="{9D8B030D-6E8A-4147-A177-3AD203B41FA5}">
                      <a16:colId xmlns:a16="http://schemas.microsoft.com/office/drawing/2014/main" val="2339675755"/>
                    </a:ext>
                  </a:extLst>
                </a:gridCol>
                <a:gridCol w="1030802">
                  <a:extLst>
                    <a:ext uri="{9D8B030D-6E8A-4147-A177-3AD203B41FA5}">
                      <a16:colId xmlns:a16="http://schemas.microsoft.com/office/drawing/2014/main" val="686926585"/>
                    </a:ext>
                  </a:extLst>
                </a:gridCol>
              </a:tblGrid>
              <a:tr h="914318">
                <a:tc>
                  <a:txBody>
                    <a:bodyPr/>
                    <a:lstStyle/>
                    <a:p>
                      <a:r>
                        <a:rPr lang="en-US" dirty="0" err="1"/>
                        <a:t>Product_Variant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PTD_ORG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PTD_CHARGEABLE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PTD_CONS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86757"/>
                  </a:ext>
                </a:extLst>
              </a:tr>
              <a:tr h="370807">
                <a:tc>
                  <a:txBody>
                    <a:bodyPr/>
                    <a:lstStyle/>
                    <a:p>
                      <a:r>
                        <a:rPr lang="en-US" dirty="0"/>
                        <a:t>DDB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644.88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CLS2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5723"/>
                  </a:ext>
                </a:extLst>
              </a:tr>
              <a:tr h="370807">
                <a:tc>
                  <a:txBody>
                    <a:bodyPr/>
                    <a:lstStyle/>
                    <a:p>
                      <a:r>
                        <a:rPr lang="en-US" dirty="0"/>
                        <a:t>DDB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322.44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SBIVY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23697"/>
                  </a:ext>
                </a:extLst>
              </a:tr>
              <a:tr h="3708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792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FB4744-DA2D-4268-9B16-85D891989ABA}"/>
              </a:ext>
            </a:extLst>
          </p:cNvPr>
          <p:cNvSpPr txBox="1"/>
          <p:nvPr/>
        </p:nvSpPr>
        <p:spPr>
          <a:xfrm>
            <a:off x="376205" y="1045884"/>
            <a:ext cx="5382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Priced Transaction Table- RESULT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40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4F576D8-72FD-427A-9022-69AFDF5970F2}"/>
              </a:ext>
            </a:extLst>
          </p:cNvPr>
          <p:cNvSpPr txBox="1"/>
          <p:nvPr/>
        </p:nvSpPr>
        <p:spPr>
          <a:xfrm>
            <a:off x="1056035" y="70506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u="sng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Work Flow of </a:t>
            </a:r>
            <a:r>
              <a:rPr lang="en-US" altLang="ko-KR" u="sng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Mobile Banking</a:t>
            </a:r>
            <a:r>
              <a:rPr lang="en-US" altLang="ko-KR" sz="1800" u="sng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 Transaction</a:t>
            </a:r>
            <a:endParaRPr lang="ko-KR" altLang="en-US" sz="1800" u="sng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2BED7-DF94-4E4E-A140-39F33080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504950"/>
            <a:ext cx="634746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15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A92B0E-9072-4815-B90B-529619A9588F}"/>
              </a:ext>
            </a:extLst>
          </p:cNvPr>
          <p:cNvGraphicFramePr>
            <a:graphicFrameLocks noGrp="1"/>
          </p:cNvGraphicFramePr>
          <p:nvPr/>
        </p:nvGraphicFramePr>
        <p:xfrm>
          <a:off x="2344366" y="2986391"/>
          <a:ext cx="7066335" cy="2164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1519">
                  <a:extLst>
                    <a:ext uri="{9D8B030D-6E8A-4147-A177-3AD203B41FA5}">
                      <a16:colId xmlns:a16="http://schemas.microsoft.com/office/drawing/2014/main" val="3901054003"/>
                    </a:ext>
                  </a:extLst>
                </a:gridCol>
                <a:gridCol w="1069426">
                  <a:extLst>
                    <a:ext uri="{9D8B030D-6E8A-4147-A177-3AD203B41FA5}">
                      <a16:colId xmlns:a16="http://schemas.microsoft.com/office/drawing/2014/main" val="3389087619"/>
                    </a:ext>
                  </a:extLst>
                </a:gridCol>
                <a:gridCol w="1055889">
                  <a:extLst>
                    <a:ext uri="{9D8B030D-6E8A-4147-A177-3AD203B41FA5}">
                      <a16:colId xmlns:a16="http://schemas.microsoft.com/office/drawing/2014/main" val="3139419309"/>
                    </a:ext>
                  </a:extLst>
                </a:gridCol>
                <a:gridCol w="1534468">
                  <a:extLst>
                    <a:ext uri="{9D8B030D-6E8A-4147-A177-3AD203B41FA5}">
                      <a16:colId xmlns:a16="http://schemas.microsoft.com/office/drawing/2014/main" val="2284569350"/>
                    </a:ext>
                  </a:extLst>
                </a:gridCol>
                <a:gridCol w="834514">
                  <a:extLst>
                    <a:ext uri="{9D8B030D-6E8A-4147-A177-3AD203B41FA5}">
                      <a16:colId xmlns:a16="http://schemas.microsoft.com/office/drawing/2014/main" val="494878331"/>
                    </a:ext>
                  </a:extLst>
                </a:gridCol>
                <a:gridCol w="920519">
                  <a:extLst>
                    <a:ext uri="{9D8B030D-6E8A-4147-A177-3AD203B41FA5}">
                      <a16:colId xmlns:a16="http://schemas.microsoft.com/office/drawing/2014/main" val="521168582"/>
                    </a:ext>
                  </a:extLst>
                </a:gridCol>
              </a:tblGrid>
              <a:tr h="10002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Account Number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Cam 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Name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85269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59354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12345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X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CLS2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ABC Enterprises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0183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12345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X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CLS2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ABC Enterprises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18129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104C33-229B-493F-81FE-5D04852881AC}"/>
              </a:ext>
            </a:extLst>
          </p:cNvPr>
          <p:cNvSpPr txBox="1"/>
          <p:nvPr/>
        </p:nvSpPr>
        <p:spPr>
          <a:xfrm>
            <a:off x="288234" y="975464"/>
            <a:ext cx="3935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Sample Feed File-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MOB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49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3D2C4145-DFB3-458C-870B-3B95A8BD5C37}"/>
              </a:ext>
            </a:extLst>
          </p:cNvPr>
          <p:cNvSpPr/>
          <p:nvPr/>
        </p:nvSpPr>
        <p:spPr>
          <a:xfrm>
            <a:off x="467835" y="2437712"/>
            <a:ext cx="10320950" cy="2589091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Standard charges- Rs 25per/month for the product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CLS2</a:t>
            </a:r>
          </a:p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Standard charges- Rs 0 or Free for the product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SBIVY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C2EE6-CAB9-4754-9276-7538D0EDE4FF}"/>
              </a:ext>
            </a:extLst>
          </p:cNvPr>
          <p:cNvSpPr txBox="1"/>
          <p:nvPr/>
        </p:nvSpPr>
        <p:spPr>
          <a:xfrm>
            <a:off x="2093879" y="1094521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Current Account Schedule of Charges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1B7001DC-845A-44B6-B70B-3B2A2ADE3D6C}"/>
              </a:ext>
            </a:extLst>
          </p:cNvPr>
          <p:cNvSpPr/>
          <p:nvPr/>
        </p:nvSpPr>
        <p:spPr>
          <a:xfrm>
            <a:off x="1088623" y="2205675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Mobile Banking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0310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891C78-854B-4BF2-A166-6269A5D38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91851"/>
              </p:ext>
            </p:extLst>
          </p:nvPr>
        </p:nvGraphicFramePr>
        <p:xfrm>
          <a:off x="1584527" y="2568101"/>
          <a:ext cx="9174264" cy="2026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087">
                  <a:extLst>
                    <a:ext uri="{9D8B030D-6E8A-4147-A177-3AD203B41FA5}">
                      <a16:colId xmlns:a16="http://schemas.microsoft.com/office/drawing/2014/main" val="1386454238"/>
                    </a:ext>
                  </a:extLst>
                </a:gridCol>
                <a:gridCol w="1570116">
                  <a:extLst>
                    <a:ext uri="{9D8B030D-6E8A-4147-A177-3AD203B41FA5}">
                      <a16:colId xmlns:a16="http://schemas.microsoft.com/office/drawing/2014/main" val="1241212284"/>
                    </a:ext>
                  </a:extLst>
                </a:gridCol>
                <a:gridCol w="2777899">
                  <a:extLst>
                    <a:ext uri="{9D8B030D-6E8A-4147-A177-3AD203B41FA5}">
                      <a16:colId xmlns:a16="http://schemas.microsoft.com/office/drawing/2014/main" val="4023786866"/>
                    </a:ext>
                  </a:extLst>
                </a:gridCol>
                <a:gridCol w="1543360">
                  <a:extLst>
                    <a:ext uri="{9D8B030D-6E8A-4147-A177-3AD203B41FA5}">
                      <a16:colId xmlns:a16="http://schemas.microsoft.com/office/drawing/2014/main" val="2339675755"/>
                    </a:ext>
                  </a:extLst>
                </a:gridCol>
                <a:gridCol w="1030802">
                  <a:extLst>
                    <a:ext uri="{9D8B030D-6E8A-4147-A177-3AD203B41FA5}">
                      <a16:colId xmlns:a16="http://schemas.microsoft.com/office/drawing/2014/main" val="686926585"/>
                    </a:ext>
                  </a:extLst>
                </a:gridCol>
              </a:tblGrid>
              <a:tr h="914318">
                <a:tc>
                  <a:txBody>
                    <a:bodyPr/>
                    <a:lstStyle/>
                    <a:p>
                      <a:r>
                        <a:rPr lang="en-US" dirty="0" err="1"/>
                        <a:t>Product_Variant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PTD_ORG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PTD_CHARGEABLE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PTD_CONS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86757"/>
                  </a:ext>
                </a:extLst>
              </a:tr>
              <a:tr h="370807">
                <a:tc>
                  <a:txBody>
                    <a:bodyPr/>
                    <a:lstStyle/>
                    <a:p>
                      <a:r>
                        <a:rPr lang="en-US" dirty="0"/>
                        <a:t>MOB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CLS2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5723"/>
                  </a:ext>
                </a:extLst>
              </a:tr>
              <a:tr h="370807">
                <a:tc>
                  <a:txBody>
                    <a:bodyPr/>
                    <a:lstStyle/>
                    <a:p>
                      <a:r>
                        <a:rPr lang="en-US" dirty="0"/>
                        <a:t>MOB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SBIVY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23697"/>
                  </a:ext>
                </a:extLst>
              </a:tr>
              <a:tr h="3708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792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FB4744-DA2D-4268-9B16-85D891989ABA}"/>
              </a:ext>
            </a:extLst>
          </p:cNvPr>
          <p:cNvSpPr txBox="1"/>
          <p:nvPr/>
        </p:nvSpPr>
        <p:spPr>
          <a:xfrm>
            <a:off x="376205" y="1045884"/>
            <a:ext cx="5382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Priced Transaction Table- RESULT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57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4967B1-FB60-4AE3-BAF5-315D72D27B8B}"/>
              </a:ext>
            </a:extLst>
          </p:cNvPr>
          <p:cNvGrpSpPr/>
          <p:nvPr/>
        </p:nvGrpSpPr>
        <p:grpSpPr>
          <a:xfrm>
            <a:off x="3196012" y="1767864"/>
            <a:ext cx="6615440" cy="425144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329094F-A0A9-43EC-B3D2-441EFCFCE8A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4A3822F-7786-4511-917F-8DCF44C78AF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0D33D1F-0FD5-497E-8F85-780696D8166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0E6459B-2C47-413C-BADD-B4255E54AF4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500D36-75B6-41EB-9B3D-7C0D02D4295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7DAF5D-FFCC-49E4-A064-203DCCE228E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F6344E4-82A4-4B4E-9425-F929BD631C6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3D4F005-D7A3-4F26-A8CC-DD13856ED62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852180-8C37-46B8-9052-723E2F9C2E5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A743EFD-80B4-4B9E-BA98-12876429F55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0344C90-B89A-47A7-9834-630EDB9015E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887D0DA-487E-42F1-A0E4-3393AF49211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0D09F68-4EEB-4079-81CB-16D75511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87" y="2051011"/>
            <a:ext cx="4601290" cy="30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9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C9442-BDF6-4758-A91B-32DE61CD3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63" y="2060293"/>
            <a:ext cx="9396274" cy="4313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BB827-49B5-43C9-8D6C-083CBD40381B}"/>
              </a:ext>
            </a:extLst>
          </p:cNvPr>
          <p:cNvSpPr txBox="1"/>
          <p:nvPr/>
        </p:nvSpPr>
        <p:spPr>
          <a:xfrm>
            <a:off x="761189" y="890241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  <a:cs typeface="Arial" pitchFamily="34" charset="0"/>
              </a:rPr>
              <a:t>Home Page </a:t>
            </a:r>
            <a:endParaRPr lang="en-IN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4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982189" y="130119"/>
            <a:ext cx="38070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r"/>
            <a:r>
              <a:rPr lang="en-US" altLang="ko-KR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Overview</a:t>
            </a:r>
            <a:endParaRPr lang="ko-KR" altLang="en-US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9075D-0947-4AB5-83A0-EFFE0AAF6281}"/>
              </a:ext>
            </a:extLst>
          </p:cNvPr>
          <p:cNvGrpSpPr/>
          <p:nvPr/>
        </p:nvGrpSpPr>
        <p:grpSpPr>
          <a:xfrm>
            <a:off x="6778276" y="1185652"/>
            <a:ext cx="3990243" cy="645332"/>
            <a:chOff x="1797648" y="1418110"/>
            <a:chExt cx="3488745" cy="645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3F24E8-45A3-4924-A003-288F30497EBE}"/>
                </a:ext>
              </a:extLst>
            </p:cNvPr>
            <p:cNvSpPr txBox="1"/>
            <p:nvPr/>
          </p:nvSpPr>
          <p:spPr>
            <a:xfrm>
              <a:off x="1797648" y="1418110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Customer Relationship Management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ADEF56-3484-4EDD-BDC1-83ED7F31934C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B09C71-B12E-4E2D-993D-89F4E6CA5AF1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6538490" y="1531268"/>
            <a:ext cx="4328802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5885724" y="124487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5952590" y="1384862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E22340-0EF6-44C8-BA21-56FA1854B2D2}"/>
              </a:ext>
            </a:extLst>
          </p:cNvPr>
          <p:cNvGrpSpPr/>
          <p:nvPr/>
        </p:nvGrpSpPr>
        <p:grpSpPr>
          <a:xfrm>
            <a:off x="6758473" y="2016426"/>
            <a:ext cx="3488747" cy="1250690"/>
            <a:chOff x="1777845" y="812752"/>
            <a:chExt cx="3488747" cy="12506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681D34-0E05-45D7-911D-3394E94171BE}"/>
                </a:ext>
              </a:extLst>
            </p:cNvPr>
            <p:cNvSpPr txBox="1"/>
            <p:nvPr/>
          </p:nvSpPr>
          <p:spPr>
            <a:xfrm>
              <a:off x="1777845" y="812752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Transaction pricing in </a:t>
              </a:r>
              <a:r>
                <a:rPr lang="en-GB" altLang="ko-KR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Xelerate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B1041F-41EC-4135-B183-BAFCB41843FC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9BE7A2-1105-483B-8A09-688962C855EC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6538490" y="2354631"/>
            <a:ext cx="4328802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5885724" y="2057551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5925453" y="2106833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B557C-8034-4B67-AB80-97D1106E44AE}"/>
              </a:ext>
            </a:extLst>
          </p:cNvPr>
          <p:cNvGrpSpPr/>
          <p:nvPr/>
        </p:nvGrpSpPr>
        <p:grpSpPr>
          <a:xfrm>
            <a:off x="6758472" y="2784192"/>
            <a:ext cx="3488748" cy="1919056"/>
            <a:chOff x="1777844" y="144386"/>
            <a:chExt cx="3488748" cy="191905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3EA6B-DC86-4383-B7AA-A8A1324174E9}"/>
                </a:ext>
              </a:extLst>
            </p:cNvPr>
            <p:cNvSpPr txBox="1"/>
            <p:nvPr/>
          </p:nvSpPr>
          <p:spPr>
            <a:xfrm>
              <a:off x="1777844" y="144386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Pricing Flow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C7770-AC88-4226-99FD-A27865909D5B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73AE10-030C-4E45-AB19-F1F6ED6987C6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6558026" y="3237305"/>
            <a:ext cx="4328802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5885724" y="2899228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5925452" y="2998516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09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C878EC-25BD-4655-9CC8-F05242106B18}"/>
              </a:ext>
            </a:extLst>
          </p:cNvPr>
          <p:cNvGrpSpPr/>
          <p:nvPr/>
        </p:nvGrpSpPr>
        <p:grpSpPr>
          <a:xfrm>
            <a:off x="6758471" y="3732269"/>
            <a:ext cx="3488749" cy="2407110"/>
            <a:chOff x="1777843" y="-343668"/>
            <a:chExt cx="3488749" cy="24071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D3EDCC-FE4E-470F-B499-59956048BEAF}"/>
                </a:ext>
              </a:extLst>
            </p:cNvPr>
            <p:cNvSpPr txBox="1"/>
            <p:nvPr/>
          </p:nvSpPr>
          <p:spPr>
            <a:xfrm>
              <a:off x="1777843" y="-343668"/>
              <a:ext cx="3488745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Examples of Pricing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7D7B99-90F2-4ED1-9A91-6B7DD677798A}"/>
                </a:ext>
              </a:extLst>
            </p:cNvPr>
            <p:cNvSpPr txBox="1"/>
            <p:nvPr/>
          </p:nvSpPr>
          <p:spPr>
            <a:xfrm>
              <a:off x="1875192" y="1417279"/>
              <a:ext cx="31190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GitHub Status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4D60C1-0EFB-4A85-A8E8-77CE2330CB53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6558026" y="4097875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5905260" y="375283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5929572" y="3848387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10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4C6E65-5010-4573-948D-5055A09774C4}"/>
              </a:ext>
            </a:extLst>
          </p:cNvPr>
          <p:cNvSpPr/>
          <p:nvPr/>
        </p:nvSpPr>
        <p:spPr>
          <a:xfrm>
            <a:off x="5895755" y="4625518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6A6C8-23D7-4072-84FC-7324F1B54114}"/>
              </a:ext>
            </a:extLst>
          </p:cNvPr>
          <p:cNvSpPr/>
          <p:nvPr/>
        </p:nvSpPr>
        <p:spPr>
          <a:xfrm>
            <a:off x="5927302" y="5504666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12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6601FB-C082-41CE-8A95-E3A88531F7EF}"/>
              </a:ext>
            </a:extLst>
          </p:cNvPr>
          <p:cNvCxnSpPr>
            <a:cxnSpLocks/>
          </p:cNvCxnSpPr>
          <p:nvPr/>
        </p:nvCxnSpPr>
        <p:spPr>
          <a:xfrm flipV="1">
            <a:off x="6580068" y="4901924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72CCDF-515E-4855-87DF-83A568C243A8}"/>
              </a:ext>
            </a:extLst>
          </p:cNvPr>
          <p:cNvCxnSpPr>
            <a:cxnSpLocks/>
          </p:cNvCxnSpPr>
          <p:nvPr/>
        </p:nvCxnSpPr>
        <p:spPr>
          <a:xfrm flipV="1">
            <a:off x="6580068" y="5825867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D2124D1-2648-4226-A771-49846046F72E}"/>
              </a:ext>
            </a:extLst>
          </p:cNvPr>
          <p:cNvSpPr txBox="1"/>
          <p:nvPr/>
        </p:nvSpPr>
        <p:spPr>
          <a:xfrm>
            <a:off x="6758471" y="4464032"/>
            <a:ext cx="6094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Screenshots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64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817B1-DD01-4AF7-A173-722FAFA67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55" y="2051235"/>
            <a:ext cx="8276037" cy="3825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0BEA3-B747-4EB3-A39D-4E2E0B2BDDEC}"/>
              </a:ext>
            </a:extLst>
          </p:cNvPr>
          <p:cNvSpPr txBox="1"/>
          <p:nvPr/>
        </p:nvSpPr>
        <p:spPr>
          <a:xfrm>
            <a:off x="1140567" y="796527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  <a:cs typeface="Arial" pitchFamily="34" charset="0"/>
              </a:rPr>
              <a:t>Customer -View</a:t>
            </a:r>
            <a:endParaRPr lang="en-IN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2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CD9BD-E901-4661-8966-4422818FC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1" y="2319977"/>
            <a:ext cx="10592718" cy="3482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843CC-7D7A-402B-83E7-A77F0C932E1C}"/>
              </a:ext>
            </a:extLst>
          </p:cNvPr>
          <p:cNvSpPr txBox="1"/>
          <p:nvPr/>
        </p:nvSpPr>
        <p:spPr>
          <a:xfrm>
            <a:off x="1189206" y="870715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  <a:cs typeface="Arial" pitchFamily="34" charset="0"/>
              </a:rPr>
              <a:t>Product View</a:t>
            </a:r>
            <a:endParaRPr lang="en-IN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37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AAD59-CBB9-4EC4-A47D-D8AA2006C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09" y="2625571"/>
            <a:ext cx="9441998" cy="3863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FA8D05-496E-48A3-AEBB-EA3129F87ACF}"/>
              </a:ext>
            </a:extLst>
          </p:cNvPr>
          <p:cNvSpPr txBox="1"/>
          <p:nvPr/>
        </p:nvSpPr>
        <p:spPr>
          <a:xfrm>
            <a:off x="1208661" y="977790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  <a:cs typeface="Arial" pitchFamily="34" charset="0"/>
              </a:rPr>
              <a:t>Service View</a:t>
            </a:r>
            <a:endParaRPr lang="en-IN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3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D06C8-C59D-458A-9C4B-6FCF96F81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9" y="1488266"/>
            <a:ext cx="9753952" cy="493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B4A67-00F7-4804-9EA1-8604EAED47EB}"/>
              </a:ext>
            </a:extLst>
          </p:cNvPr>
          <p:cNvSpPr txBox="1"/>
          <p:nvPr/>
        </p:nvSpPr>
        <p:spPr>
          <a:xfrm>
            <a:off x="1082202" y="520590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  <a:cs typeface="Arial" pitchFamily="34" charset="0"/>
              </a:rPr>
              <a:t>Service Charge Rate- DD</a:t>
            </a:r>
            <a:endParaRPr lang="en-IN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20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C09D24-AC33-4ED6-B386-FDE81CE1B6A3}"/>
              </a:ext>
            </a:extLst>
          </p:cNvPr>
          <p:cNvSpPr txBox="1"/>
          <p:nvPr/>
        </p:nvSpPr>
        <p:spPr>
          <a:xfrm>
            <a:off x="1140568" y="627594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  <a:cs typeface="Arial" pitchFamily="34" charset="0"/>
              </a:rPr>
              <a:t>Service Charge Rate- MOB</a:t>
            </a:r>
            <a:endParaRPr lang="en-IN" sz="2400" dirty="0">
              <a:solidFill>
                <a:srgbClr val="FF33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EFE12-90AC-4AD9-B655-ED2C196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7" y="1559893"/>
            <a:ext cx="10227787" cy="499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97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C7B02BF-88F4-48B0-9D35-2B4A403FE691}"/>
              </a:ext>
            </a:extLst>
          </p:cNvPr>
          <p:cNvSpPr txBox="1">
            <a:spLocks/>
          </p:cNvSpPr>
          <p:nvPr/>
        </p:nvSpPr>
        <p:spPr>
          <a:xfrm>
            <a:off x="3931759" y="653071"/>
            <a:ext cx="697221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Screenshot – Git Repository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2560C6-CC27-4446-BC36-FD8D4B76D1D0}"/>
              </a:ext>
            </a:extLst>
          </p:cNvPr>
          <p:cNvGrpSpPr/>
          <p:nvPr/>
        </p:nvGrpSpPr>
        <p:grpSpPr>
          <a:xfrm>
            <a:off x="3534164" y="1595335"/>
            <a:ext cx="8362562" cy="4844761"/>
            <a:chOff x="-548507" y="-103995"/>
            <a:chExt cx="11570449" cy="693904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8BC340-007C-4151-95F7-A08C6E31CC1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79C044-7755-4EC2-9B8A-5B87A00EED20}"/>
                </a:ext>
              </a:extLst>
            </p:cNvPr>
            <p:cNvSpPr/>
            <p:nvPr/>
          </p:nvSpPr>
          <p:spPr>
            <a:xfrm>
              <a:off x="700575" y="-103995"/>
              <a:ext cx="9072285" cy="6498574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BF988-B6C8-4A34-86BC-31A1E1C3727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385CFE3-D35B-4159-A256-8ECAE78E329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ECE91E6-3E11-4B4B-9AD2-502DE1F2A53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616A30-A0CD-4C42-A085-E80AEE18FAF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340F843-DD30-4D20-B3E4-765DA6CAEC0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1DC2009-3215-4F0A-AAA7-E9EFAAA334C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BA691FE-12FE-4E8B-8FBC-47748137D2A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DA09928-213B-4FFC-B0F6-6790A05BDD6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7F8E13-0A48-4397-A660-F3FE58B3207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D5E57D-2328-4C2E-8561-73DCF3601F9E}"/>
                </a:ext>
              </a:extLst>
            </p:cNvPr>
            <p:cNvSpPr/>
            <p:nvPr/>
          </p:nvSpPr>
          <p:spPr>
            <a:xfrm>
              <a:off x="3511988" y="496953"/>
              <a:ext cx="5859853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C2FCDE4-2D79-450A-880B-817DBEBA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76" y="1961401"/>
            <a:ext cx="5986835" cy="38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E0290C-03A9-4949-A379-CCC9015A54A7}"/>
              </a:ext>
            </a:extLst>
          </p:cNvPr>
          <p:cNvGrpSpPr/>
          <p:nvPr/>
        </p:nvGrpSpPr>
        <p:grpSpPr>
          <a:xfrm>
            <a:off x="1" y="2769507"/>
            <a:ext cx="12191999" cy="1318987"/>
            <a:chOff x="1" y="4174554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174554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cs typeface="Arial" pitchFamily="34" charset="0"/>
                </a:rPr>
                <a:t>THANK YOU</a:t>
              </a:r>
              <a:endParaRPr lang="ko-KR" altLang="en-US" sz="6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113885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자유형: 도형 40">
            <a:extLst>
              <a:ext uri="{FF2B5EF4-FFF2-40B4-BE49-F238E27FC236}">
                <a16:creationId xmlns:a16="http://schemas.microsoft.com/office/drawing/2014/main" id="{A8D24F6D-60E5-4EB6-8EEF-E5D8961CC315}"/>
              </a:ext>
            </a:extLst>
          </p:cNvPr>
          <p:cNvSpPr/>
          <p:nvPr/>
        </p:nvSpPr>
        <p:spPr>
          <a:xfrm>
            <a:off x="4794899" y="1885975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15" fmla="*/ 5292079 w 6516079"/>
              <a:gd name="connsiteY15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15" fmla="*/ 5292079 w 6516079"/>
              <a:gd name="connsiteY15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32903 w 6516079"/>
              <a:gd name="connsiteY4" fmla="*/ 874800 h 874800"/>
              <a:gd name="connsiteX5" fmla="*/ 509661 w 6516079"/>
              <a:gd name="connsiteY5" fmla="*/ 775877 h 874800"/>
              <a:gd name="connsiteX6" fmla="*/ 462893 w 6516079"/>
              <a:gd name="connsiteY6" fmla="*/ 660067 h 874800"/>
              <a:gd name="connsiteX7" fmla="*/ 406772 w 6516079"/>
              <a:gd name="connsiteY7" fmla="*/ 552529 h 874800"/>
              <a:gd name="connsiteX8" fmla="*/ 341297 w 6516079"/>
              <a:gd name="connsiteY8" fmla="*/ 451885 h 874800"/>
              <a:gd name="connsiteX9" fmla="*/ 266469 w 6516079"/>
              <a:gd name="connsiteY9" fmla="*/ 356755 h 874800"/>
              <a:gd name="connsiteX10" fmla="*/ 183624 w 6516079"/>
              <a:gd name="connsiteY10" fmla="*/ 269898 h 874800"/>
              <a:gd name="connsiteX11" fmla="*/ 94097 w 6516079"/>
              <a:gd name="connsiteY11" fmla="*/ 189934 h 874800"/>
              <a:gd name="connsiteX12" fmla="*/ 0 w 6516079"/>
              <a:gd name="connsiteY12" fmla="*/ 119445 h 874800"/>
              <a:gd name="connsiteX13" fmla="*/ 0 w 6516079"/>
              <a:gd name="connsiteY13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32903 w 6516079"/>
              <a:gd name="connsiteY3" fmla="*/ 874800 h 874800"/>
              <a:gd name="connsiteX4" fmla="*/ 509661 w 6516079"/>
              <a:gd name="connsiteY4" fmla="*/ 775877 h 874800"/>
              <a:gd name="connsiteX5" fmla="*/ 462893 w 6516079"/>
              <a:gd name="connsiteY5" fmla="*/ 660067 h 874800"/>
              <a:gd name="connsiteX6" fmla="*/ 406772 w 6516079"/>
              <a:gd name="connsiteY6" fmla="*/ 552529 h 874800"/>
              <a:gd name="connsiteX7" fmla="*/ 341297 w 6516079"/>
              <a:gd name="connsiteY7" fmla="*/ 451885 h 874800"/>
              <a:gd name="connsiteX8" fmla="*/ 266469 w 6516079"/>
              <a:gd name="connsiteY8" fmla="*/ 356755 h 874800"/>
              <a:gd name="connsiteX9" fmla="*/ 183624 w 6516079"/>
              <a:gd name="connsiteY9" fmla="*/ 269898 h 874800"/>
              <a:gd name="connsiteX10" fmla="*/ 94097 w 6516079"/>
              <a:gd name="connsiteY10" fmla="*/ 189934 h 874800"/>
              <a:gd name="connsiteX11" fmla="*/ 0 w 6516079"/>
              <a:gd name="connsiteY11" fmla="*/ 119445 h 874800"/>
              <a:gd name="connsiteX12" fmla="*/ 0 w 6516079"/>
              <a:gd name="connsiteY12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16079" h="874800">
                <a:moveTo>
                  <a:pt x="0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532903" y="874800"/>
                </a:lnTo>
                <a:lnTo>
                  <a:pt x="509661" y="775877"/>
                </a:lnTo>
                <a:lnTo>
                  <a:pt x="462893" y="660067"/>
                </a:lnTo>
                <a:lnTo>
                  <a:pt x="406772" y="552529"/>
                </a:lnTo>
                <a:lnTo>
                  <a:pt x="341297" y="451885"/>
                </a:lnTo>
                <a:lnTo>
                  <a:pt x="266469" y="356755"/>
                </a:lnTo>
                <a:lnTo>
                  <a:pt x="183624" y="269898"/>
                </a:lnTo>
                <a:lnTo>
                  <a:pt x="94097" y="189934"/>
                </a:lnTo>
                <a:lnTo>
                  <a:pt x="0" y="119445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자유형: 도형 41">
            <a:extLst>
              <a:ext uri="{FF2B5EF4-FFF2-40B4-BE49-F238E27FC236}">
                <a16:creationId xmlns:a16="http://schemas.microsoft.com/office/drawing/2014/main" id="{5A5436A6-F749-4DDC-AA8D-85827AAA93AF}"/>
              </a:ext>
            </a:extLst>
          </p:cNvPr>
          <p:cNvSpPr/>
          <p:nvPr/>
        </p:nvSpPr>
        <p:spPr>
          <a:xfrm>
            <a:off x="5358023" y="2888983"/>
            <a:ext cx="5952955" cy="874800"/>
          </a:xfrm>
          <a:custGeom>
            <a:avLst/>
            <a:gdLst>
              <a:gd name="connsiteX0" fmla="*/ 4728955 w 5952955"/>
              <a:gd name="connsiteY0" fmla="*/ 0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4728955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285146 w 5952955"/>
              <a:gd name="connsiteY4" fmla="*/ 874800 h 874800"/>
              <a:gd name="connsiteX5" fmla="*/ 232487 w 5952955"/>
              <a:gd name="connsiteY5" fmla="*/ 820467 h 874800"/>
              <a:gd name="connsiteX6" fmla="*/ 181711 w 5952955"/>
              <a:gd name="connsiteY6" fmla="*/ 759805 h 874800"/>
              <a:gd name="connsiteX7" fmla="*/ 133607 w 5952955"/>
              <a:gd name="connsiteY7" fmla="*/ 700521 h 874800"/>
              <a:gd name="connsiteX8" fmla="*/ 89512 w 5952955"/>
              <a:gd name="connsiteY8" fmla="*/ 632965 h 874800"/>
              <a:gd name="connsiteX9" fmla="*/ 53434 w 5952955"/>
              <a:gd name="connsiteY9" fmla="*/ 559895 h 874800"/>
              <a:gd name="connsiteX10" fmla="*/ 33391 w 5952955"/>
              <a:gd name="connsiteY10" fmla="*/ 499232 h 874800"/>
              <a:gd name="connsiteX11" fmla="*/ 26710 w 5952955"/>
              <a:gd name="connsiteY11" fmla="*/ 439949 h 874800"/>
              <a:gd name="connsiteX12" fmla="*/ 26710 w 5952955"/>
              <a:gd name="connsiteY12" fmla="*/ 376529 h 874800"/>
              <a:gd name="connsiteX13" fmla="*/ 28046 w 5952955"/>
              <a:gd name="connsiteY13" fmla="*/ 308973 h 874800"/>
              <a:gd name="connsiteX14" fmla="*/ 30718 w 5952955"/>
              <a:gd name="connsiteY14" fmla="*/ 241417 h 874800"/>
              <a:gd name="connsiteX15" fmla="*/ 28046 w 5952955"/>
              <a:gd name="connsiteY15" fmla="*/ 168346 h 874800"/>
              <a:gd name="connsiteX16" fmla="*/ 21365 w 5952955"/>
              <a:gd name="connsiteY16" fmla="*/ 91140 h 874800"/>
              <a:gd name="connsiteX17" fmla="*/ 0 w 5952955"/>
              <a:gd name="connsiteY17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285146 w 5952955"/>
              <a:gd name="connsiteY3" fmla="*/ 874800 h 874800"/>
              <a:gd name="connsiteX4" fmla="*/ 232487 w 5952955"/>
              <a:gd name="connsiteY4" fmla="*/ 820467 h 874800"/>
              <a:gd name="connsiteX5" fmla="*/ 181711 w 5952955"/>
              <a:gd name="connsiteY5" fmla="*/ 759805 h 874800"/>
              <a:gd name="connsiteX6" fmla="*/ 133607 w 5952955"/>
              <a:gd name="connsiteY6" fmla="*/ 700521 h 874800"/>
              <a:gd name="connsiteX7" fmla="*/ 89512 w 5952955"/>
              <a:gd name="connsiteY7" fmla="*/ 632965 h 874800"/>
              <a:gd name="connsiteX8" fmla="*/ 53434 w 5952955"/>
              <a:gd name="connsiteY8" fmla="*/ 559895 h 874800"/>
              <a:gd name="connsiteX9" fmla="*/ 33391 w 5952955"/>
              <a:gd name="connsiteY9" fmla="*/ 499232 h 874800"/>
              <a:gd name="connsiteX10" fmla="*/ 26710 w 5952955"/>
              <a:gd name="connsiteY10" fmla="*/ 439949 h 874800"/>
              <a:gd name="connsiteX11" fmla="*/ 26710 w 5952955"/>
              <a:gd name="connsiteY11" fmla="*/ 376529 h 874800"/>
              <a:gd name="connsiteX12" fmla="*/ 28046 w 5952955"/>
              <a:gd name="connsiteY12" fmla="*/ 308973 h 874800"/>
              <a:gd name="connsiteX13" fmla="*/ 30718 w 5952955"/>
              <a:gd name="connsiteY13" fmla="*/ 241417 h 874800"/>
              <a:gd name="connsiteX14" fmla="*/ 28046 w 5952955"/>
              <a:gd name="connsiteY14" fmla="*/ 168346 h 874800"/>
              <a:gd name="connsiteX15" fmla="*/ 21365 w 5952955"/>
              <a:gd name="connsiteY15" fmla="*/ 91140 h 874800"/>
              <a:gd name="connsiteX16" fmla="*/ 0 w 5952955"/>
              <a:gd name="connsiteY16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52955" h="874800">
                <a:moveTo>
                  <a:pt x="0" y="207"/>
                </a:moveTo>
                <a:lnTo>
                  <a:pt x="5952955" y="0"/>
                </a:lnTo>
                <a:lnTo>
                  <a:pt x="5952955" y="874800"/>
                </a:lnTo>
                <a:lnTo>
                  <a:pt x="285146" y="874800"/>
                </a:lnTo>
                <a:lnTo>
                  <a:pt x="232487" y="820467"/>
                </a:lnTo>
                <a:lnTo>
                  <a:pt x="181711" y="759805"/>
                </a:lnTo>
                <a:lnTo>
                  <a:pt x="133607" y="700521"/>
                </a:lnTo>
                <a:lnTo>
                  <a:pt x="89512" y="632965"/>
                </a:lnTo>
                <a:lnTo>
                  <a:pt x="53434" y="559895"/>
                </a:lnTo>
                <a:lnTo>
                  <a:pt x="33391" y="499232"/>
                </a:lnTo>
                <a:lnTo>
                  <a:pt x="26710" y="439949"/>
                </a:lnTo>
                <a:lnTo>
                  <a:pt x="26710" y="376529"/>
                </a:lnTo>
                <a:cubicBezTo>
                  <a:pt x="27155" y="354010"/>
                  <a:pt x="27601" y="331492"/>
                  <a:pt x="28046" y="308973"/>
                </a:cubicBezTo>
                <a:lnTo>
                  <a:pt x="30718" y="241417"/>
                </a:lnTo>
                <a:cubicBezTo>
                  <a:pt x="29827" y="217060"/>
                  <a:pt x="28937" y="192703"/>
                  <a:pt x="28046" y="168346"/>
                </a:cubicBezTo>
                <a:lnTo>
                  <a:pt x="21365" y="91140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자유형: 도형 42">
            <a:extLst>
              <a:ext uri="{FF2B5EF4-FFF2-40B4-BE49-F238E27FC236}">
                <a16:creationId xmlns:a16="http://schemas.microsoft.com/office/drawing/2014/main" id="{91D982B5-84DD-42FF-BC72-008F56F3EF9E}"/>
              </a:ext>
            </a:extLst>
          </p:cNvPr>
          <p:cNvSpPr/>
          <p:nvPr/>
        </p:nvSpPr>
        <p:spPr>
          <a:xfrm>
            <a:off x="5474135" y="3892198"/>
            <a:ext cx="5836840" cy="874800"/>
          </a:xfrm>
          <a:custGeom>
            <a:avLst/>
            <a:gdLst>
              <a:gd name="connsiteX0" fmla="*/ 4612840 w 5836840"/>
              <a:gd name="connsiteY0" fmla="*/ 0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4612840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0 w 5836840"/>
              <a:gd name="connsiteY4" fmla="*/ 874800 h 874800"/>
              <a:gd name="connsiteX5" fmla="*/ 123 w 5836840"/>
              <a:gd name="connsiteY5" fmla="*/ 874708 h 874800"/>
              <a:gd name="connsiteX6" fmla="*/ 18830 w 5836840"/>
              <a:gd name="connsiteY6" fmla="*/ 855406 h 874800"/>
              <a:gd name="connsiteX7" fmla="*/ 33529 w 5836840"/>
              <a:gd name="connsiteY7" fmla="*/ 830590 h 874800"/>
              <a:gd name="connsiteX8" fmla="*/ 38873 w 5836840"/>
              <a:gd name="connsiteY8" fmla="*/ 803016 h 874800"/>
              <a:gd name="connsiteX9" fmla="*/ 36201 w 5836840"/>
              <a:gd name="connsiteY9" fmla="*/ 775442 h 874800"/>
              <a:gd name="connsiteX10" fmla="*/ 26847 w 5836840"/>
              <a:gd name="connsiteY10" fmla="*/ 749247 h 874800"/>
              <a:gd name="connsiteX11" fmla="*/ 14822 w 5836840"/>
              <a:gd name="connsiteY11" fmla="*/ 727188 h 874800"/>
              <a:gd name="connsiteX12" fmla="*/ 6804 w 5836840"/>
              <a:gd name="connsiteY12" fmla="*/ 705129 h 874800"/>
              <a:gd name="connsiteX13" fmla="*/ 45554 w 5836840"/>
              <a:gd name="connsiteY13" fmla="*/ 677555 h 874800"/>
              <a:gd name="connsiteX14" fmla="*/ 72279 w 5836840"/>
              <a:gd name="connsiteY14" fmla="*/ 649981 h 874800"/>
              <a:gd name="connsiteX15" fmla="*/ 86977 w 5836840"/>
              <a:gd name="connsiteY15" fmla="*/ 622408 h 874800"/>
              <a:gd name="connsiteX16" fmla="*/ 89650 w 5836840"/>
              <a:gd name="connsiteY16" fmla="*/ 592076 h 874800"/>
              <a:gd name="connsiteX17" fmla="*/ 85641 w 5836840"/>
              <a:gd name="connsiteY17" fmla="*/ 564503 h 874800"/>
              <a:gd name="connsiteX18" fmla="*/ 74951 w 5836840"/>
              <a:gd name="connsiteY18" fmla="*/ 534171 h 874800"/>
              <a:gd name="connsiteX19" fmla="*/ 60253 w 5836840"/>
              <a:gd name="connsiteY19" fmla="*/ 503840 h 874800"/>
              <a:gd name="connsiteX20" fmla="*/ 44218 w 5836840"/>
              <a:gd name="connsiteY20" fmla="*/ 473509 h 874800"/>
              <a:gd name="connsiteX21" fmla="*/ 29520 w 5836840"/>
              <a:gd name="connsiteY21" fmla="*/ 441799 h 874800"/>
              <a:gd name="connsiteX22" fmla="*/ 14822 w 5836840"/>
              <a:gd name="connsiteY22" fmla="*/ 411468 h 874800"/>
              <a:gd name="connsiteX23" fmla="*/ 6804 w 5836840"/>
              <a:gd name="connsiteY23" fmla="*/ 378379 h 874800"/>
              <a:gd name="connsiteX24" fmla="*/ 33529 w 5836840"/>
              <a:gd name="connsiteY24" fmla="*/ 353563 h 874800"/>
              <a:gd name="connsiteX25" fmla="*/ 70943 w 5836840"/>
              <a:gd name="connsiteY25" fmla="*/ 334261 h 874800"/>
              <a:gd name="connsiteX26" fmla="*/ 112365 w 5836840"/>
              <a:gd name="connsiteY26" fmla="*/ 316338 h 874800"/>
              <a:gd name="connsiteX27" fmla="*/ 155124 w 5836840"/>
              <a:gd name="connsiteY27" fmla="*/ 301173 h 874800"/>
              <a:gd name="connsiteX28" fmla="*/ 199219 w 5836840"/>
              <a:gd name="connsiteY28" fmla="*/ 286007 h 874800"/>
              <a:gd name="connsiteX29" fmla="*/ 243314 w 5836840"/>
              <a:gd name="connsiteY29" fmla="*/ 270841 h 874800"/>
              <a:gd name="connsiteX30" fmla="*/ 284737 w 5836840"/>
              <a:gd name="connsiteY30" fmla="*/ 252918 h 874800"/>
              <a:gd name="connsiteX31" fmla="*/ 318143 w 5836840"/>
              <a:gd name="connsiteY31" fmla="*/ 233617 h 874800"/>
              <a:gd name="connsiteX32" fmla="*/ 347539 w 5836840"/>
              <a:gd name="connsiteY32" fmla="*/ 206043 h 874800"/>
              <a:gd name="connsiteX33" fmla="*/ 364910 w 5836840"/>
              <a:gd name="connsiteY33" fmla="*/ 172954 h 874800"/>
              <a:gd name="connsiteX34" fmla="*/ 371591 w 5836840"/>
              <a:gd name="connsiteY34" fmla="*/ 138487 h 874800"/>
              <a:gd name="connsiteX35" fmla="*/ 366246 w 5836840"/>
              <a:gd name="connsiteY35" fmla="*/ 105399 h 874800"/>
              <a:gd name="connsiteX36" fmla="*/ 354220 w 5836840"/>
              <a:gd name="connsiteY36" fmla="*/ 75067 h 874800"/>
              <a:gd name="connsiteX37" fmla="*/ 335513 w 5836840"/>
              <a:gd name="connsiteY37" fmla="*/ 50251 h 874800"/>
              <a:gd name="connsiteX38" fmla="*/ 312798 w 5836840"/>
              <a:gd name="connsiteY38" fmla="*/ 25434 h 874800"/>
              <a:gd name="connsiteX39" fmla="*/ 291418 w 5836840"/>
              <a:gd name="connsiteY39" fmla="*/ 4754 h 874800"/>
              <a:gd name="connsiteX40" fmla="*/ 286644 w 5836840"/>
              <a:gd name="connsiteY40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0 w 5836840"/>
              <a:gd name="connsiteY3" fmla="*/ 874800 h 874800"/>
              <a:gd name="connsiteX4" fmla="*/ 123 w 5836840"/>
              <a:gd name="connsiteY4" fmla="*/ 874708 h 874800"/>
              <a:gd name="connsiteX5" fmla="*/ 18830 w 5836840"/>
              <a:gd name="connsiteY5" fmla="*/ 855406 h 874800"/>
              <a:gd name="connsiteX6" fmla="*/ 33529 w 5836840"/>
              <a:gd name="connsiteY6" fmla="*/ 830590 h 874800"/>
              <a:gd name="connsiteX7" fmla="*/ 38873 w 5836840"/>
              <a:gd name="connsiteY7" fmla="*/ 803016 h 874800"/>
              <a:gd name="connsiteX8" fmla="*/ 36201 w 5836840"/>
              <a:gd name="connsiteY8" fmla="*/ 775442 h 874800"/>
              <a:gd name="connsiteX9" fmla="*/ 26847 w 5836840"/>
              <a:gd name="connsiteY9" fmla="*/ 749247 h 874800"/>
              <a:gd name="connsiteX10" fmla="*/ 14822 w 5836840"/>
              <a:gd name="connsiteY10" fmla="*/ 727188 h 874800"/>
              <a:gd name="connsiteX11" fmla="*/ 6804 w 5836840"/>
              <a:gd name="connsiteY11" fmla="*/ 705129 h 874800"/>
              <a:gd name="connsiteX12" fmla="*/ 45554 w 5836840"/>
              <a:gd name="connsiteY12" fmla="*/ 677555 h 874800"/>
              <a:gd name="connsiteX13" fmla="*/ 72279 w 5836840"/>
              <a:gd name="connsiteY13" fmla="*/ 649981 h 874800"/>
              <a:gd name="connsiteX14" fmla="*/ 86977 w 5836840"/>
              <a:gd name="connsiteY14" fmla="*/ 622408 h 874800"/>
              <a:gd name="connsiteX15" fmla="*/ 89650 w 5836840"/>
              <a:gd name="connsiteY15" fmla="*/ 592076 h 874800"/>
              <a:gd name="connsiteX16" fmla="*/ 85641 w 5836840"/>
              <a:gd name="connsiteY16" fmla="*/ 564503 h 874800"/>
              <a:gd name="connsiteX17" fmla="*/ 74951 w 5836840"/>
              <a:gd name="connsiteY17" fmla="*/ 534171 h 874800"/>
              <a:gd name="connsiteX18" fmla="*/ 60253 w 5836840"/>
              <a:gd name="connsiteY18" fmla="*/ 503840 h 874800"/>
              <a:gd name="connsiteX19" fmla="*/ 44218 w 5836840"/>
              <a:gd name="connsiteY19" fmla="*/ 473509 h 874800"/>
              <a:gd name="connsiteX20" fmla="*/ 29520 w 5836840"/>
              <a:gd name="connsiteY20" fmla="*/ 441799 h 874800"/>
              <a:gd name="connsiteX21" fmla="*/ 14822 w 5836840"/>
              <a:gd name="connsiteY21" fmla="*/ 411468 h 874800"/>
              <a:gd name="connsiteX22" fmla="*/ 6804 w 5836840"/>
              <a:gd name="connsiteY22" fmla="*/ 378379 h 874800"/>
              <a:gd name="connsiteX23" fmla="*/ 33529 w 5836840"/>
              <a:gd name="connsiteY23" fmla="*/ 353563 h 874800"/>
              <a:gd name="connsiteX24" fmla="*/ 70943 w 5836840"/>
              <a:gd name="connsiteY24" fmla="*/ 334261 h 874800"/>
              <a:gd name="connsiteX25" fmla="*/ 112365 w 5836840"/>
              <a:gd name="connsiteY25" fmla="*/ 316338 h 874800"/>
              <a:gd name="connsiteX26" fmla="*/ 155124 w 5836840"/>
              <a:gd name="connsiteY26" fmla="*/ 301173 h 874800"/>
              <a:gd name="connsiteX27" fmla="*/ 199219 w 5836840"/>
              <a:gd name="connsiteY27" fmla="*/ 286007 h 874800"/>
              <a:gd name="connsiteX28" fmla="*/ 243314 w 5836840"/>
              <a:gd name="connsiteY28" fmla="*/ 270841 h 874800"/>
              <a:gd name="connsiteX29" fmla="*/ 284737 w 5836840"/>
              <a:gd name="connsiteY29" fmla="*/ 252918 h 874800"/>
              <a:gd name="connsiteX30" fmla="*/ 318143 w 5836840"/>
              <a:gd name="connsiteY30" fmla="*/ 233617 h 874800"/>
              <a:gd name="connsiteX31" fmla="*/ 347539 w 5836840"/>
              <a:gd name="connsiteY31" fmla="*/ 206043 h 874800"/>
              <a:gd name="connsiteX32" fmla="*/ 364910 w 5836840"/>
              <a:gd name="connsiteY32" fmla="*/ 172954 h 874800"/>
              <a:gd name="connsiteX33" fmla="*/ 371591 w 5836840"/>
              <a:gd name="connsiteY33" fmla="*/ 138487 h 874800"/>
              <a:gd name="connsiteX34" fmla="*/ 366246 w 5836840"/>
              <a:gd name="connsiteY34" fmla="*/ 105399 h 874800"/>
              <a:gd name="connsiteX35" fmla="*/ 354220 w 5836840"/>
              <a:gd name="connsiteY35" fmla="*/ 75067 h 874800"/>
              <a:gd name="connsiteX36" fmla="*/ 335513 w 5836840"/>
              <a:gd name="connsiteY36" fmla="*/ 50251 h 874800"/>
              <a:gd name="connsiteX37" fmla="*/ 312798 w 5836840"/>
              <a:gd name="connsiteY37" fmla="*/ 25434 h 874800"/>
              <a:gd name="connsiteX38" fmla="*/ 291418 w 5836840"/>
              <a:gd name="connsiteY38" fmla="*/ 4754 h 874800"/>
              <a:gd name="connsiteX39" fmla="*/ 286644 w 5836840"/>
              <a:gd name="connsiteY39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36840" h="874800">
                <a:moveTo>
                  <a:pt x="286644" y="207"/>
                </a:moveTo>
                <a:lnTo>
                  <a:pt x="5836840" y="0"/>
                </a:lnTo>
                <a:lnTo>
                  <a:pt x="5836840" y="874800"/>
                </a:lnTo>
                <a:lnTo>
                  <a:pt x="0" y="874800"/>
                </a:lnTo>
                <a:lnTo>
                  <a:pt x="123" y="874708"/>
                </a:lnTo>
                <a:lnTo>
                  <a:pt x="18830" y="855406"/>
                </a:lnTo>
                <a:lnTo>
                  <a:pt x="33529" y="830590"/>
                </a:lnTo>
                <a:lnTo>
                  <a:pt x="38873" y="803016"/>
                </a:lnTo>
                <a:lnTo>
                  <a:pt x="36201" y="775442"/>
                </a:lnTo>
                <a:lnTo>
                  <a:pt x="26847" y="749247"/>
                </a:lnTo>
                <a:lnTo>
                  <a:pt x="14822" y="727188"/>
                </a:lnTo>
                <a:lnTo>
                  <a:pt x="6804" y="705129"/>
                </a:lnTo>
                <a:lnTo>
                  <a:pt x="45554" y="677555"/>
                </a:lnTo>
                <a:lnTo>
                  <a:pt x="72279" y="649981"/>
                </a:lnTo>
                <a:lnTo>
                  <a:pt x="86977" y="622408"/>
                </a:lnTo>
                <a:lnTo>
                  <a:pt x="89650" y="592076"/>
                </a:lnTo>
                <a:lnTo>
                  <a:pt x="85641" y="564503"/>
                </a:lnTo>
                <a:lnTo>
                  <a:pt x="74951" y="534171"/>
                </a:lnTo>
                <a:lnTo>
                  <a:pt x="60253" y="503840"/>
                </a:lnTo>
                <a:lnTo>
                  <a:pt x="44218" y="473509"/>
                </a:lnTo>
                <a:lnTo>
                  <a:pt x="29520" y="441799"/>
                </a:lnTo>
                <a:lnTo>
                  <a:pt x="14822" y="411468"/>
                </a:lnTo>
                <a:lnTo>
                  <a:pt x="6804" y="378379"/>
                </a:lnTo>
                <a:lnTo>
                  <a:pt x="33529" y="353563"/>
                </a:lnTo>
                <a:lnTo>
                  <a:pt x="70943" y="334261"/>
                </a:lnTo>
                <a:lnTo>
                  <a:pt x="112365" y="316338"/>
                </a:lnTo>
                <a:lnTo>
                  <a:pt x="155124" y="301173"/>
                </a:lnTo>
                <a:lnTo>
                  <a:pt x="199219" y="286007"/>
                </a:lnTo>
                <a:lnTo>
                  <a:pt x="243314" y="270841"/>
                </a:lnTo>
                <a:lnTo>
                  <a:pt x="284737" y="252918"/>
                </a:lnTo>
                <a:lnTo>
                  <a:pt x="318143" y="233617"/>
                </a:lnTo>
                <a:lnTo>
                  <a:pt x="347539" y="206043"/>
                </a:lnTo>
                <a:lnTo>
                  <a:pt x="364910" y="172954"/>
                </a:lnTo>
                <a:lnTo>
                  <a:pt x="371591" y="138487"/>
                </a:lnTo>
                <a:lnTo>
                  <a:pt x="366246" y="105399"/>
                </a:lnTo>
                <a:lnTo>
                  <a:pt x="354220" y="75067"/>
                </a:lnTo>
                <a:lnTo>
                  <a:pt x="335513" y="50251"/>
                </a:lnTo>
                <a:lnTo>
                  <a:pt x="312798" y="25434"/>
                </a:lnTo>
                <a:lnTo>
                  <a:pt x="291418" y="4754"/>
                </a:lnTo>
                <a:lnTo>
                  <a:pt x="286644" y="2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자유형: 도형 43">
            <a:extLst>
              <a:ext uri="{FF2B5EF4-FFF2-40B4-BE49-F238E27FC236}">
                <a16:creationId xmlns:a16="http://schemas.microsoft.com/office/drawing/2014/main" id="{975AF688-11FA-4CF2-96A3-8567EB014DF5}"/>
              </a:ext>
            </a:extLst>
          </p:cNvPr>
          <p:cNvSpPr/>
          <p:nvPr/>
        </p:nvSpPr>
        <p:spPr>
          <a:xfrm>
            <a:off x="4794899" y="4895414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26" fmla="*/ 5292079 w 6516079"/>
              <a:gd name="connsiteY26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0 w 6516079"/>
              <a:gd name="connsiteY3" fmla="*/ 874800 h 874800"/>
              <a:gd name="connsiteX4" fmla="*/ 0 w 6516079"/>
              <a:gd name="connsiteY4" fmla="*/ 539778 h 874800"/>
              <a:gd name="connsiteX5" fmla="*/ 47330 w 6516079"/>
              <a:gd name="connsiteY5" fmla="*/ 545672 h 874800"/>
              <a:gd name="connsiteX6" fmla="*/ 124830 w 6516079"/>
              <a:gd name="connsiteY6" fmla="*/ 553944 h 874800"/>
              <a:gd name="connsiteX7" fmla="*/ 203667 w 6516079"/>
              <a:gd name="connsiteY7" fmla="*/ 556701 h 874800"/>
              <a:gd name="connsiteX8" fmla="*/ 278495 w 6516079"/>
              <a:gd name="connsiteY8" fmla="*/ 551187 h 874800"/>
              <a:gd name="connsiteX9" fmla="*/ 349315 w 6516079"/>
              <a:gd name="connsiteY9" fmla="*/ 538778 h 874800"/>
              <a:gd name="connsiteX10" fmla="*/ 388065 w 6516079"/>
              <a:gd name="connsiteY10" fmla="*/ 529127 h 874800"/>
              <a:gd name="connsiteX11" fmla="*/ 426815 w 6516079"/>
              <a:gd name="connsiteY11" fmla="*/ 511205 h 874800"/>
              <a:gd name="connsiteX12" fmla="*/ 465566 w 6516079"/>
              <a:gd name="connsiteY12" fmla="*/ 490524 h 874800"/>
              <a:gd name="connsiteX13" fmla="*/ 498971 w 6516079"/>
              <a:gd name="connsiteY13" fmla="*/ 465708 h 874800"/>
              <a:gd name="connsiteX14" fmla="*/ 533713 w 6516079"/>
              <a:gd name="connsiteY14" fmla="*/ 435377 h 874800"/>
              <a:gd name="connsiteX15" fmla="*/ 560437 w 6516079"/>
              <a:gd name="connsiteY15" fmla="*/ 403667 h 874800"/>
              <a:gd name="connsiteX16" fmla="*/ 579144 w 6516079"/>
              <a:gd name="connsiteY16" fmla="*/ 363685 h 874800"/>
              <a:gd name="connsiteX17" fmla="*/ 593842 w 6516079"/>
              <a:gd name="connsiteY17" fmla="*/ 318188 h 874800"/>
              <a:gd name="connsiteX18" fmla="*/ 599187 w 6516079"/>
              <a:gd name="connsiteY18" fmla="*/ 268555 h 874800"/>
              <a:gd name="connsiteX19" fmla="*/ 593842 w 6516079"/>
              <a:gd name="connsiteY19" fmla="*/ 213407 h 874800"/>
              <a:gd name="connsiteX20" fmla="*/ 587161 w 6516079"/>
              <a:gd name="connsiteY20" fmla="*/ 174804 h 874800"/>
              <a:gd name="connsiteX21" fmla="*/ 577808 w 6516079"/>
              <a:gd name="connsiteY21" fmla="*/ 132065 h 874800"/>
              <a:gd name="connsiteX22" fmla="*/ 567118 w 6516079"/>
              <a:gd name="connsiteY22" fmla="*/ 87946 h 874800"/>
              <a:gd name="connsiteX23" fmla="*/ 563109 w 6516079"/>
              <a:gd name="connsiteY23" fmla="*/ 45207 h 874800"/>
              <a:gd name="connsiteX24" fmla="*/ 563109 w 6516079"/>
              <a:gd name="connsiteY24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16079" h="874800">
                <a:moveTo>
                  <a:pt x="563109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0" y="874800"/>
                </a:lnTo>
                <a:lnTo>
                  <a:pt x="0" y="539778"/>
                </a:lnTo>
                <a:lnTo>
                  <a:pt x="47330" y="545672"/>
                </a:lnTo>
                <a:lnTo>
                  <a:pt x="124830" y="553944"/>
                </a:lnTo>
                <a:lnTo>
                  <a:pt x="203667" y="556701"/>
                </a:lnTo>
                <a:lnTo>
                  <a:pt x="278495" y="551187"/>
                </a:lnTo>
                <a:lnTo>
                  <a:pt x="349315" y="538778"/>
                </a:lnTo>
                <a:lnTo>
                  <a:pt x="388065" y="529127"/>
                </a:lnTo>
                <a:lnTo>
                  <a:pt x="426815" y="511205"/>
                </a:lnTo>
                <a:lnTo>
                  <a:pt x="465566" y="490524"/>
                </a:lnTo>
                <a:lnTo>
                  <a:pt x="498971" y="465708"/>
                </a:lnTo>
                <a:lnTo>
                  <a:pt x="533713" y="435377"/>
                </a:lnTo>
                <a:lnTo>
                  <a:pt x="560437" y="403667"/>
                </a:lnTo>
                <a:lnTo>
                  <a:pt x="579144" y="363685"/>
                </a:lnTo>
                <a:lnTo>
                  <a:pt x="593842" y="318188"/>
                </a:lnTo>
                <a:lnTo>
                  <a:pt x="599187" y="268555"/>
                </a:lnTo>
                <a:lnTo>
                  <a:pt x="593842" y="213407"/>
                </a:lnTo>
                <a:lnTo>
                  <a:pt x="587161" y="174804"/>
                </a:lnTo>
                <a:lnTo>
                  <a:pt x="577808" y="132065"/>
                </a:lnTo>
                <a:lnTo>
                  <a:pt x="567118" y="87946"/>
                </a:lnTo>
                <a:lnTo>
                  <a:pt x="563109" y="45207"/>
                </a:lnTo>
                <a:lnTo>
                  <a:pt x="563109" y="2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D4FC3-419C-4D2F-B148-B4BCBD72D5A1}"/>
              </a:ext>
            </a:extLst>
          </p:cNvPr>
          <p:cNvGrpSpPr/>
          <p:nvPr/>
        </p:nvGrpSpPr>
        <p:grpSpPr>
          <a:xfrm>
            <a:off x="937764" y="1826004"/>
            <a:ext cx="4193197" cy="4732973"/>
            <a:chOff x="2139373" y="1568826"/>
            <a:chExt cx="4193197" cy="4732973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48B993E4-FC77-4F43-B0F1-E27D34C4822F}"/>
                </a:ext>
              </a:extLst>
            </p:cNvPr>
            <p:cNvSpPr/>
            <p:nvPr/>
          </p:nvSpPr>
          <p:spPr>
            <a:xfrm>
              <a:off x="2139373" y="1568826"/>
              <a:ext cx="4193197" cy="4732973"/>
            </a:xfrm>
            <a:custGeom>
              <a:avLst/>
              <a:gdLst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33775 w 4000500"/>
                <a:gd name="connsiteY2" fmla="*/ 3314700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31427 w 4000500"/>
                <a:gd name="connsiteY4" fmla="*/ 2800019 h 4600575"/>
                <a:gd name="connsiteX5" fmla="*/ 3724275 w 4000500"/>
                <a:gd name="connsiteY5" fmla="*/ 2705100 h 4600575"/>
                <a:gd name="connsiteX6" fmla="*/ 3629025 w 4000500"/>
                <a:gd name="connsiteY6" fmla="*/ 2600325 h 4600575"/>
                <a:gd name="connsiteX7" fmla="*/ 3752850 w 4000500"/>
                <a:gd name="connsiteY7" fmla="*/ 2524125 h 4600575"/>
                <a:gd name="connsiteX8" fmla="*/ 3686175 w 4000500"/>
                <a:gd name="connsiteY8" fmla="*/ 2295525 h 4600575"/>
                <a:gd name="connsiteX9" fmla="*/ 4000500 w 4000500"/>
                <a:gd name="connsiteY9" fmla="*/ 2085975 h 4600575"/>
                <a:gd name="connsiteX10" fmla="*/ 3552825 w 4000500"/>
                <a:gd name="connsiteY10" fmla="*/ 1457325 h 4600575"/>
                <a:gd name="connsiteX11" fmla="*/ 2028825 w 4000500"/>
                <a:gd name="connsiteY11" fmla="*/ 0 h 4600575"/>
                <a:gd name="connsiteX12" fmla="*/ 533400 w 4000500"/>
                <a:gd name="connsiteY12" fmla="*/ 933450 h 4600575"/>
                <a:gd name="connsiteX13" fmla="*/ 1028700 w 4000500"/>
                <a:gd name="connsiteY13" fmla="*/ 2838450 h 4600575"/>
                <a:gd name="connsiteX14" fmla="*/ 0 w 4000500"/>
                <a:gd name="connsiteY14" fmla="*/ 4600575 h 4600575"/>
                <a:gd name="connsiteX15" fmla="*/ 0 w 4000500"/>
                <a:gd name="connsiteY15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24354"/>
                <a:gd name="connsiteY0" fmla="*/ 3952875 h 4600575"/>
                <a:gd name="connsiteX1" fmla="*/ 2632875 w 4024354"/>
                <a:gd name="connsiteY1" fmla="*/ 3281404 h 4600575"/>
                <a:gd name="connsiteX2" fmla="*/ 3509921 w 4024354"/>
                <a:gd name="connsiteY2" fmla="*/ 3306749 h 4600575"/>
                <a:gd name="connsiteX3" fmla="*/ 3555226 w 4024354"/>
                <a:gd name="connsiteY3" fmla="*/ 2851950 h 4600575"/>
                <a:gd name="connsiteX4" fmla="*/ 3696446 w 4024354"/>
                <a:gd name="connsiteY4" fmla="*/ 2701124 h 4600575"/>
                <a:gd name="connsiteX5" fmla="*/ 3664806 w 4024354"/>
                <a:gd name="connsiteY5" fmla="*/ 2620203 h 4600575"/>
                <a:gd name="connsiteX6" fmla="*/ 3752850 w 4024354"/>
                <a:gd name="connsiteY6" fmla="*/ 2524125 h 4600575"/>
                <a:gd name="connsiteX7" fmla="*/ 3666297 w 4024354"/>
                <a:gd name="connsiteY7" fmla="*/ 2291549 h 4600575"/>
                <a:gd name="connsiteX8" fmla="*/ 4024354 w 4024354"/>
                <a:gd name="connsiteY8" fmla="*/ 2097902 h 4600575"/>
                <a:gd name="connsiteX9" fmla="*/ 3552825 w 4024354"/>
                <a:gd name="connsiteY9" fmla="*/ 1457325 h 4600575"/>
                <a:gd name="connsiteX10" fmla="*/ 2028825 w 4024354"/>
                <a:gd name="connsiteY10" fmla="*/ 0 h 4600575"/>
                <a:gd name="connsiteX11" fmla="*/ 533400 w 4024354"/>
                <a:gd name="connsiteY11" fmla="*/ 933450 h 4600575"/>
                <a:gd name="connsiteX12" fmla="*/ 1028700 w 4024354"/>
                <a:gd name="connsiteY12" fmla="*/ 2838450 h 4600575"/>
                <a:gd name="connsiteX13" fmla="*/ 0 w 4024354"/>
                <a:gd name="connsiteY13" fmla="*/ 4600575 h 4600575"/>
                <a:gd name="connsiteX14" fmla="*/ 0 w 4024354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33400 w 4008470"/>
                <a:gd name="connsiteY11" fmla="*/ 961384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49303 w 4008470"/>
                <a:gd name="connsiteY11" fmla="*/ 965360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953 h 4628653"/>
                <a:gd name="connsiteX1" fmla="*/ 2632875 w 4008470"/>
                <a:gd name="connsiteY1" fmla="*/ 3309482 h 4628653"/>
                <a:gd name="connsiteX2" fmla="*/ 3509921 w 4008470"/>
                <a:gd name="connsiteY2" fmla="*/ 3334827 h 4628653"/>
                <a:gd name="connsiteX3" fmla="*/ 3555226 w 4008470"/>
                <a:gd name="connsiteY3" fmla="*/ 2880028 h 4628653"/>
                <a:gd name="connsiteX4" fmla="*/ 3696446 w 4008470"/>
                <a:gd name="connsiteY4" fmla="*/ 2729202 h 4628653"/>
                <a:gd name="connsiteX5" fmla="*/ 3664806 w 4008470"/>
                <a:gd name="connsiteY5" fmla="*/ 2648281 h 4628653"/>
                <a:gd name="connsiteX6" fmla="*/ 3752850 w 4008470"/>
                <a:gd name="connsiteY6" fmla="*/ 2552203 h 4628653"/>
                <a:gd name="connsiteX7" fmla="*/ 3686175 w 4008470"/>
                <a:gd name="connsiteY7" fmla="*/ 2343481 h 4628653"/>
                <a:gd name="connsiteX8" fmla="*/ 4008452 w 4008470"/>
                <a:gd name="connsiteY8" fmla="*/ 2133932 h 4628653"/>
                <a:gd name="connsiteX9" fmla="*/ 3592581 w 4008470"/>
                <a:gd name="connsiteY9" fmla="*/ 1517208 h 4628653"/>
                <a:gd name="connsiteX10" fmla="*/ 2000996 w 4008470"/>
                <a:gd name="connsiteY10" fmla="*/ 248 h 4628653"/>
                <a:gd name="connsiteX11" fmla="*/ 549303 w 4008470"/>
                <a:gd name="connsiteY11" fmla="*/ 965504 h 4628653"/>
                <a:gd name="connsiteX12" fmla="*/ 1028700 w 4008470"/>
                <a:gd name="connsiteY12" fmla="*/ 2866528 h 4628653"/>
                <a:gd name="connsiteX13" fmla="*/ 0 w 4008470"/>
                <a:gd name="connsiteY13" fmla="*/ 4628653 h 4628653"/>
                <a:gd name="connsiteX14" fmla="*/ 0 w 4008470"/>
                <a:gd name="connsiteY14" fmla="*/ 4628653 h 4628653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809506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769313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02304 w 4008470"/>
                <a:gd name="connsiteY0" fmla="*/ 2759264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71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15" fmla="*/ 0 w 4008470"/>
                <a:gd name="connsiteY15" fmla="*/ 4612749 h 4612749"/>
                <a:gd name="connsiteX0" fmla="*/ 2279716 w 4193197"/>
                <a:gd name="connsiteY0" fmla="*/ 2810454 h 4802265"/>
                <a:gd name="connsiteX1" fmla="*/ 2357263 w 4193197"/>
                <a:gd name="connsiteY1" fmla="*/ 3138676 h 4802265"/>
                <a:gd name="connsiteX2" fmla="*/ 2817602 w 4193197"/>
                <a:gd name="connsiteY2" fmla="*/ 3293578 h 4802265"/>
                <a:gd name="connsiteX3" fmla="*/ 3694648 w 4193197"/>
                <a:gd name="connsiteY3" fmla="*/ 3318923 h 4802265"/>
                <a:gd name="connsiteX4" fmla="*/ 3739953 w 4193197"/>
                <a:gd name="connsiteY4" fmla="*/ 2864124 h 4802265"/>
                <a:gd name="connsiteX5" fmla="*/ 3894780 w 4193197"/>
                <a:gd name="connsiteY5" fmla="*/ 2718741 h 4802265"/>
                <a:gd name="connsiteX6" fmla="*/ 3849533 w 4193197"/>
                <a:gd name="connsiteY6" fmla="*/ 2632377 h 4802265"/>
                <a:gd name="connsiteX7" fmla="*/ 3937577 w 4193197"/>
                <a:gd name="connsiteY7" fmla="*/ 2536299 h 4802265"/>
                <a:gd name="connsiteX8" fmla="*/ 3870902 w 4193197"/>
                <a:gd name="connsiteY8" fmla="*/ 2327577 h 4802265"/>
                <a:gd name="connsiteX9" fmla="*/ 4193179 w 4193197"/>
                <a:gd name="connsiteY9" fmla="*/ 2118028 h 4802265"/>
                <a:gd name="connsiteX10" fmla="*/ 3777308 w 4193197"/>
                <a:gd name="connsiteY10" fmla="*/ 1501304 h 4802265"/>
                <a:gd name="connsiteX11" fmla="*/ 2185723 w 4193197"/>
                <a:gd name="connsiteY11" fmla="*/ 247 h 4802265"/>
                <a:gd name="connsiteX12" fmla="*/ 734030 w 4193197"/>
                <a:gd name="connsiteY12" fmla="*/ 949600 h 4802265"/>
                <a:gd name="connsiteX13" fmla="*/ 1201500 w 4193197"/>
                <a:gd name="connsiteY13" fmla="*/ 2874478 h 4802265"/>
                <a:gd name="connsiteX14" fmla="*/ 184727 w 4193197"/>
                <a:gd name="connsiteY14" fmla="*/ 4612749 h 4802265"/>
                <a:gd name="connsiteX15" fmla="*/ 0 w 4193197"/>
                <a:gd name="connsiteY15" fmla="*/ 4797476 h 4802265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0" fmla="*/ 2279716 w 4193197"/>
                <a:gd name="connsiteY0" fmla="*/ 2810454 h 4732822"/>
                <a:gd name="connsiteX1" fmla="*/ 2357263 w 4193197"/>
                <a:gd name="connsiteY1" fmla="*/ 3138676 h 4732822"/>
                <a:gd name="connsiteX2" fmla="*/ 2817602 w 4193197"/>
                <a:gd name="connsiteY2" fmla="*/ 3293578 h 4732822"/>
                <a:gd name="connsiteX3" fmla="*/ 3694648 w 4193197"/>
                <a:gd name="connsiteY3" fmla="*/ 3318923 h 4732822"/>
                <a:gd name="connsiteX4" fmla="*/ 3739953 w 4193197"/>
                <a:gd name="connsiteY4" fmla="*/ 2864124 h 4732822"/>
                <a:gd name="connsiteX5" fmla="*/ 3894780 w 4193197"/>
                <a:gd name="connsiteY5" fmla="*/ 2718741 h 4732822"/>
                <a:gd name="connsiteX6" fmla="*/ 3849533 w 4193197"/>
                <a:gd name="connsiteY6" fmla="*/ 2632377 h 4732822"/>
                <a:gd name="connsiteX7" fmla="*/ 3937577 w 4193197"/>
                <a:gd name="connsiteY7" fmla="*/ 2536299 h 4732822"/>
                <a:gd name="connsiteX8" fmla="*/ 3870902 w 4193197"/>
                <a:gd name="connsiteY8" fmla="*/ 2327577 h 4732822"/>
                <a:gd name="connsiteX9" fmla="*/ 4193179 w 4193197"/>
                <a:gd name="connsiteY9" fmla="*/ 2118028 h 4732822"/>
                <a:gd name="connsiteX10" fmla="*/ 3777308 w 4193197"/>
                <a:gd name="connsiteY10" fmla="*/ 1501304 h 4732822"/>
                <a:gd name="connsiteX11" fmla="*/ 2185723 w 4193197"/>
                <a:gd name="connsiteY11" fmla="*/ 247 h 4732822"/>
                <a:gd name="connsiteX12" fmla="*/ 734030 w 4193197"/>
                <a:gd name="connsiteY12" fmla="*/ 949600 h 4732822"/>
                <a:gd name="connsiteX13" fmla="*/ 1201500 w 4193197"/>
                <a:gd name="connsiteY13" fmla="*/ 2874478 h 4732822"/>
                <a:gd name="connsiteX14" fmla="*/ 0 w 4193197"/>
                <a:gd name="connsiteY14" fmla="*/ 4732822 h 4732822"/>
                <a:gd name="connsiteX0" fmla="*/ 2279716 w 4193197"/>
                <a:gd name="connsiteY0" fmla="*/ 2810222 h 4732590"/>
                <a:gd name="connsiteX1" fmla="*/ 2357263 w 4193197"/>
                <a:gd name="connsiteY1" fmla="*/ 3138444 h 4732590"/>
                <a:gd name="connsiteX2" fmla="*/ 2817602 w 4193197"/>
                <a:gd name="connsiteY2" fmla="*/ 3293346 h 4732590"/>
                <a:gd name="connsiteX3" fmla="*/ 3694648 w 4193197"/>
                <a:gd name="connsiteY3" fmla="*/ 3318691 h 4732590"/>
                <a:gd name="connsiteX4" fmla="*/ 3739953 w 4193197"/>
                <a:gd name="connsiteY4" fmla="*/ 2863892 h 4732590"/>
                <a:gd name="connsiteX5" fmla="*/ 3894780 w 4193197"/>
                <a:gd name="connsiteY5" fmla="*/ 2718509 h 4732590"/>
                <a:gd name="connsiteX6" fmla="*/ 3849533 w 4193197"/>
                <a:gd name="connsiteY6" fmla="*/ 2632145 h 4732590"/>
                <a:gd name="connsiteX7" fmla="*/ 3937577 w 4193197"/>
                <a:gd name="connsiteY7" fmla="*/ 2536067 h 4732590"/>
                <a:gd name="connsiteX8" fmla="*/ 3870902 w 4193197"/>
                <a:gd name="connsiteY8" fmla="*/ 2327345 h 4732590"/>
                <a:gd name="connsiteX9" fmla="*/ 4193179 w 4193197"/>
                <a:gd name="connsiteY9" fmla="*/ 2117796 h 4732590"/>
                <a:gd name="connsiteX10" fmla="*/ 3777308 w 4193197"/>
                <a:gd name="connsiteY10" fmla="*/ 1501072 h 4732590"/>
                <a:gd name="connsiteX11" fmla="*/ 2185723 w 4193197"/>
                <a:gd name="connsiteY11" fmla="*/ 15 h 4732590"/>
                <a:gd name="connsiteX12" fmla="*/ 734030 w 4193197"/>
                <a:gd name="connsiteY12" fmla="*/ 949368 h 4732590"/>
                <a:gd name="connsiteX13" fmla="*/ 1201500 w 4193197"/>
                <a:gd name="connsiteY13" fmla="*/ 2874246 h 4732590"/>
                <a:gd name="connsiteX14" fmla="*/ 0 w 4193197"/>
                <a:gd name="connsiteY14" fmla="*/ 4732590 h 4732590"/>
                <a:gd name="connsiteX0" fmla="*/ 2279716 w 4193197"/>
                <a:gd name="connsiteY0" fmla="*/ 2810579 h 4732947"/>
                <a:gd name="connsiteX1" fmla="*/ 2357263 w 4193197"/>
                <a:gd name="connsiteY1" fmla="*/ 3138801 h 4732947"/>
                <a:gd name="connsiteX2" fmla="*/ 2817602 w 4193197"/>
                <a:gd name="connsiteY2" fmla="*/ 3293703 h 4732947"/>
                <a:gd name="connsiteX3" fmla="*/ 3694648 w 4193197"/>
                <a:gd name="connsiteY3" fmla="*/ 3319048 h 4732947"/>
                <a:gd name="connsiteX4" fmla="*/ 3739953 w 4193197"/>
                <a:gd name="connsiteY4" fmla="*/ 2864249 h 4732947"/>
                <a:gd name="connsiteX5" fmla="*/ 3894780 w 4193197"/>
                <a:gd name="connsiteY5" fmla="*/ 2718866 h 4732947"/>
                <a:gd name="connsiteX6" fmla="*/ 3849533 w 4193197"/>
                <a:gd name="connsiteY6" fmla="*/ 2632502 h 4732947"/>
                <a:gd name="connsiteX7" fmla="*/ 3937577 w 4193197"/>
                <a:gd name="connsiteY7" fmla="*/ 2536424 h 4732947"/>
                <a:gd name="connsiteX8" fmla="*/ 3870902 w 4193197"/>
                <a:gd name="connsiteY8" fmla="*/ 2327702 h 4732947"/>
                <a:gd name="connsiteX9" fmla="*/ 4193179 w 4193197"/>
                <a:gd name="connsiteY9" fmla="*/ 2118153 h 4732947"/>
                <a:gd name="connsiteX10" fmla="*/ 3777308 w 4193197"/>
                <a:gd name="connsiteY10" fmla="*/ 1501429 h 4732947"/>
                <a:gd name="connsiteX11" fmla="*/ 2185723 w 4193197"/>
                <a:gd name="connsiteY11" fmla="*/ 372 h 4732947"/>
                <a:gd name="connsiteX12" fmla="*/ 734030 w 4193197"/>
                <a:gd name="connsiteY12" fmla="*/ 949725 h 4732947"/>
                <a:gd name="connsiteX13" fmla="*/ 1201500 w 4193197"/>
                <a:gd name="connsiteY13" fmla="*/ 2874603 h 4732947"/>
                <a:gd name="connsiteX14" fmla="*/ 0 w 4193197"/>
                <a:gd name="connsiteY14" fmla="*/ 4732947 h 4732947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3197" h="4732973">
                  <a:moveTo>
                    <a:pt x="2279716" y="2810605"/>
                  </a:moveTo>
                  <a:cubicBezTo>
                    <a:pt x="2279699" y="2813553"/>
                    <a:pt x="2293118" y="3074893"/>
                    <a:pt x="2357263" y="3138827"/>
                  </a:cubicBezTo>
                  <a:cubicBezTo>
                    <a:pt x="2421408" y="3202761"/>
                    <a:pt x="2602241" y="3253640"/>
                    <a:pt x="2817602" y="3293729"/>
                  </a:cubicBezTo>
                  <a:cubicBezTo>
                    <a:pt x="3120276" y="3327299"/>
                    <a:pt x="3353266" y="3509408"/>
                    <a:pt x="3694648" y="3319074"/>
                  </a:cubicBezTo>
                  <a:cubicBezTo>
                    <a:pt x="3836971" y="3193980"/>
                    <a:pt x="3740754" y="3068884"/>
                    <a:pt x="3739953" y="2864275"/>
                  </a:cubicBezTo>
                  <a:cubicBezTo>
                    <a:pt x="3775679" y="2764000"/>
                    <a:pt x="3886456" y="2820251"/>
                    <a:pt x="3894780" y="2718892"/>
                  </a:cubicBezTo>
                  <a:cubicBezTo>
                    <a:pt x="3894481" y="2664585"/>
                    <a:pt x="3872007" y="2666128"/>
                    <a:pt x="3849533" y="2632528"/>
                  </a:cubicBezTo>
                  <a:cubicBezTo>
                    <a:pt x="3878881" y="2600502"/>
                    <a:pt x="3931042" y="2591288"/>
                    <a:pt x="3937577" y="2536450"/>
                  </a:cubicBezTo>
                  <a:cubicBezTo>
                    <a:pt x="3940460" y="2477004"/>
                    <a:pt x="3869273" y="2411880"/>
                    <a:pt x="3870902" y="2327728"/>
                  </a:cubicBezTo>
                  <a:cubicBezTo>
                    <a:pt x="3906766" y="2247276"/>
                    <a:pt x="4161291" y="2258266"/>
                    <a:pt x="4193179" y="2118179"/>
                  </a:cubicBezTo>
                  <a:cubicBezTo>
                    <a:pt x="4196354" y="1985492"/>
                    <a:pt x="3794012" y="1785217"/>
                    <a:pt x="3777308" y="1501455"/>
                  </a:cubicBezTo>
                  <a:cubicBezTo>
                    <a:pt x="3788793" y="-20640"/>
                    <a:pt x="2469409" y="9939"/>
                    <a:pt x="2185723" y="398"/>
                  </a:cubicBezTo>
                  <a:cubicBezTo>
                    <a:pt x="1833552" y="-11446"/>
                    <a:pt x="986143" y="239133"/>
                    <a:pt x="734030" y="949751"/>
                  </a:cubicBezTo>
                  <a:cubicBezTo>
                    <a:pt x="415922" y="2117157"/>
                    <a:pt x="1089409" y="2189270"/>
                    <a:pt x="1201500" y="2874629"/>
                  </a:cubicBezTo>
                  <a:cubicBezTo>
                    <a:pt x="1152798" y="3891375"/>
                    <a:pt x="200250" y="4412473"/>
                    <a:pt x="0" y="4732973"/>
                  </a:cubicBezTo>
                </a:path>
              </a:pathLst>
            </a:custGeom>
            <a:ln w="38100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 Same Side Corner Rectangle 9">
              <a:extLst>
                <a:ext uri="{FF2B5EF4-FFF2-40B4-BE49-F238E27FC236}">
                  <a16:creationId xmlns:a16="http://schemas.microsoft.com/office/drawing/2014/main" id="{1B07C22F-15EE-4DC9-8029-DE016BC26505}"/>
                </a:ext>
              </a:extLst>
            </p:cNvPr>
            <p:cNvSpPr/>
            <p:nvPr/>
          </p:nvSpPr>
          <p:spPr>
            <a:xfrm rot="10800000">
              <a:off x="4326391" y="4080639"/>
              <a:ext cx="198721" cy="334249"/>
            </a:xfrm>
            <a:custGeom>
              <a:avLst/>
              <a:gdLst/>
              <a:ahLst/>
              <a:cxnLst/>
              <a:rect l="l" t="t" r="r" b="b"/>
              <a:pathLst>
                <a:path w="198721" h="334249">
                  <a:moveTo>
                    <a:pt x="198721" y="334249"/>
                  </a:moveTo>
                  <a:lnTo>
                    <a:pt x="0" y="334249"/>
                  </a:lnTo>
                  <a:lnTo>
                    <a:pt x="0" y="111716"/>
                  </a:lnTo>
                  <a:cubicBezTo>
                    <a:pt x="0" y="93424"/>
                    <a:pt x="14829" y="78595"/>
                    <a:pt x="33121" y="78595"/>
                  </a:cubicBezTo>
                  <a:lnTo>
                    <a:pt x="45876" y="78595"/>
                  </a:lnTo>
                  <a:lnTo>
                    <a:pt x="45876" y="17828"/>
                  </a:lnTo>
                  <a:cubicBezTo>
                    <a:pt x="45876" y="7982"/>
                    <a:pt x="53858" y="0"/>
                    <a:pt x="63704" y="0"/>
                  </a:cubicBezTo>
                  <a:lnTo>
                    <a:pt x="135016" y="0"/>
                  </a:lnTo>
                  <a:cubicBezTo>
                    <a:pt x="144862" y="0"/>
                    <a:pt x="152844" y="7982"/>
                    <a:pt x="152844" y="17828"/>
                  </a:cubicBezTo>
                  <a:lnTo>
                    <a:pt x="152844" y="78595"/>
                  </a:lnTo>
                  <a:lnTo>
                    <a:pt x="165600" y="78595"/>
                  </a:lnTo>
                  <a:cubicBezTo>
                    <a:pt x="183892" y="78595"/>
                    <a:pt x="198721" y="93424"/>
                    <a:pt x="198721" y="111716"/>
                  </a:cubicBez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C71C3A-7A7A-471A-BAFA-1D0D2B94677F}"/>
              </a:ext>
            </a:extLst>
          </p:cNvPr>
          <p:cNvGrpSpPr/>
          <p:nvPr/>
        </p:nvGrpSpPr>
        <p:grpSpPr>
          <a:xfrm>
            <a:off x="2571730" y="2390033"/>
            <a:ext cx="1274175" cy="2088232"/>
            <a:chOff x="3773339" y="2132856"/>
            <a:chExt cx="1274175" cy="2088232"/>
          </a:xfrm>
        </p:grpSpPr>
        <p:pic>
          <p:nvPicPr>
            <p:cNvPr id="11" name="그림 5">
              <a:extLst>
                <a:ext uri="{FF2B5EF4-FFF2-40B4-BE49-F238E27FC236}">
                  <a16:creationId xmlns:a16="http://schemas.microsoft.com/office/drawing/2014/main" id="{47A4A3A8-9075-4E86-830B-480E35E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339" y="2132856"/>
              <a:ext cx="1274175" cy="20882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7222E5-70CB-4706-B3FC-88E3A5DFA941}"/>
                </a:ext>
              </a:extLst>
            </p:cNvPr>
            <p:cNvSpPr/>
            <p:nvPr/>
          </p:nvSpPr>
          <p:spPr>
            <a:xfrm>
              <a:off x="4008346" y="2446798"/>
              <a:ext cx="831717" cy="12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127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Oval 1">
            <a:extLst>
              <a:ext uri="{FF2B5EF4-FFF2-40B4-BE49-F238E27FC236}">
                <a16:creationId xmlns:a16="http://schemas.microsoft.com/office/drawing/2014/main" id="{158A0C44-AD31-4844-B4D3-EAD6520623A5}"/>
              </a:ext>
            </a:extLst>
          </p:cNvPr>
          <p:cNvSpPr/>
          <p:nvPr/>
        </p:nvSpPr>
        <p:spPr>
          <a:xfrm>
            <a:off x="2926978" y="2956652"/>
            <a:ext cx="592928" cy="718651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BB44E-DC7C-4595-8DC0-51F2C42D4383}"/>
              </a:ext>
            </a:extLst>
          </p:cNvPr>
          <p:cNvSpPr txBox="1"/>
          <p:nvPr/>
        </p:nvSpPr>
        <p:spPr>
          <a:xfrm>
            <a:off x="6011589" y="2111115"/>
            <a:ext cx="46440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Xelerate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the technology platform of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SunTec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Business Solution.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9F82C-AF1F-4BF5-A9CA-999765295395}"/>
              </a:ext>
            </a:extLst>
          </p:cNvPr>
          <p:cNvSpPr txBox="1"/>
          <p:nvPr/>
        </p:nvSpPr>
        <p:spPr>
          <a:xfrm>
            <a:off x="6013400" y="3071501"/>
            <a:ext cx="46421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Xelerate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is a Revenue Management and Business Assurance System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54192-21E7-4269-9E02-97486A1D8AC6}"/>
              </a:ext>
            </a:extLst>
          </p:cNvPr>
          <p:cNvSpPr txBox="1"/>
          <p:nvPr/>
        </p:nvSpPr>
        <p:spPr>
          <a:xfrm>
            <a:off x="6032922" y="4108721"/>
            <a:ext cx="46440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It is a web application developed mainly using Java and Oracle.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50945-409B-496E-AF5D-CCD60EF55195}"/>
              </a:ext>
            </a:extLst>
          </p:cNvPr>
          <p:cNvSpPr txBox="1"/>
          <p:nvPr/>
        </p:nvSpPr>
        <p:spPr>
          <a:xfrm>
            <a:off x="6032922" y="5178925"/>
            <a:ext cx="464401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products are build on top of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Xelerate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platform.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 Versions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93400-02C7-490A-894C-582D8D30DE16}"/>
              </a:ext>
            </a:extLst>
          </p:cNvPr>
          <p:cNvGrpSpPr/>
          <p:nvPr/>
        </p:nvGrpSpPr>
        <p:grpSpPr>
          <a:xfrm>
            <a:off x="3007849" y="2924788"/>
            <a:ext cx="8363142" cy="1563996"/>
            <a:chOff x="1472242" y="2639309"/>
            <a:chExt cx="7733983" cy="1563996"/>
          </a:xfrm>
        </p:grpSpPr>
        <p:sp>
          <p:nvSpPr>
            <p:cNvPr id="4" name="Chevron 8">
              <a:extLst>
                <a:ext uri="{FF2B5EF4-FFF2-40B4-BE49-F238E27FC236}">
                  <a16:creationId xmlns:a16="http://schemas.microsoft.com/office/drawing/2014/main" id="{C47F9449-A25E-4409-8B1B-09D0DD3EB9DA}"/>
                </a:ext>
              </a:extLst>
            </p:cNvPr>
            <p:cNvSpPr/>
            <p:nvPr/>
          </p:nvSpPr>
          <p:spPr>
            <a:xfrm>
              <a:off x="5800261" y="2657296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Chevron 9">
              <a:extLst>
                <a:ext uri="{FF2B5EF4-FFF2-40B4-BE49-F238E27FC236}">
                  <a16:creationId xmlns:a16="http://schemas.microsoft.com/office/drawing/2014/main" id="{155859B1-B14F-46C0-B36E-DDB3D6C8480B}"/>
                </a:ext>
              </a:extLst>
            </p:cNvPr>
            <p:cNvSpPr/>
            <p:nvPr/>
          </p:nvSpPr>
          <p:spPr>
            <a:xfrm>
              <a:off x="1472242" y="2646378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Chevron 10">
              <a:extLst>
                <a:ext uri="{FF2B5EF4-FFF2-40B4-BE49-F238E27FC236}">
                  <a16:creationId xmlns:a16="http://schemas.microsoft.com/office/drawing/2014/main" id="{AE9D1C38-8DC5-418A-BCE2-FAB3DBB04C21}"/>
                </a:ext>
              </a:extLst>
            </p:cNvPr>
            <p:cNvSpPr/>
            <p:nvPr/>
          </p:nvSpPr>
          <p:spPr>
            <a:xfrm>
              <a:off x="2910480" y="2639309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1">
              <a:extLst>
                <a:ext uri="{FF2B5EF4-FFF2-40B4-BE49-F238E27FC236}">
                  <a16:creationId xmlns:a16="http://schemas.microsoft.com/office/drawing/2014/main" id="{B7725998-2427-459F-BAC0-92550A340D7D}"/>
                </a:ext>
              </a:extLst>
            </p:cNvPr>
            <p:cNvSpPr/>
            <p:nvPr/>
          </p:nvSpPr>
          <p:spPr>
            <a:xfrm>
              <a:off x="4362024" y="2649797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Chevron 12">
              <a:extLst>
                <a:ext uri="{FF2B5EF4-FFF2-40B4-BE49-F238E27FC236}">
                  <a16:creationId xmlns:a16="http://schemas.microsoft.com/office/drawing/2014/main" id="{A195EEB7-A338-4ED8-B9AB-8C624F99740C}"/>
                </a:ext>
              </a:extLst>
            </p:cNvPr>
            <p:cNvSpPr/>
            <p:nvPr/>
          </p:nvSpPr>
          <p:spPr>
            <a:xfrm>
              <a:off x="7331137" y="2691137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309008-95A0-446B-AA4F-E53B7B8788D0}"/>
              </a:ext>
            </a:extLst>
          </p:cNvPr>
          <p:cNvGrpSpPr/>
          <p:nvPr/>
        </p:nvGrpSpPr>
        <p:grpSpPr>
          <a:xfrm>
            <a:off x="1393022" y="5076146"/>
            <a:ext cx="2045528" cy="542066"/>
            <a:chOff x="1418442" y="3789040"/>
            <a:chExt cx="2045528" cy="5420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F01742-90DD-4837-B283-B7E748FCFBE5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6521E0-6711-448E-8DDF-870FA4360EDC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8200A2B-E81C-4EF4-BBD8-D7417E4C321F}"/>
              </a:ext>
            </a:extLst>
          </p:cNvPr>
          <p:cNvSpPr txBox="1"/>
          <p:nvPr/>
        </p:nvSpPr>
        <p:spPr>
          <a:xfrm>
            <a:off x="4922064" y="5230034"/>
            <a:ext cx="3949562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a typeface="+mj-ea"/>
                <a:cs typeface="Calibri" pitchFamily="34" charset="0"/>
              </a:rPr>
              <a:t>  </a:t>
            </a:r>
            <a:r>
              <a:rPr lang="en-US" altLang="ko-KR" sz="1200" b="1" dirty="0">
                <a:solidFill>
                  <a:srgbClr val="00B0F0"/>
                </a:solidFill>
                <a:ea typeface="+mj-ea"/>
                <a:cs typeface="Calibri" pitchFamily="34" charset="0"/>
              </a:rPr>
              <a:t> * </a:t>
            </a:r>
            <a:r>
              <a:rPr lang="en-US" altLang="ko-KR" sz="1200" dirty="0">
                <a:ea typeface="+mj-ea"/>
                <a:cs typeface="Calibri" pitchFamily="34" charset="0"/>
              </a:rPr>
              <a:t>TBMS – Transaction Business Management System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A31B6C-87DD-4A30-8AB1-6DD685A8B0A6}"/>
              </a:ext>
            </a:extLst>
          </p:cNvPr>
          <p:cNvGrpSpPr/>
          <p:nvPr/>
        </p:nvGrpSpPr>
        <p:grpSpPr>
          <a:xfrm>
            <a:off x="8471892" y="5076146"/>
            <a:ext cx="2045528" cy="542066"/>
            <a:chOff x="1418442" y="3789040"/>
            <a:chExt cx="2045528" cy="5420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E4FAD2-AE99-4A9F-91F5-F4ED0FA0613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AED11C-E9ED-4AD2-A1E9-B8F13A16A9B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E5A6F334-5DB9-4D5D-ACCF-1D4A008D87FD}"/>
              </a:ext>
            </a:extLst>
          </p:cNvPr>
          <p:cNvCxnSpPr/>
          <p:nvPr/>
        </p:nvCxnSpPr>
        <p:spPr>
          <a:xfrm flipV="1">
            <a:off x="4664738" y="4709132"/>
            <a:ext cx="919468" cy="520902"/>
          </a:xfrm>
          <a:prstGeom prst="bentConnector3">
            <a:avLst>
              <a:gd name="adj1" fmla="val -30138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24EE88-A358-475B-AD8E-1A98CAAFEA1C}"/>
              </a:ext>
            </a:extLst>
          </p:cNvPr>
          <p:cNvSpPr txBox="1"/>
          <p:nvPr/>
        </p:nvSpPr>
        <p:spPr>
          <a:xfrm>
            <a:off x="1801064" y="1822844"/>
            <a:ext cx="4789649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a typeface="+mj-ea"/>
                <a:cs typeface="Calibri" pitchFamily="34" charset="0"/>
              </a:rPr>
              <a:t>  * </a:t>
            </a:r>
            <a:r>
              <a:rPr lang="en-US" altLang="ko-KR" sz="1200" dirty="0">
                <a:ea typeface="+mj-ea"/>
                <a:cs typeface="Calibri" pitchFamily="34" charset="0"/>
              </a:rPr>
              <a:t>TBMS – Telecom Billing Management System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Elbow Connector 43">
            <a:extLst>
              <a:ext uri="{FF2B5EF4-FFF2-40B4-BE49-F238E27FC236}">
                <a16:creationId xmlns:a16="http://schemas.microsoft.com/office/drawing/2014/main" id="{798FCF54-186D-440F-9DF4-D950EF87FCD4}"/>
              </a:ext>
            </a:extLst>
          </p:cNvPr>
          <p:cNvCxnSpPr/>
          <p:nvPr/>
        </p:nvCxnSpPr>
        <p:spPr>
          <a:xfrm>
            <a:off x="1673028" y="1982699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25219B-C2F4-46C4-A22E-ED930E097D31}"/>
              </a:ext>
            </a:extLst>
          </p:cNvPr>
          <p:cNvGrpSpPr/>
          <p:nvPr/>
        </p:nvGrpSpPr>
        <p:grpSpPr>
          <a:xfrm>
            <a:off x="7875280" y="1828810"/>
            <a:ext cx="2045528" cy="542066"/>
            <a:chOff x="1418442" y="3789040"/>
            <a:chExt cx="2045528" cy="5420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AEC5B0-83CD-4355-93D6-EDD45FB86CBA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5B1306-8B75-4239-BB7B-F76941C1B14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63F76D9-DE6E-4978-A1E4-3EE7BE4462A8}"/>
              </a:ext>
            </a:extLst>
          </p:cNvPr>
          <p:cNvSpPr txBox="1"/>
          <p:nvPr/>
        </p:nvSpPr>
        <p:spPr>
          <a:xfrm>
            <a:off x="2315191" y="3542372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TBMS </a:t>
            </a:r>
            <a:r>
              <a:rPr lang="en-US" altLang="ko-KR" sz="1200" b="1" dirty="0">
                <a:solidFill>
                  <a:srgbClr val="FF0000"/>
                </a:solidFill>
                <a:ea typeface="+mj-ea"/>
                <a:cs typeface="Calibri" pitchFamily="34" charset="0"/>
              </a:rPr>
              <a:t>*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 1.x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58E80-0459-4B09-AE80-6D4FDD556B08}"/>
              </a:ext>
            </a:extLst>
          </p:cNvPr>
          <p:cNvSpPr txBox="1"/>
          <p:nvPr/>
        </p:nvSpPr>
        <p:spPr>
          <a:xfrm>
            <a:off x="5364998" y="3513927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TBMS </a:t>
            </a:r>
            <a:r>
              <a:rPr lang="en-US" altLang="ko-KR" sz="1200" b="1" dirty="0">
                <a:solidFill>
                  <a:srgbClr val="00B0F0"/>
                </a:solidFill>
                <a:ea typeface="+mj-ea"/>
                <a:cs typeface="Calibri" pitchFamily="34" charset="0"/>
              </a:rPr>
              <a:t>*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3.x</a:t>
            </a:r>
          </a:p>
        </p:txBody>
      </p:sp>
      <p:sp>
        <p:nvSpPr>
          <p:cNvPr id="35" name="Chevron 8">
            <a:extLst>
              <a:ext uri="{FF2B5EF4-FFF2-40B4-BE49-F238E27FC236}">
                <a16:creationId xmlns:a16="http://schemas.microsoft.com/office/drawing/2014/main" id="{F51214D0-BD22-4329-9A92-5DB8F5DCB624}"/>
              </a:ext>
            </a:extLst>
          </p:cNvPr>
          <p:cNvSpPr/>
          <p:nvPr/>
        </p:nvSpPr>
        <p:spPr>
          <a:xfrm>
            <a:off x="1431251" y="2936205"/>
            <a:ext cx="2027626" cy="1512168"/>
          </a:xfrm>
          <a:prstGeom prst="chevron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BCBFE1-7F6D-492B-AD5F-467B98CD534A}"/>
              </a:ext>
            </a:extLst>
          </p:cNvPr>
          <p:cNvSpPr txBox="1"/>
          <p:nvPr/>
        </p:nvSpPr>
        <p:spPr>
          <a:xfrm>
            <a:off x="8447919" y="3513926"/>
            <a:ext cx="871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TBMS 5.x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CA01DF-0FD7-4ABC-961D-B20A7C8B5736}"/>
              </a:ext>
            </a:extLst>
          </p:cNvPr>
          <p:cNvSpPr txBox="1"/>
          <p:nvPr/>
        </p:nvSpPr>
        <p:spPr>
          <a:xfrm>
            <a:off x="6962727" y="3560359"/>
            <a:ext cx="895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TBMS 4.x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BE477B-7754-406C-9FD5-A961822EEE95}"/>
              </a:ext>
            </a:extLst>
          </p:cNvPr>
          <p:cNvSpPr txBox="1"/>
          <p:nvPr/>
        </p:nvSpPr>
        <p:spPr>
          <a:xfrm>
            <a:off x="3469110" y="3527381"/>
            <a:ext cx="1453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TBMS 2.x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B667ED-05A6-4BA1-A84B-C87C4C8E66A0}"/>
              </a:ext>
            </a:extLst>
          </p:cNvPr>
          <p:cNvSpPr txBox="1"/>
          <p:nvPr/>
        </p:nvSpPr>
        <p:spPr>
          <a:xfrm>
            <a:off x="9952584" y="3560359"/>
            <a:ext cx="1259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Xelerate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 1.x</a:t>
            </a: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WHY XELERATE 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7F93E8-A99F-4926-9105-65810A790DE5}"/>
              </a:ext>
            </a:extLst>
          </p:cNvPr>
          <p:cNvGrpSpPr/>
          <p:nvPr/>
        </p:nvGrpSpPr>
        <p:grpSpPr>
          <a:xfrm>
            <a:off x="4500664" y="2948547"/>
            <a:ext cx="3190672" cy="2178773"/>
            <a:chOff x="3366914" y="2916559"/>
            <a:chExt cx="2424286" cy="16554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F4EB6E-D357-4322-B096-7A2E71678706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7FA302-89DB-41FE-8A06-F560DD0F6D08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B05BC86-DC61-435D-9FAF-DFEB7F62073A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BE20D4A4-76AF-4BB1-88DB-268F4DCF1DD4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61E204-0CDD-4D61-B6F4-1D9CFF9B0E12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67B59F-C911-4860-9597-652DBEA1BA2C}"/>
              </a:ext>
            </a:extLst>
          </p:cNvPr>
          <p:cNvGrpSpPr/>
          <p:nvPr/>
        </p:nvGrpSpPr>
        <p:grpSpPr>
          <a:xfrm>
            <a:off x="8192838" y="5170741"/>
            <a:ext cx="3901884" cy="531950"/>
            <a:chOff x="7752184" y="4976177"/>
            <a:chExt cx="1877204" cy="5319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D6EAF-C2D7-4821-801D-E67F77B7376A}"/>
                </a:ext>
              </a:extLst>
            </p:cNvPr>
            <p:cNvSpPr txBox="1"/>
            <p:nvPr/>
          </p:nvSpPr>
          <p:spPr>
            <a:xfrm>
              <a:off x="7752184" y="497617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bring a true productized approach internally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189176-6238-492D-9E13-46907F1539B2}"/>
                </a:ext>
              </a:extLst>
            </p:cNvPr>
            <p:cNvSpPr txBox="1"/>
            <p:nvPr/>
          </p:nvSpPr>
          <p:spPr>
            <a:xfrm>
              <a:off x="7752184" y="5231128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18">
            <a:extLst>
              <a:ext uri="{FF2B5EF4-FFF2-40B4-BE49-F238E27FC236}">
                <a16:creationId xmlns:a16="http://schemas.microsoft.com/office/drawing/2014/main" id="{5DED3EE1-CAFA-4860-B701-470C062A9C4C}"/>
              </a:ext>
            </a:extLst>
          </p:cNvPr>
          <p:cNvGrpSpPr/>
          <p:nvPr/>
        </p:nvGrpSpPr>
        <p:grpSpPr>
          <a:xfrm>
            <a:off x="8320024" y="1632462"/>
            <a:ext cx="3548447" cy="624283"/>
            <a:chOff x="7752184" y="1643483"/>
            <a:chExt cx="1877204" cy="6242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D5BF89-68C3-4610-95AB-9E07A080A055}"/>
                </a:ext>
              </a:extLst>
            </p:cNvPr>
            <p:cNvSpPr txBox="1"/>
            <p:nvPr/>
          </p:nvSpPr>
          <p:spPr>
            <a:xfrm>
              <a:off x="7752184" y="1643483"/>
              <a:ext cx="1877204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make the product in such a way that functionality/ feature wise selling is possible.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AFBF64-5E32-4D48-BE14-1A6FD98EDF16}"/>
                </a:ext>
              </a:extLst>
            </p:cNvPr>
            <p:cNvSpPr txBox="1"/>
            <p:nvPr/>
          </p:nvSpPr>
          <p:spPr>
            <a:xfrm>
              <a:off x="7752184" y="199076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1">
            <a:extLst>
              <a:ext uri="{FF2B5EF4-FFF2-40B4-BE49-F238E27FC236}">
                <a16:creationId xmlns:a16="http://schemas.microsoft.com/office/drawing/2014/main" id="{6029287C-9A73-42A6-B12C-B06DAC413835}"/>
              </a:ext>
            </a:extLst>
          </p:cNvPr>
          <p:cNvGrpSpPr/>
          <p:nvPr/>
        </p:nvGrpSpPr>
        <p:grpSpPr>
          <a:xfrm>
            <a:off x="97276" y="5170741"/>
            <a:ext cx="4128136" cy="830997"/>
            <a:chOff x="2634620" y="4976176"/>
            <a:chExt cx="1986054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42979E-39A6-45C6-B5D4-AE6222EAA853}"/>
                </a:ext>
              </a:extLst>
            </p:cNvPr>
            <p:cNvSpPr txBox="1"/>
            <p:nvPr/>
          </p:nvSpPr>
          <p:spPr>
            <a:xfrm>
              <a:off x="2743470" y="4976176"/>
              <a:ext cx="1877204" cy="8309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bring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Xelerate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a front end system of the service provider where product managers/ relationship managers can rollout new offerings and attract customers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9C4F90-7ADF-4EB8-8B01-27D905EA9F0F}"/>
                </a:ext>
              </a:extLst>
            </p:cNvPr>
            <p:cNvSpPr txBox="1"/>
            <p:nvPr/>
          </p:nvSpPr>
          <p:spPr>
            <a:xfrm>
              <a:off x="2634620" y="5231129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0">
            <a:extLst>
              <a:ext uri="{FF2B5EF4-FFF2-40B4-BE49-F238E27FC236}">
                <a16:creationId xmlns:a16="http://schemas.microsoft.com/office/drawing/2014/main" id="{2E084597-C4F3-42B7-A7D8-8921EA822DBA}"/>
              </a:ext>
            </a:extLst>
          </p:cNvPr>
          <p:cNvGrpSpPr/>
          <p:nvPr/>
        </p:nvGrpSpPr>
        <p:grpSpPr>
          <a:xfrm>
            <a:off x="436652" y="1770961"/>
            <a:ext cx="3694012" cy="681476"/>
            <a:chOff x="2415851" y="1770959"/>
            <a:chExt cx="2173339" cy="6814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1D8423-2CDB-459F-A77F-6DB4CD2B18FA}"/>
                </a:ext>
              </a:extLst>
            </p:cNvPr>
            <p:cNvSpPr txBox="1"/>
            <p:nvPr/>
          </p:nvSpPr>
          <p:spPr>
            <a:xfrm>
              <a:off x="2415851" y="1770959"/>
              <a:ext cx="2162527" cy="64633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incorporate new banking trends that helps service providers to create real-time personalized offerings to customers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DB5E71-4CDB-42DD-BE3B-E4D3AF5653EB}"/>
                </a:ext>
              </a:extLst>
            </p:cNvPr>
            <p:cNvSpPr txBox="1"/>
            <p:nvPr/>
          </p:nvSpPr>
          <p:spPr>
            <a:xfrm>
              <a:off x="2711986" y="2175436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1" name="Elbow Connector 19">
            <a:extLst>
              <a:ext uri="{FF2B5EF4-FFF2-40B4-BE49-F238E27FC236}">
                <a16:creationId xmlns:a16="http://schemas.microsoft.com/office/drawing/2014/main" id="{05EAEF5E-711B-49AB-B08F-7DED48A354D4}"/>
              </a:ext>
            </a:extLst>
          </p:cNvPr>
          <p:cNvCxnSpPr/>
          <p:nvPr/>
        </p:nvCxnSpPr>
        <p:spPr>
          <a:xfrm flipV="1">
            <a:off x="4262158" y="4349030"/>
            <a:ext cx="1260000" cy="972000"/>
          </a:xfrm>
          <a:prstGeom prst="bentConnector3">
            <a:avLst>
              <a:gd name="adj1" fmla="val 100515"/>
            </a:avLst>
          </a:pr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32F1BD90-F85C-4C7C-A6FE-6D6DD141EB1F}"/>
              </a:ext>
            </a:extLst>
          </p:cNvPr>
          <p:cNvCxnSpPr>
            <a:cxnSpLocks/>
          </p:cNvCxnSpPr>
          <p:nvPr/>
        </p:nvCxnSpPr>
        <p:spPr>
          <a:xfrm rot="10800000">
            <a:off x="6597350" y="4349030"/>
            <a:ext cx="1260000" cy="972000"/>
          </a:xfrm>
          <a:prstGeom prst="bentConnector3">
            <a:avLst>
              <a:gd name="adj1" fmla="val 99033"/>
            </a:avLst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1">
            <a:extLst>
              <a:ext uri="{FF2B5EF4-FFF2-40B4-BE49-F238E27FC236}">
                <a16:creationId xmlns:a16="http://schemas.microsoft.com/office/drawing/2014/main" id="{ECD31675-AABA-448C-8C65-0BCBAC18D68A}"/>
              </a:ext>
            </a:extLst>
          </p:cNvPr>
          <p:cNvCxnSpPr/>
          <p:nvPr/>
        </p:nvCxnSpPr>
        <p:spPr>
          <a:xfrm rot="16200000" flipH="1">
            <a:off x="4118158" y="2037770"/>
            <a:ext cx="1548000" cy="1260000"/>
          </a:xfrm>
          <a:prstGeom prst="bentConnector3">
            <a:avLst>
              <a:gd name="adj1" fmla="val -441"/>
            </a:avLst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4">
            <a:extLst>
              <a:ext uri="{FF2B5EF4-FFF2-40B4-BE49-F238E27FC236}">
                <a16:creationId xmlns:a16="http://schemas.microsoft.com/office/drawing/2014/main" id="{7D0E89C7-EBAC-45DB-AADA-D3EE0FB1A644}"/>
              </a:ext>
            </a:extLst>
          </p:cNvPr>
          <p:cNvCxnSpPr/>
          <p:nvPr/>
        </p:nvCxnSpPr>
        <p:spPr>
          <a:xfrm rot="5400000">
            <a:off x="6453350" y="2037771"/>
            <a:ext cx="1548000" cy="1260000"/>
          </a:xfrm>
          <a:prstGeom prst="bentConnector3">
            <a:avLst>
              <a:gd name="adj1" fmla="val -253"/>
            </a:avLst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miley Face 14">
            <a:extLst>
              <a:ext uri="{FF2B5EF4-FFF2-40B4-BE49-F238E27FC236}">
                <a16:creationId xmlns:a16="http://schemas.microsoft.com/office/drawing/2014/main" id="{78AF371F-114E-40BB-89A8-A419E9D7C360}"/>
              </a:ext>
            </a:extLst>
          </p:cNvPr>
          <p:cNvSpPr/>
          <p:nvPr/>
        </p:nvSpPr>
        <p:spPr>
          <a:xfrm>
            <a:off x="5052452" y="3556814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E7849C0F-2B60-4FF6-B006-F7491F5DE63A}"/>
              </a:ext>
            </a:extLst>
          </p:cNvPr>
          <p:cNvSpPr/>
          <p:nvPr/>
        </p:nvSpPr>
        <p:spPr>
          <a:xfrm>
            <a:off x="6561038" y="348768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Xelerate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Benefits to Clients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26434-32D7-4C51-80A3-40E4B629E742}"/>
              </a:ext>
            </a:extLst>
          </p:cNvPr>
          <p:cNvSpPr txBox="1"/>
          <p:nvPr/>
        </p:nvSpPr>
        <p:spPr>
          <a:xfrm>
            <a:off x="2559500" y="170402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D0CB8-2702-4DF2-AD72-6D26D45D0E7A}"/>
              </a:ext>
            </a:extLst>
          </p:cNvPr>
          <p:cNvSpPr txBox="1"/>
          <p:nvPr/>
        </p:nvSpPr>
        <p:spPr>
          <a:xfrm>
            <a:off x="9010230" y="519155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809BE06-BB5D-48D8-9B48-8F632F9CE318}"/>
              </a:ext>
            </a:extLst>
          </p:cNvPr>
          <p:cNvSpPr/>
          <p:nvPr/>
        </p:nvSpPr>
        <p:spPr>
          <a:xfrm rot="9991109">
            <a:off x="1264394" y="4036720"/>
            <a:ext cx="9720769" cy="929663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831077"/>
              <a:gd name="connsiteY0" fmla="*/ 72871 h 858546"/>
              <a:gd name="connsiteX1" fmla="*/ 7715281 w 7831077"/>
              <a:gd name="connsiteY1" fmla="*/ 0 h 858546"/>
              <a:gd name="connsiteX2" fmla="*/ 7831077 w 7831077"/>
              <a:gd name="connsiteY2" fmla="*/ 788371 h 858546"/>
              <a:gd name="connsiteX3" fmla="*/ 11893 w 7831077"/>
              <a:gd name="connsiteY3" fmla="*/ 858546 h 858546"/>
              <a:gd name="connsiteX4" fmla="*/ 0 w 7831077"/>
              <a:gd name="connsiteY4" fmla="*/ 72871 h 858546"/>
              <a:gd name="connsiteX0" fmla="*/ 0 w 7809309"/>
              <a:gd name="connsiteY0" fmla="*/ 72871 h 858546"/>
              <a:gd name="connsiteX1" fmla="*/ 7715281 w 7809309"/>
              <a:gd name="connsiteY1" fmla="*/ 0 h 858546"/>
              <a:gd name="connsiteX2" fmla="*/ 7809309 w 7809309"/>
              <a:gd name="connsiteY2" fmla="*/ 781911 h 858546"/>
              <a:gd name="connsiteX3" fmla="*/ 11893 w 7809309"/>
              <a:gd name="connsiteY3" fmla="*/ 858546 h 858546"/>
              <a:gd name="connsiteX4" fmla="*/ 0 w 7809309"/>
              <a:gd name="connsiteY4" fmla="*/ 72871 h 858546"/>
              <a:gd name="connsiteX0" fmla="*/ 0 w 7809309"/>
              <a:gd name="connsiteY0" fmla="*/ 130700 h 916375"/>
              <a:gd name="connsiteX1" fmla="*/ 7680444 w 7809309"/>
              <a:gd name="connsiteY1" fmla="*/ 0 h 916375"/>
              <a:gd name="connsiteX2" fmla="*/ 7809309 w 7809309"/>
              <a:gd name="connsiteY2" fmla="*/ 839740 h 916375"/>
              <a:gd name="connsiteX3" fmla="*/ 11893 w 7809309"/>
              <a:gd name="connsiteY3" fmla="*/ 916375 h 916375"/>
              <a:gd name="connsiteX4" fmla="*/ 0 w 7809309"/>
              <a:gd name="connsiteY4" fmla="*/ 130700 h 916375"/>
              <a:gd name="connsiteX0" fmla="*/ 0 w 7796536"/>
              <a:gd name="connsiteY0" fmla="*/ 130700 h 916375"/>
              <a:gd name="connsiteX1" fmla="*/ 7680444 w 7796536"/>
              <a:gd name="connsiteY1" fmla="*/ 0 h 916375"/>
              <a:gd name="connsiteX2" fmla="*/ 7796536 w 7796536"/>
              <a:gd name="connsiteY2" fmla="*/ 826451 h 916375"/>
              <a:gd name="connsiteX3" fmla="*/ 11893 w 7796536"/>
              <a:gd name="connsiteY3" fmla="*/ 916375 h 916375"/>
              <a:gd name="connsiteX4" fmla="*/ 0 w 7796536"/>
              <a:gd name="connsiteY4" fmla="*/ 130700 h 916375"/>
              <a:gd name="connsiteX0" fmla="*/ 0 w 7802350"/>
              <a:gd name="connsiteY0" fmla="*/ 130700 h 916375"/>
              <a:gd name="connsiteX1" fmla="*/ 7680444 w 7802350"/>
              <a:gd name="connsiteY1" fmla="*/ 0 h 916375"/>
              <a:gd name="connsiteX2" fmla="*/ 7802350 w 7802350"/>
              <a:gd name="connsiteY2" fmla="*/ 875666 h 916375"/>
              <a:gd name="connsiteX3" fmla="*/ 11893 w 7802350"/>
              <a:gd name="connsiteY3" fmla="*/ 916375 h 916375"/>
              <a:gd name="connsiteX4" fmla="*/ 0 w 7802350"/>
              <a:gd name="connsiteY4" fmla="*/ 130700 h 916375"/>
              <a:gd name="connsiteX0" fmla="*/ 0 w 7802350"/>
              <a:gd name="connsiteY0" fmla="*/ 130700 h 952302"/>
              <a:gd name="connsiteX1" fmla="*/ 7680444 w 7802350"/>
              <a:gd name="connsiteY1" fmla="*/ 0 h 952302"/>
              <a:gd name="connsiteX2" fmla="*/ 7802350 w 7802350"/>
              <a:gd name="connsiteY2" fmla="*/ 875666 h 952302"/>
              <a:gd name="connsiteX3" fmla="*/ 4935 w 7802350"/>
              <a:gd name="connsiteY3" fmla="*/ 952302 h 952302"/>
              <a:gd name="connsiteX4" fmla="*/ 0 w 7802350"/>
              <a:gd name="connsiteY4" fmla="*/ 130700 h 952302"/>
              <a:gd name="connsiteX0" fmla="*/ 0 w 7882165"/>
              <a:gd name="connsiteY0" fmla="*/ 107014 h 952302"/>
              <a:gd name="connsiteX1" fmla="*/ 7760259 w 7882165"/>
              <a:gd name="connsiteY1" fmla="*/ 0 h 952302"/>
              <a:gd name="connsiteX2" fmla="*/ 7882165 w 7882165"/>
              <a:gd name="connsiteY2" fmla="*/ 875666 h 952302"/>
              <a:gd name="connsiteX3" fmla="*/ 84750 w 7882165"/>
              <a:gd name="connsiteY3" fmla="*/ 952302 h 952302"/>
              <a:gd name="connsiteX4" fmla="*/ 0 w 7882165"/>
              <a:gd name="connsiteY4" fmla="*/ 107014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52843"/>
              <a:gd name="connsiteY0" fmla="*/ 129285 h 947627"/>
              <a:gd name="connsiteX1" fmla="*/ 7749226 w 7852843"/>
              <a:gd name="connsiteY1" fmla="*/ 0 h 947627"/>
              <a:gd name="connsiteX2" fmla="*/ 7852843 w 7852843"/>
              <a:gd name="connsiteY2" fmla="*/ 851242 h 947627"/>
              <a:gd name="connsiteX3" fmla="*/ 89968 w 7852843"/>
              <a:gd name="connsiteY3" fmla="*/ 947627 h 947627"/>
              <a:gd name="connsiteX4" fmla="*/ 0 w 7852843"/>
              <a:gd name="connsiteY4" fmla="*/ 129285 h 947627"/>
              <a:gd name="connsiteX0" fmla="*/ 0 w 7852843"/>
              <a:gd name="connsiteY0" fmla="*/ 129285 h 929663"/>
              <a:gd name="connsiteX1" fmla="*/ 7749226 w 7852843"/>
              <a:gd name="connsiteY1" fmla="*/ 0 h 929663"/>
              <a:gd name="connsiteX2" fmla="*/ 7852843 w 7852843"/>
              <a:gd name="connsiteY2" fmla="*/ 851242 h 929663"/>
              <a:gd name="connsiteX3" fmla="*/ 93447 w 7852843"/>
              <a:gd name="connsiteY3" fmla="*/ 929663 h 929663"/>
              <a:gd name="connsiteX4" fmla="*/ 0 w 7852843"/>
              <a:gd name="connsiteY4" fmla="*/ 129285 h 92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2843" h="929663">
                <a:moveTo>
                  <a:pt x="0" y="129285"/>
                </a:moveTo>
                <a:lnTo>
                  <a:pt x="7749226" y="0"/>
                </a:lnTo>
                <a:lnTo>
                  <a:pt x="7852843" y="851242"/>
                </a:lnTo>
                <a:lnTo>
                  <a:pt x="93447" y="929663"/>
                </a:lnTo>
                <a:cubicBezTo>
                  <a:pt x="51400" y="633724"/>
                  <a:pt x="25498" y="391817"/>
                  <a:pt x="0" y="12928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302532AF-8FA6-4EE9-A2EF-EE4302B0F786}"/>
              </a:ext>
            </a:extLst>
          </p:cNvPr>
          <p:cNvSpPr/>
          <p:nvPr/>
        </p:nvSpPr>
        <p:spPr>
          <a:xfrm rot="20783557">
            <a:off x="1230164" y="2871143"/>
            <a:ext cx="9712847" cy="910129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715281"/>
              <a:gd name="connsiteY0" fmla="*/ 105468 h 891143"/>
              <a:gd name="connsiteX1" fmla="*/ 7609272 w 7715281"/>
              <a:gd name="connsiteY1" fmla="*/ 0 h 891143"/>
              <a:gd name="connsiteX2" fmla="*/ 7715281 w 7715281"/>
              <a:gd name="connsiteY2" fmla="*/ 824597 h 891143"/>
              <a:gd name="connsiteX3" fmla="*/ 11893 w 7715281"/>
              <a:gd name="connsiteY3" fmla="*/ 891143 h 891143"/>
              <a:gd name="connsiteX4" fmla="*/ 0 w 7715281"/>
              <a:gd name="connsiteY4" fmla="*/ 105468 h 891143"/>
              <a:gd name="connsiteX0" fmla="*/ 0 w 7708213"/>
              <a:gd name="connsiteY0" fmla="*/ 105468 h 891143"/>
              <a:gd name="connsiteX1" fmla="*/ 7609272 w 7708213"/>
              <a:gd name="connsiteY1" fmla="*/ 0 h 891143"/>
              <a:gd name="connsiteX2" fmla="*/ 7708213 w 7708213"/>
              <a:gd name="connsiteY2" fmla="*/ 822425 h 891143"/>
              <a:gd name="connsiteX3" fmla="*/ 11893 w 7708213"/>
              <a:gd name="connsiteY3" fmla="*/ 891143 h 891143"/>
              <a:gd name="connsiteX4" fmla="*/ 0 w 7708213"/>
              <a:gd name="connsiteY4" fmla="*/ 105468 h 891143"/>
              <a:gd name="connsiteX0" fmla="*/ 0 w 7708213"/>
              <a:gd name="connsiteY0" fmla="*/ 105468 h 921850"/>
              <a:gd name="connsiteX1" fmla="*/ 7609272 w 7708213"/>
              <a:gd name="connsiteY1" fmla="*/ 0 h 921850"/>
              <a:gd name="connsiteX2" fmla="*/ 7708213 w 7708213"/>
              <a:gd name="connsiteY2" fmla="*/ 822425 h 921850"/>
              <a:gd name="connsiteX3" fmla="*/ 80857 w 7708213"/>
              <a:gd name="connsiteY3" fmla="*/ 921850 h 921850"/>
              <a:gd name="connsiteX4" fmla="*/ 0 w 7708213"/>
              <a:gd name="connsiteY4" fmla="*/ 105468 h 921850"/>
              <a:gd name="connsiteX0" fmla="*/ 0 w 7694078"/>
              <a:gd name="connsiteY0" fmla="*/ 109814 h 921850"/>
              <a:gd name="connsiteX1" fmla="*/ 7595137 w 7694078"/>
              <a:gd name="connsiteY1" fmla="*/ 0 h 921850"/>
              <a:gd name="connsiteX2" fmla="*/ 7694078 w 7694078"/>
              <a:gd name="connsiteY2" fmla="*/ 822425 h 921850"/>
              <a:gd name="connsiteX3" fmla="*/ 66722 w 7694078"/>
              <a:gd name="connsiteY3" fmla="*/ 921850 h 921850"/>
              <a:gd name="connsiteX4" fmla="*/ 0 w 7694078"/>
              <a:gd name="connsiteY4" fmla="*/ 109814 h 921850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0432"/>
              <a:gd name="connsiteY0" fmla="*/ 129940 h 908241"/>
              <a:gd name="connsiteX1" fmla="*/ 7591491 w 7690432"/>
              <a:gd name="connsiteY1" fmla="*/ 0 h 908241"/>
              <a:gd name="connsiteX2" fmla="*/ 7690432 w 7690432"/>
              <a:gd name="connsiteY2" fmla="*/ 822425 h 908241"/>
              <a:gd name="connsiteX3" fmla="*/ 80632 w 7690432"/>
              <a:gd name="connsiteY3" fmla="*/ 908241 h 908241"/>
              <a:gd name="connsiteX4" fmla="*/ 0 w 7690432"/>
              <a:gd name="connsiteY4" fmla="*/ 129940 h 908241"/>
              <a:gd name="connsiteX0" fmla="*/ 0 w 7690657"/>
              <a:gd name="connsiteY0" fmla="*/ 91859 h 908241"/>
              <a:gd name="connsiteX1" fmla="*/ 7591716 w 7690657"/>
              <a:gd name="connsiteY1" fmla="*/ 0 h 908241"/>
              <a:gd name="connsiteX2" fmla="*/ 7690657 w 7690657"/>
              <a:gd name="connsiteY2" fmla="*/ 822425 h 908241"/>
              <a:gd name="connsiteX3" fmla="*/ 80857 w 7690657"/>
              <a:gd name="connsiteY3" fmla="*/ 908241 h 908241"/>
              <a:gd name="connsiteX4" fmla="*/ 0 w 7690657"/>
              <a:gd name="connsiteY4" fmla="*/ 91859 h 908241"/>
              <a:gd name="connsiteX0" fmla="*/ 0 w 7690657"/>
              <a:gd name="connsiteY0" fmla="*/ 96205 h 912587"/>
              <a:gd name="connsiteX1" fmla="*/ 7577581 w 7690657"/>
              <a:gd name="connsiteY1" fmla="*/ 0 h 912587"/>
              <a:gd name="connsiteX2" fmla="*/ 7690657 w 7690657"/>
              <a:gd name="connsiteY2" fmla="*/ 826771 h 912587"/>
              <a:gd name="connsiteX3" fmla="*/ 80857 w 7690657"/>
              <a:gd name="connsiteY3" fmla="*/ 912587 h 912587"/>
              <a:gd name="connsiteX4" fmla="*/ 0 w 7690657"/>
              <a:gd name="connsiteY4" fmla="*/ 96205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0129"/>
              <a:gd name="connsiteX1" fmla="*/ 7556378 w 7669454"/>
              <a:gd name="connsiteY1" fmla="*/ 0 h 910129"/>
              <a:gd name="connsiteX2" fmla="*/ 7669454 w 7669454"/>
              <a:gd name="connsiteY2" fmla="*/ 826771 h 910129"/>
              <a:gd name="connsiteX3" fmla="*/ 82567 w 7669454"/>
              <a:gd name="connsiteY3" fmla="*/ 910129 h 910129"/>
              <a:gd name="connsiteX4" fmla="*/ 0 w 7669454"/>
              <a:gd name="connsiteY4" fmla="*/ 102724 h 910129"/>
              <a:gd name="connsiteX0" fmla="*/ 0 w 7646542"/>
              <a:gd name="connsiteY0" fmla="*/ 102724 h 910129"/>
              <a:gd name="connsiteX1" fmla="*/ 7556378 w 7646542"/>
              <a:gd name="connsiteY1" fmla="*/ 0 h 910129"/>
              <a:gd name="connsiteX2" fmla="*/ 7646542 w 7646542"/>
              <a:gd name="connsiteY2" fmla="*/ 829229 h 910129"/>
              <a:gd name="connsiteX3" fmla="*/ 82567 w 7646542"/>
              <a:gd name="connsiteY3" fmla="*/ 910129 h 910129"/>
              <a:gd name="connsiteX4" fmla="*/ 0 w 7646542"/>
              <a:gd name="connsiteY4" fmla="*/ 102724 h 91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542" h="910129">
                <a:moveTo>
                  <a:pt x="0" y="102724"/>
                </a:moveTo>
                <a:lnTo>
                  <a:pt x="7556378" y="0"/>
                </a:lnTo>
                <a:lnTo>
                  <a:pt x="7646542" y="829229"/>
                </a:lnTo>
                <a:lnTo>
                  <a:pt x="82567" y="910129"/>
                </a:lnTo>
                <a:cubicBezTo>
                  <a:pt x="61114" y="629573"/>
                  <a:pt x="19967" y="430339"/>
                  <a:pt x="0" y="102724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66E56D-67BD-4479-AB07-065C2C9744AA}"/>
              </a:ext>
            </a:extLst>
          </p:cNvPr>
          <p:cNvSpPr/>
          <p:nvPr/>
        </p:nvSpPr>
        <p:spPr>
          <a:xfrm>
            <a:off x="1263244" y="4128802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Pentagon 1">
            <a:extLst>
              <a:ext uri="{FF2B5EF4-FFF2-40B4-BE49-F238E27FC236}">
                <a16:creationId xmlns:a16="http://schemas.microsoft.com/office/drawing/2014/main" id="{C4FB1585-27EE-4BEC-B275-08A44C5F0F84}"/>
              </a:ext>
            </a:extLst>
          </p:cNvPr>
          <p:cNvSpPr/>
          <p:nvPr/>
        </p:nvSpPr>
        <p:spPr>
          <a:xfrm rot="10800000">
            <a:off x="1099128" y="176968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32B6E58-A208-462A-BCCD-C65D5E54DEFE}"/>
              </a:ext>
            </a:extLst>
          </p:cNvPr>
          <p:cNvSpPr/>
          <p:nvPr/>
        </p:nvSpPr>
        <p:spPr>
          <a:xfrm rot="10800000">
            <a:off x="1326746" y="2898104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Pentagon 1">
            <a:extLst>
              <a:ext uri="{FF2B5EF4-FFF2-40B4-BE49-F238E27FC236}">
                <a16:creationId xmlns:a16="http://schemas.microsoft.com/office/drawing/2014/main" id="{51F668C3-B1C2-469F-BA0A-4297D67B36DA}"/>
              </a:ext>
            </a:extLst>
          </p:cNvPr>
          <p:cNvSpPr/>
          <p:nvPr/>
        </p:nvSpPr>
        <p:spPr>
          <a:xfrm>
            <a:off x="1290501" y="525721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5ED05B-B47C-4753-AC39-EBC8D6B90F94}"/>
              </a:ext>
            </a:extLst>
          </p:cNvPr>
          <p:cNvGrpSpPr/>
          <p:nvPr/>
        </p:nvGrpSpPr>
        <p:grpSpPr>
          <a:xfrm>
            <a:off x="2598911" y="1830337"/>
            <a:ext cx="7489777" cy="512768"/>
            <a:chOff x="3017859" y="4283314"/>
            <a:chExt cx="4891430" cy="5127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662C5-A7BC-4A9E-8728-63310917E1CC}"/>
                </a:ext>
              </a:extLst>
            </p:cNvPr>
            <p:cNvSpPr txBox="1"/>
            <p:nvPr/>
          </p:nvSpPr>
          <p:spPr>
            <a:xfrm>
              <a:off x="3021855" y="4488305"/>
              <a:ext cx="4887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Enabling the creation of highly flexible and trusted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Personalized Product Offerings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BC9580-2464-42E3-BA9A-60BB8C80CB8A}"/>
                </a:ext>
              </a:extLst>
            </p:cNvPr>
            <p:cNvSpPr txBox="1"/>
            <p:nvPr/>
          </p:nvSpPr>
          <p:spPr>
            <a:xfrm>
              <a:off x="3017859" y="4283314"/>
              <a:ext cx="484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BFCBFE-EF55-4FEC-BC12-E0C096DF1642}"/>
              </a:ext>
            </a:extLst>
          </p:cNvPr>
          <p:cNvSpPr txBox="1"/>
          <p:nvPr/>
        </p:nvSpPr>
        <p:spPr>
          <a:xfrm>
            <a:off x="2201501" y="5540725"/>
            <a:ext cx="821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Enabling comprehensive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Revenue Management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through flexible pricing and settlement structures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D00FB-98EF-4D94-8D3F-5AF9FB5DF864}"/>
              </a:ext>
            </a:extLst>
          </p:cNvPr>
          <p:cNvSpPr txBox="1"/>
          <p:nvPr/>
        </p:nvSpPr>
        <p:spPr>
          <a:xfrm>
            <a:off x="1232397" y="3096779"/>
            <a:ext cx="748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Enabling the creation and proactive management of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Customer 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CC2D5-16F4-411A-BEEC-223DB6383831}"/>
              </a:ext>
            </a:extLst>
          </p:cNvPr>
          <p:cNvSpPr txBox="1"/>
          <p:nvPr/>
        </p:nvSpPr>
        <p:spPr>
          <a:xfrm>
            <a:off x="2598911" y="4275851"/>
            <a:ext cx="748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Enabling high volume data driven decision making to achieve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Business Assurance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383" y="230560"/>
            <a:ext cx="11573197" cy="724247"/>
          </a:xfrm>
        </p:spPr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</a:rPr>
              <a:t>Xelerate</a:t>
            </a:r>
            <a:r>
              <a:rPr lang="en-US" sz="3600" dirty="0">
                <a:solidFill>
                  <a:schemeClr val="tx1"/>
                </a:solidFill>
              </a:rPr>
              <a:t> Key Product Modules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0EF8B0-3CD7-4DC1-8849-D361783366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26938" y="2058681"/>
            <a:ext cx="960137" cy="11902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383E21-6A1C-4275-B66E-C5DF7CCA3F4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91532" y="3933351"/>
            <a:ext cx="667036" cy="616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93A2B5-A7C0-4CF9-A948-32C2866AD93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91532" y="4535676"/>
            <a:ext cx="938557" cy="12177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3422A-ECB8-4404-888C-42DB68CCE78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116453" y="4549548"/>
            <a:ext cx="2" cy="7830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4AE10-9510-448B-A811-3B63CA1F51E7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29281" y="2557650"/>
            <a:ext cx="59587" cy="75817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889D1B-DC77-4FCE-9CE2-FE3117C254B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36513" y="4566775"/>
            <a:ext cx="938632" cy="121507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1D450-8620-44A2-8C4A-022D2F4023C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98761" y="3939515"/>
            <a:ext cx="675403" cy="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1B4F0-B85E-4BF7-BA07-5523599A17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798950" y="2094636"/>
            <a:ext cx="997224" cy="117305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CD3573C-C4EB-4A1B-A7BC-43547B1BFC90}"/>
              </a:ext>
            </a:extLst>
          </p:cNvPr>
          <p:cNvSpPr/>
          <p:nvPr/>
        </p:nvSpPr>
        <p:spPr>
          <a:xfrm>
            <a:off x="323529" y="1626633"/>
            <a:ext cx="1203409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Security and Administration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95677-9C5B-4F62-9EE8-24BA9E83E69A}"/>
              </a:ext>
            </a:extLst>
          </p:cNvPr>
          <p:cNvSpPr/>
          <p:nvPr/>
        </p:nvSpPr>
        <p:spPr>
          <a:xfrm>
            <a:off x="2700799" y="1693554"/>
            <a:ext cx="976137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Product Catalogue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1E78A-A1AA-494C-BEA6-D20E81EAEE99}"/>
              </a:ext>
            </a:extLst>
          </p:cNvPr>
          <p:cNvSpPr/>
          <p:nvPr/>
        </p:nvSpPr>
        <p:spPr>
          <a:xfrm>
            <a:off x="4796174" y="1662588"/>
            <a:ext cx="1115345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Customer and Account Management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40AD5-CC28-463D-9F08-CE9748567EA7}"/>
              </a:ext>
            </a:extLst>
          </p:cNvPr>
          <p:cNvSpPr/>
          <p:nvPr/>
        </p:nvSpPr>
        <p:spPr>
          <a:xfrm>
            <a:off x="4674164" y="3507467"/>
            <a:ext cx="1237354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Offer Management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5F122C-44A4-46E5-8E86-149DC30468B5}"/>
              </a:ext>
            </a:extLst>
          </p:cNvPr>
          <p:cNvSpPr/>
          <p:nvPr/>
        </p:nvSpPr>
        <p:spPr>
          <a:xfrm>
            <a:off x="4775145" y="5349805"/>
            <a:ext cx="1136373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Invoicing and Payment Management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397C-9834-4860-9C8B-02C09ABAF596}"/>
              </a:ext>
            </a:extLst>
          </p:cNvPr>
          <p:cNvSpPr/>
          <p:nvPr/>
        </p:nvSpPr>
        <p:spPr>
          <a:xfrm>
            <a:off x="2684405" y="5332579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Pricing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F9343-31E1-4CC4-A84B-D3D98B8BED8F}"/>
              </a:ext>
            </a:extLst>
          </p:cNvPr>
          <p:cNvSpPr/>
          <p:nvPr/>
        </p:nvSpPr>
        <p:spPr>
          <a:xfrm>
            <a:off x="486383" y="5321380"/>
            <a:ext cx="1105149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Interfaces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06032-7CB3-4F6C-88FF-F4F574EAE5BE}"/>
              </a:ext>
            </a:extLst>
          </p:cNvPr>
          <p:cNvSpPr/>
          <p:nvPr/>
        </p:nvSpPr>
        <p:spPr>
          <a:xfrm>
            <a:off x="388123" y="3507467"/>
            <a:ext cx="1203409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Loyalty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2CF2D9-C904-4691-9014-D4A65D411D82}"/>
              </a:ext>
            </a:extLst>
          </p:cNvPr>
          <p:cNvGrpSpPr/>
          <p:nvPr/>
        </p:nvGrpSpPr>
        <p:grpSpPr>
          <a:xfrm>
            <a:off x="6280478" y="2905942"/>
            <a:ext cx="5327572" cy="550173"/>
            <a:chOff x="395534" y="3722056"/>
            <a:chExt cx="3972999" cy="5501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60154A-F4C8-4884-95F6-33DE06978335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3344BD-16B7-45F2-B031-38B2C3BA2E5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99CB58-CD2E-47EB-9C65-027FEDDC862F}"/>
              </a:ext>
            </a:extLst>
          </p:cNvPr>
          <p:cNvGrpSpPr/>
          <p:nvPr/>
        </p:nvGrpSpPr>
        <p:grpSpPr>
          <a:xfrm>
            <a:off x="6280478" y="4119260"/>
            <a:ext cx="5327572" cy="550173"/>
            <a:chOff x="395534" y="3722056"/>
            <a:chExt cx="3972999" cy="55017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319F75-4C0C-41BB-B924-C5F80FDB6F51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7C27D4-3683-4FD6-A8F9-9F5DBDEF621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E2F4A2-B115-4237-A33E-189487B40900}"/>
              </a:ext>
            </a:extLst>
          </p:cNvPr>
          <p:cNvGrpSpPr/>
          <p:nvPr/>
        </p:nvGrpSpPr>
        <p:grpSpPr>
          <a:xfrm>
            <a:off x="6276164" y="5332579"/>
            <a:ext cx="5327572" cy="550173"/>
            <a:chOff x="395534" y="3722056"/>
            <a:chExt cx="3972999" cy="5501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864600-3226-4EA4-BB03-DE242E1952F6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A30705-259B-459D-949F-7E575CA1AA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821F98-389C-43C9-887A-97FDFC663AEF}"/>
              </a:ext>
            </a:extLst>
          </p:cNvPr>
          <p:cNvGrpSpPr/>
          <p:nvPr/>
        </p:nvGrpSpPr>
        <p:grpSpPr>
          <a:xfrm>
            <a:off x="6280478" y="1692624"/>
            <a:ext cx="5327572" cy="550173"/>
            <a:chOff x="395534" y="3722056"/>
            <a:chExt cx="3972999" cy="5501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CAE7D6-9C9B-4A1C-8957-B3B13E14494A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3D745-C93A-433D-ADD5-E700B26A5D3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rapezoid 18">
            <a:extLst>
              <a:ext uri="{FF2B5EF4-FFF2-40B4-BE49-F238E27FC236}">
                <a16:creationId xmlns:a16="http://schemas.microsoft.com/office/drawing/2014/main" id="{89E4D5B1-A84D-42F3-80AD-065157A5EFD5}"/>
              </a:ext>
            </a:extLst>
          </p:cNvPr>
          <p:cNvSpPr/>
          <p:nvPr/>
        </p:nvSpPr>
        <p:spPr>
          <a:xfrm rot="10800000">
            <a:off x="2022107" y="3301460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FFB08-CB18-4F6C-9B42-066239136BF5}"/>
              </a:ext>
            </a:extLst>
          </p:cNvPr>
          <p:cNvSpPr txBox="1"/>
          <p:nvPr/>
        </p:nvSpPr>
        <p:spPr>
          <a:xfrm>
            <a:off x="2484978" y="3586573"/>
            <a:ext cx="1312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ea typeface="FZShuTi" pitchFamily="2" charset="-122"/>
                <a:cs typeface="Arial" pitchFamily="34" charset="0"/>
              </a:rPr>
              <a:t>Xelerate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ea typeface="FZShuTi" pitchFamily="2" charset="-122"/>
                <a:cs typeface="Arial" pitchFamily="34" charset="0"/>
              </a:rPr>
              <a:t> suite of products</a:t>
            </a:r>
            <a:endParaRPr lang="ko-KR" altLang="en-US" sz="1400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SunTec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offers solutions to leading institutions globally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CE54367-99CC-48F7-813C-23F3919AACAD}"/>
              </a:ext>
            </a:extLst>
          </p:cNvPr>
          <p:cNvSpPr txBox="1">
            <a:spLocks/>
          </p:cNvSpPr>
          <p:nvPr/>
        </p:nvSpPr>
        <p:spPr>
          <a:xfrm>
            <a:off x="1023208" y="57567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Here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899772D-B609-40AD-9DAD-3CDB9C94F0BF}"/>
              </a:ext>
            </a:extLst>
          </p:cNvPr>
          <p:cNvSpPr txBox="1">
            <a:spLocks/>
          </p:cNvSpPr>
          <p:nvPr/>
        </p:nvSpPr>
        <p:spPr>
          <a:xfrm>
            <a:off x="3735115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Designer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01C60619-A50F-4EA2-862D-95C28F60B7F2}"/>
              </a:ext>
            </a:extLst>
          </p:cNvPr>
          <p:cNvSpPr txBox="1">
            <a:spLocks/>
          </p:cNvSpPr>
          <p:nvPr/>
        </p:nvSpPr>
        <p:spPr>
          <a:xfrm>
            <a:off x="3741442" y="57567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Here</a:t>
            </a:r>
            <a:endParaRPr lang="en-US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D2F558E3-1A01-4165-94FB-65C809E52AD5}"/>
              </a:ext>
            </a:extLst>
          </p:cNvPr>
          <p:cNvSpPr txBox="1">
            <a:spLocks/>
          </p:cNvSpPr>
          <p:nvPr/>
        </p:nvSpPr>
        <p:spPr>
          <a:xfrm>
            <a:off x="6453349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Programmer</a:t>
            </a:r>
            <a:endParaRPr lang="en-US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A8D4BAD-AB3B-46EA-B625-A98F1321128C}"/>
              </a:ext>
            </a:extLst>
          </p:cNvPr>
          <p:cNvSpPr txBox="1">
            <a:spLocks/>
          </p:cNvSpPr>
          <p:nvPr/>
        </p:nvSpPr>
        <p:spPr>
          <a:xfrm>
            <a:off x="3741442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DE00BBE-D8A0-4892-A58D-00E3DD04F1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t="-601" r="-60" b="601"/>
          <a:stretch/>
        </p:blipFill>
        <p:spPr>
          <a:xfrm>
            <a:off x="1023208" y="1411504"/>
            <a:ext cx="9747114" cy="5106987"/>
          </a:xfr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993</Words>
  <Application>Microsoft Office PowerPoint</Application>
  <PresentationFormat>Widescreen</PresentationFormat>
  <Paragraphs>273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Ajmi A</cp:lastModifiedBy>
  <cp:revision>133</cp:revision>
  <dcterms:created xsi:type="dcterms:W3CDTF">2020-01-20T05:08:25Z</dcterms:created>
  <dcterms:modified xsi:type="dcterms:W3CDTF">2021-07-11T18:27:16Z</dcterms:modified>
</cp:coreProperties>
</file>