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TSM</a:t>
            </a:r>
            <a:r>
              <a:rPr/>
              <a:t> </a:t>
            </a:r>
            <a:r>
              <a:rPr/>
              <a:t>II.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Marcell</a:t>
            </a:r>
            <a:r>
              <a:rPr/>
              <a:t> </a:t>
            </a:r>
            <a:r>
              <a:rPr/>
              <a:t>P.</a:t>
            </a:r>
            <a:r>
              <a:rPr/>
              <a:t> </a:t>
            </a:r>
            <a:r>
              <a:rPr/>
              <a:t>Granát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</a:t>
            </a:r>
            <a:r>
              <a:rPr/>
              <a:t> </a:t>
            </a:r>
            <a:r>
              <a:rPr/>
              <a:t>05</a:t>
            </a:r>
            <a:r>
              <a:rPr/>
              <a:t> </a:t>
            </a:r>
            <a:r>
              <a:rPr/>
              <a:t>30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Adatgyűjtés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Adatgyűjtés</a:t>
            </a:r>
          </a:p>
        </p:txBody>
      </p:sp>
      <p:pic>
        <p:nvPicPr>
          <p:cNvPr descr="tsm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sm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cars_lifetime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available_cars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arrange</a:t>
            </a:r>
            <a:r>
              <a:rPr>
                <a:latin typeface="Courier"/>
              </a:rPr>
              <a:t>(date)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(url_to_car)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summarise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start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min</a:t>
            </a:r>
            <a:r>
              <a:rPr>
                <a:latin typeface="Courier"/>
              </a:rPr>
              <a:t>(date),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until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max</a:t>
            </a:r>
            <a:r>
              <a:rPr>
                <a:latin typeface="Courier"/>
              </a:rPr>
              <a:t>(date))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ungroup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selling_type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case_when</a:t>
            </a:r>
            <a:r>
              <a:rPr>
                <a:latin typeface="Courier"/>
              </a:rPr>
              <a:t>(start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until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"mayfly (probably not transaction)"</a:t>
            </a:r>
            <a:r>
              <a:rPr>
                <a:latin typeface="Courier"/>
              </a:rPr>
              <a:t>, start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"2021-05-22"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until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"2021-05-30"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"still alive"</a:t>
            </a:r>
            <a:r>
              <a:rPr>
                <a:latin typeface="Courier"/>
              </a:rPr>
              <a:t>, start 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"2021-05-22"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until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"2021-05-30"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"new comer"</a:t>
            </a:r>
            <a:r>
              <a:rPr>
                <a:latin typeface="Courier"/>
              </a:rPr>
              <a:t>, start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"2021-05-22"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until 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"2021-05-30"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"already sold"</a:t>
            </a:r>
            <a:r>
              <a:rPr>
                <a:latin typeface="Courier"/>
              </a:rPr>
              <a:t>, start 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"2021-05-22"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until 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"2021-05-30"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"well-known"</a:t>
            </a:r>
            <a:r>
              <a:rPr>
                <a:latin typeface="Courier"/>
              </a:rPr>
              <a:t>, T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"uncategorised"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selling_type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already</a:t>
                      </a:r>
                      <a:r>
                        <a:rPr/>
                        <a:t> </a:t>
                      </a:r>
                      <a:r>
                        <a:rPr/>
                        <a:t>sold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87694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mayfly</a:t>
                      </a:r>
                      <a:r>
                        <a:rPr/>
                        <a:t> </a:t>
                      </a:r>
                      <a:r>
                        <a:rPr/>
                        <a:t>(probably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transaction)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comer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alive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well-known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15638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cars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selling</a:t>
            </a:r>
            <a:r>
              <a:rPr/>
              <a:t> </a:t>
            </a:r>
            <a:r>
              <a:rPr/>
              <a:t>type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TSM II.</dc:title>
  <dc:creator>Marcell P. Granát</dc:creator>
  <cp:keywords/>
  <dcterms:created xsi:type="dcterms:W3CDTF">2021-05-30T12:04:19Z</dcterms:created>
  <dcterms:modified xsi:type="dcterms:W3CDTF">2021-05-30T12:04:19Z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2021 05 30</vt:lpwstr>
  </property>
  <property fmtid="{D5CDD505-2E9C-101B-9397-08002B2CF9AE}" pid="3" name="output">
    <vt:lpwstr/>
  </property>
</Properties>
</file>