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8094215-6A81-4AF4-9A77-84D089252861}" type="datetimeFigureOut">
              <a:rPr lang="ru-RU" smtClean="0"/>
              <a:t>15.05.2019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C13FFF-58B0-4E2B-89C4-68152C8191D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1667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4215-6A81-4AF4-9A77-84D089252861}" type="datetimeFigureOut">
              <a:rPr lang="ru-RU" smtClean="0"/>
              <a:t>15.05.2019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3FFF-58B0-4E2B-89C4-68152C8191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824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4215-6A81-4AF4-9A77-84D089252861}" type="datetimeFigureOut">
              <a:rPr lang="ru-RU" smtClean="0"/>
              <a:t>15.05.2019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3FFF-58B0-4E2B-89C4-68152C8191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973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4215-6A81-4AF4-9A77-84D089252861}" type="datetimeFigureOut">
              <a:rPr lang="ru-RU" smtClean="0"/>
              <a:t>15.05.2019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3FFF-58B0-4E2B-89C4-68152C8191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993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8094215-6A81-4AF4-9A77-84D089252861}" type="datetimeFigureOut">
              <a:rPr lang="ru-RU" smtClean="0"/>
              <a:t>15.05.2019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C13FFF-58B0-4E2B-89C4-68152C8191D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4294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4215-6A81-4AF4-9A77-84D089252861}" type="datetimeFigureOut">
              <a:rPr lang="ru-RU" smtClean="0"/>
              <a:t>15.05.2019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3FFF-58B0-4E2B-89C4-68152C8191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136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4215-6A81-4AF4-9A77-84D089252861}" type="datetimeFigureOut">
              <a:rPr lang="ru-RU" smtClean="0"/>
              <a:t>15.05.2019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3FFF-58B0-4E2B-89C4-68152C8191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692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4215-6A81-4AF4-9A77-84D089252861}" type="datetimeFigureOut">
              <a:rPr lang="ru-RU" smtClean="0"/>
              <a:t>15.05.2019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3FFF-58B0-4E2B-89C4-68152C8191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226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4215-6A81-4AF4-9A77-84D089252861}" type="datetimeFigureOut">
              <a:rPr lang="ru-RU" smtClean="0"/>
              <a:t>15.05.2019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3FFF-58B0-4E2B-89C4-68152C8191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092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8094215-6A81-4AF4-9A77-84D089252861}" type="datetimeFigureOut">
              <a:rPr lang="ru-RU" smtClean="0"/>
              <a:t>15.05.2019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1C13FFF-58B0-4E2B-89C4-68152C8191D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4672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8094215-6A81-4AF4-9A77-84D089252861}" type="datetimeFigureOut">
              <a:rPr lang="ru-RU" smtClean="0"/>
              <a:t>15.05.2019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1C13FFF-58B0-4E2B-89C4-68152C8191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243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8094215-6A81-4AF4-9A77-84D089252861}" type="datetimeFigureOut">
              <a:rPr lang="ru-RU" smtClean="0"/>
              <a:t>15.05.2019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C13FFF-58B0-4E2B-89C4-68152C8191D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544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82C47-03D8-4F4F-BDCF-55977DA6F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6365" y="621436"/>
            <a:ext cx="6439270" cy="1476977"/>
          </a:xfrm>
        </p:spPr>
        <p:txBody>
          <a:bodyPr>
            <a:normAutofit/>
          </a:bodyPr>
          <a:lstStyle/>
          <a:p>
            <a:r>
              <a:rPr lang="ru-RU" sz="9600" dirty="0"/>
              <a:t>«</a:t>
            </a:r>
            <a:r>
              <a:rPr lang="en-US" sz="9600" dirty="0"/>
              <a:t>PAC-MAN</a:t>
            </a:r>
            <a:r>
              <a:rPr lang="ru-RU" sz="9600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BDD7B3-BF9B-4029-B886-4B17E39D0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374" y="6037660"/>
            <a:ext cx="10942982" cy="437302"/>
          </a:xfrm>
        </p:spPr>
        <p:txBody>
          <a:bodyPr>
            <a:noAutofit/>
          </a:bodyPr>
          <a:lstStyle/>
          <a:p>
            <a:r>
              <a:rPr lang="ru-RU" sz="1800" dirty="0"/>
              <a:t>Принял к исполнению и выполнил: Андросов Илья Сергеевич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4C6FC00-8D2A-405E-8C1B-4D3C5A4A0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39" y="2098413"/>
            <a:ext cx="2680921" cy="268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11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174885-7A62-4E38-8D08-2AA8B7E7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99763"/>
          </a:xfrm>
        </p:spPr>
        <p:txBody>
          <a:bodyPr/>
          <a:lstStyle/>
          <a:p>
            <a:r>
              <a:rPr lang="en-US" dirty="0"/>
              <a:t>Pinky</a:t>
            </a:r>
            <a:endParaRPr lang="ru-RU" dirty="0"/>
          </a:p>
        </p:txBody>
      </p:sp>
      <p:sp>
        <p:nvSpPr>
          <p:cNvPr id="5" name="Объект 3">
            <a:extLst>
              <a:ext uri="{FF2B5EF4-FFF2-40B4-BE49-F238E27FC236}">
                <a16:creationId xmlns:a16="http://schemas.microsoft.com/office/drawing/2014/main" id="{557494EE-2373-4427-B024-0346B4CCD268}"/>
              </a:ext>
            </a:extLst>
          </p:cNvPr>
          <p:cNvSpPr txBox="1">
            <a:spLocks/>
          </p:cNvSpPr>
          <p:nvPr/>
        </p:nvSpPr>
        <p:spPr>
          <a:xfrm>
            <a:off x="1295398" y="1600200"/>
            <a:ext cx="6526698" cy="47111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Появляется изначально.</a:t>
            </a:r>
          </a:p>
          <a:p>
            <a:pPr algn="just"/>
            <a:r>
              <a:rPr lang="ru-RU" dirty="0"/>
              <a:t>Патрулирует территорию, создавая лёгкое напряжение на игровом поле.</a:t>
            </a:r>
          </a:p>
          <a:p>
            <a:pPr algn="just"/>
            <a:r>
              <a:rPr lang="ru-RU" dirty="0"/>
              <a:t>Передвигается достаточно медленно, позволяя пользователю вовремя изменить направление.</a:t>
            </a:r>
          </a:p>
          <a:p>
            <a:pPr algn="just"/>
            <a:r>
              <a:rPr lang="ru-RU" dirty="0"/>
              <a:t>Самый простой противник.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59"/>
          <a:stretch/>
        </p:blipFill>
        <p:spPr>
          <a:xfrm>
            <a:off x="8709693" y="1600200"/>
            <a:ext cx="2238394" cy="290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24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0F3BB2-F5E8-429B-90FD-1E23A0A2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89824"/>
          </a:xfrm>
        </p:spPr>
        <p:txBody>
          <a:bodyPr/>
          <a:lstStyle/>
          <a:p>
            <a:r>
              <a:rPr lang="en-US" dirty="0"/>
              <a:t>Clyde</a:t>
            </a:r>
            <a:endParaRPr lang="ru-RU" dirty="0"/>
          </a:p>
        </p:txBody>
      </p:sp>
      <p:sp>
        <p:nvSpPr>
          <p:cNvPr id="5" name="Объект 3">
            <a:extLst>
              <a:ext uri="{FF2B5EF4-FFF2-40B4-BE49-F238E27FC236}">
                <a16:creationId xmlns:a16="http://schemas.microsoft.com/office/drawing/2014/main" id="{4123D35C-3A24-4C61-944E-F6AFD3C2E0F7}"/>
              </a:ext>
            </a:extLst>
          </p:cNvPr>
          <p:cNvSpPr txBox="1">
            <a:spLocks/>
          </p:cNvSpPr>
          <p:nvPr/>
        </p:nvSpPr>
        <p:spPr>
          <a:xfrm>
            <a:off x="1251678" y="1590261"/>
            <a:ext cx="6526698" cy="47111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Присоединяется к игре при достижении двухсот очков.</a:t>
            </a:r>
            <a:endParaRPr lang="ru-RU" dirty="0"/>
          </a:p>
          <a:p>
            <a:pPr algn="just"/>
            <a:r>
              <a:rPr lang="ru-RU" dirty="0" smtClean="0"/>
              <a:t>Преследует </a:t>
            </a:r>
            <a:r>
              <a:rPr lang="ru-RU" dirty="0" err="1" smtClean="0"/>
              <a:t>Пакмана</a:t>
            </a:r>
            <a:r>
              <a:rPr lang="ru-RU" dirty="0" smtClean="0"/>
              <a:t>, используя его координаты на игровом поле</a:t>
            </a:r>
            <a:r>
              <a:rPr lang="ru-RU" dirty="0" smtClean="0"/>
              <a:t>.</a:t>
            </a:r>
            <a:endParaRPr lang="ru-RU" dirty="0"/>
          </a:p>
          <a:p>
            <a:pPr algn="just"/>
            <a:r>
              <a:rPr lang="ru-RU" dirty="0" smtClean="0"/>
              <a:t>Скорость не высока, но его поведение очень опасно.</a:t>
            </a:r>
            <a:endParaRPr lang="ru-RU" dirty="0"/>
          </a:p>
          <a:p>
            <a:pPr algn="just"/>
            <a:r>
              <a:rPr lang="ru-RU" dirty="0" smtClean="0"/>
              <a:t>Достойный противник для игрока любого уровня.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6A6D78-B499-4E1E-8756-9E2CB0BBFE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44"/>
          <a:stretch/>
        </p:blipFill>
        <p:spPr>
          <a:xfrm>
            <a:off x="8782068" y="1977591"/>
            <a:ext cx="2257645" cy="290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1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9766"/>
          </a:xfrm>
        </p:spPr>
        <p:txBody>
          <a:bodyPr/>
          <a:lstStyle/>
          <a:p>
            <a:r>
              <a:rPr lang="en-US" dirty="0" smtClean="0"/>
              <a:t>Inky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23D35C-3A24-4C61-944E-F6AFD3C2E0F7}"/>
              </a:ext>
            </a:extLst>
          </p:cNvPr>
          <p:cNvSpPr txBox="1">
            <a:spLocks/>
          </p:cNvSpPr>
          <p:nvPr/>
        </p:nvSpPr>
        <p:spPr>
          <a:xfrm>
            <a:off x="1251678" y="1590261"/>
            <a:ext cx="6526698" cy="47111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Выбирается из логова призраков при значении набранных очков в триста баллов.</a:t>
            </a:r>
            <a:endParaRPr lang="ru-RU" dirty="0"/>
          </a:p>
          <a:p>
            <a:pPr algn="just"/>
            <a:r>
              <a:rPr lang="ru-RU" dirty="0" smtClean="0"/>
              <a:t>Подобно Клайду, Инки использует координаты </a:t>
            </a:r>
            <a:r>
              <a:rPr lang="ru-RU" dirty="0" err="1" smtClean="0"/>
              <a:t>Пакмана</a:t>
            </a:r>
            <a:r>
              <a:rPr lang="ru-RU" dirty="0" smtClean="0"/>
              <a:t>, но с приоритетом перемещения по вертикали</a:t>
            </a:r>
            <a:r>
              <a:rPr lang="ru-RU" dirty="0" smtClean="0"/>
              <a:t>.</a:t>
            </a:r>
            <a:endParaRPr lang="ru-RU" dirty="0"/>
          </a:p>
          <a:p>
            <a:pPr algn="just"/>
            <a:r>
              <a:rPr lang="ru-RU" dirty="0" smtClean="0"/>
              <a:t>Обладает высокой скоростью</a:t>
            </a:r>
            <a:r>
              <a:rPr lang="ru-RU" dirty="0" smtClean="0"/>
              <a:t>.</a:t>
            </a:r>
            <a:endParaRPr lang="ru-RU" dirty="0"/>
          </a:p>
          <a:p>
            <a:pPr algn="just"/>
            <a:r>
              <a:rPr lang="ru-RU" dirty="0" smtClean="0"/>
              <a:t>Усложняет задачу, пытаясь предугадать игрока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967"/>
          <a:stretch/>
        </p:blipFill>
        <p:spPr>
          <a:xfrm>
            <a:off x="8717930" y="2101158"/>
            <a:ext cx="2246632" cy="290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40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95626"/>
          </a:xfrm>
        </p:spPr>
        <p:txBody>
          <a:bodyPr/>
          <a:lstStyle/>
          <a:p>
            <a:r>
              <a:rPr lang="en-US" dirty="0" err="1" smtClean="0"/>
              <a:t>Blinky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586FC3-46FB-4148-BB3D-C256F4CF8F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4845"/>
          <a:stretch/>
        </p:blipFill>
        <p:spPr>
          <a:xfrm>
            <a:off x="8638956" y="1977591"/>
            <a:ext cx="2257646" cy="2902817"/>
          </a:xfrm>
          <a:prstGeom prst="rect">
            <a:avLst/>
          </a:prstGeom>
        </p:spPr>
      </p:pic>
      <p:sp>
        <p:nvSpPr>
          <p:cNvPr id="5" name="Объект 3">
            <a:extLst>
              <a:ext uri="{FF2B5EF4-FFF2-40B4-BE49-F238E27FC236}">
                <a16:creationId xmlns:a16="http://schemas.microsoft.com/office/drawing/2014/main" id="{557494EE-2373-4427-B024-0346B4CCD268}"/>
              </a:ext>
            </a:extLst>
          </p:cNvPr>
          <p:cNvSpPr txBox="1">
            <a:spLocks/>
          </p:cNvSpPr>
          <p:nvPr/>
        </p:nvSpPr>
        <p:spPr>
          <a:xfrm>
            <a:off x="1295398" y="1600200"/>
            <a:ext cx="6526698" cy="47111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Последний из призраков, появляющийся при достижении трёхсот очков.</a:t>
            </a:r>
            <a:endParaRPr lang="ru-RU" dirty="0"/>
          </a:p>
          <a:p>
            <a:pPr algn="just"/>
            <a:r>
              <a:rPr lang="ru-RU" dirty="0"/>
              <a:t>Патрулирует территорию, </a:t>
            </a:r>
            <a:r>
              <a:rPr lang="ru-RU" dirty="0" smtClean="0"/>
              <a:t>подобно Пинки, но обладает способностью телепортации</a:t>
            </a:r>
            <a:r>
              <a:rPr lang="ru-RU" dirty="0"/>
              <a:t>!</a:t>
            </a:r>
            <a:endParaRPr lang="ru-RU" dirty="0"/>
          </a:p>
          <a:p>
            <a:pPr algn="just"/>
            <a:r>
              <a:rPr lang="ru-RU" dirty="0"/>
              <a:t>Передвигается </a:t>
            </a:r>
            <a:r>
              <a:rPr lang="ru-RU" dirty="0" smtClean="0"/>
              <a:t>очень медленно, компенсируя свои </a:t>
            </a:r>
            <a:r>
              <a:rPr lang="ru-RU" dirty="0" err="1" smtClean="0"/>
              <a:t>сверхспособности</a:t>
            </a:r>
            <a:r>
              <a:rPr lang="ru-RU" dirty="0" smtClean="0"/>
              <a:t> .</a:t>
            </a:r>
            <a:endParaRPr lang="ru-RU" dirty="0"/>
          </a:p>
          <a:p>
            <a:pPr algn="just"/>
            <a:r>
              <a:rPr lang="ru-RU" dirty="0" smtClean="0"/>
              <a:t>Самый непредсказуемый противник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004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3746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FE01E1-59D3-4ADD-A964-DD25D3D4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2563833"/>
          </a:xfrm>
        </p:spPr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EC2229-47C3-48CD-8E1F-B4085C97B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2929" y="4046599"/>
            <a:ext cx="4907157" cy="545280"/>
          </a:xfrm>
        </p:spPr>
        <p:txBody>
          <a:bodyPr/>
          <a:lstStyle/>
          <a:p>
            <a:r>
              <a:rPr lang="ru-RU" dirty="0"/>
              <a:t>Или Как всё начиналось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7A36C-3B80-40F1-BC54-5C26786D56B4}"/>
              </a:ext>
            </a:extLst>
          </p:cNvPr>
          <p:cNvSpPr txBox="1"/>
          <p:nvPr/>
        </p:nvSpPr>
        <p:spPr>
          <a:xfrm rot="609247">
            <a:off x="9163879" y="3214578"/>
            <a:ext cx="844827" cy="2754600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ru-RU" sz="173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6544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DB3AF3-C34B-40F1-B134-39FE10E2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30189"/>
          </a:xfrm>
        </p:spPr>
        <p:txBody>
          <a:bodyPr/>
          <a:lstStyle/>
          <a:p>
            <a:r>
              <a:rPr lang="ru-RU" dirty="0"/>
              <a:t>Аналоги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F4EBB2-35C7-41C9-A67E-33F6978C022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113" y="2308718"/>
            <a:ext cx="3120887" cy="4012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C:\Users\Andros\Desktop\Mspacman.png">
            <a:extLst>
              <a:ext uri="{FF2B5EF4-FFF2-40B4-BE49-F238E27FC236}">
                <a16:creationId xmlns:a16="http://schemas.microsoft.com/office/drawing/2014/main" id="{281939CD-33D9-4483-82F5-2D3DFB1C088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2308718"/>
            <a:ext cx="3120887" cy="4012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04D67CC-4475-4187-9D32-DADB9516DE3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395" y="2308718"/>
            <a:ext cx="3120887" cy="401256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Стрелка: изогнутая вниз 7">
            <a:extLst>
              <a:ext uri="{FF2B5EF4-FFF2-40B4-BE49-F238E27FC236}">
                <a16:creationId xmlns:a16="http://schemas.microsoft.com/office/drawing/2014/main" id="{519616BB-EA8A-4228-99E2-75690DCC28EF}"/>
              </a:ext>
            </a:extLst>
          </p:cNvPr>
          <p:cNvSpPr/>
          <p:nvPr/>
        </p:nvSpPr>
        <p:spPr>
          <a:xfrm>
            <a:off x="2812121" y="1227211"/>
            <a:ext cx="3120887" cy="8301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Стрелка: изогнутая вниз 8">
            <a:extLst>
              <a:ext uri="{FF2B5EF4-FFF2-40B4-BE49-F238E27FC236}">
                <a16:creationId xmlns:a16="http://schemas.microsoft.com/office/drawing/2014/main" id="{0B0561EA-4247-41BF-92A7-F9EBE5A6EAE7}"/>
              </a:ext>
            </a:extLst>
          </p:cNvPr>
          <p:cNvSpPr/>
          <p:nvPr/>
        </p:nvSpPr>
        <p:spPr>
          <a:xfrm>
            <a:off x="6340838" y="1166376"/>
            <a:ext cx="3120887" cy="8301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138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AC256-1309-4C6D-99DC-E49D535E1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9519"/>
          </a:xfrm>
        </p:spPr>
        <p:txBody>
          <a:bodyPr/>
          <a:lstStyle/>
          <a:p>
            <a:r>
              <a:rPr lang="ru-RU" dirty="0"/>
              <a:t>Представление поля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559F7C-16CD-483B-96E1-6FEFFCC7D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313" y="1321904"/>
            <a:ext cx="4267200" cy="4724400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FA5BB6E-3E20-421B-8500-A6117067641F}"/>
              </a:ext>
            </a:extLst>
          </p:cNvPr>
          <p:cNvSpPr/>
          <p:nvPr/>
        </p:nvSpPr>
        <p:spPr>
          <a:xfrm>
            <a:off x="1146313" y="1321904"/>
            <a:ext cx="576138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В качестве структуры для хранения информации об игровом поле был выбран статический массив, содержащий элементы типа </a:t>
            </a:r>
            <a:r>
              <a:rPr lang="ru-RU" sz="2400" dirty="0" err="1"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TTile</a:t>
            </a:r>
            <a:r>
              <a:rPr lang="ru-RU" sz="2400" dirty="0"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, где </a:t>
            </a:r>
            <a:r>
              <a:rPr lang="ru-RU" sz="2400" dirty="0" err="1"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TTile</a:t>
            </a:r>
            <a:r>
              <a:rPr lang="ru-RU" sz="2400" dirty="0"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–</a:t>
            </a:r>
            <a:r>
              <a:rPr lang="ru-RU" sz="2400" dirty="0"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 запись, содержащая поля </a:t>
            </a:r>
            <a:r>
              <a:rPr lang="ru-RU" sz="2400" dirty="0" err="1"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Wal</a:t>
            </a:r>
            <a:r>
              <a:rPr lang="en-US" sz="2400" dirty="0"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l</a:t>
            </a:r>
            <a:r>
              <a:rPr lang="ru-RU" sz="2400" dirty="0"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Eaten</a:t>
            </a:r>
            <a:r>
              <a:rPr lang="ru-RU" sz="2400" dirty="0"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Dot</a:t>
            </a:r>
            <a:r>
              <a:rPr lang="ru-RU" sz="2400" dirty="0"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3" name="Стрелка: изогнутая 12">
            <a:extLst>
              <a:ext uri="{FF2B5EF4-FFF2-40B4-BE49-F238E27FC236}">
                <a16:creationId xmlns:a16="http://schemas.microsoft.com/office/drawing/2014/main" id="{01385777-D21A-471D-A151-97BC06E4B0FF}"/>
              </a:ext>
            </a:extLst>
          </p:cNvPr>
          <p:cNvSpPr/>
          <p:nvPr/>
        </p:nvSpPr>
        <p:spPr>
          <a:xfrm rot="10800000" flipH="1">
            <a:off x="3796748" y="3428997"/>
            <a:ext cx="3110948" cy="1667323"/>
          </a:xfrm>
          <a:prstGeom prst="bentArrow">
            <a:avLst>
              <a:gd name="adj1" fmla="val 20231"/>
              <a:gd name="adj2" fmla="val 31259"/>
              <a:gd name="adj3" fmla="val 25000"/>
              <a:gd name="adj4" fmla="val 54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548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8A5B4-8EBE-4029-AB91-611F7B686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911087"/>
          </a:xfrm>
        </p:spPr>
        <p:txBody>
          <a:bodyPr/>
          <a:lstStyle/>
          <a:p>
            <a:r>
              <a:rPr lang="ru-RU" dirty="0"/>
              <a:t>Представление персонажей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08A6E4-99BD-466E-99CD-7AEE38377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2728" y="1432131"/>
            <a:ext cx="4800600" cy="446771"/>
          </a:xfrm>
        </p:spPr>
        <p:txBody>
          <a:bodyPr/>
          <a:lstStyle/>
          <a:p>
            <a:r>
              <a:rPr lang="en-US" dirty="0"/>
              <a:t>Pac-</a:t>
            </a:r>
            <a:r>
              <a:rPr lang="en-US" dirty="0" err="1"/>
              <a:t>MAn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97B2E5-49FA-4D8A-8E5F-6DE7C9942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1982701"/>
            <a:ext cx="4800600" cy="1446299"/>
          </a:xfrm>
        </p:spPr>
        <p:txBody>
          <a:bodyPr/>
          <a:lstStyle/>
          <a:p>
            <a:r>
              <a:rPr lang="ru-RU" dirty="0"/>
              <a:t>Управление</a:t>
            </a:r>
          </a:p>
          <a:p>
            <a:r>
              <a:rPr lang="ru-RU" dirty="0"/>
              <a:t>Перемещение</a:t>
            </a:r>
          </a:p>
          <a:p>
            <a:r>
              <a:rPr lang="ru-RU" dirty="0"/>
              <a:t>Взаимодействия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DA331A-6A42-4E91-ADF9-A06FACED7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4655" y="1430438"/>
            <a:ext cx="4800600" cy="446771"/>
          </a:xfrm>
        </p:spPr>
        <p:txBody>
          <a:bodyPr/>
          <a:lstStyle/>
          <a:p>
            <a:r>
              <a:rPr lang="en-US" dirty="0"/>
              <a:t>Ghosts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71EC26-EA7D-4B1E-82D8-08EF4E8C4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04655" y="2015560"/>
            <a:ext cx="4800600" cy="1446298"/>
          </a:xfrm>
        </p:spPr>
        <p:txBody>
          <a:bodyPr/>
          <a:lstStyle/>
          <a:p>
            <a:r>
              <a:rPr lang="ru-RU" dirty="0"/>
              <a:t>Поведение</a:t>
            </a:r>
          </a:p>
          <a:p>
            <a:r>
              <a:rPr lang="ru-RU" dirty="0"/>
              <a:t>Скорость</a:t>
            </a:r>
          </a:p>
          <a:p>
            <a:r>
              <a:rPr lang="ru-RU" dirty="0"/>
              <a:t>Появление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14C4428-924E-466D-95DF-2E8B4D8EE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619" y="3461858"/>
            <a:ext cx="3092671" cy="309267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815382B-0226-4E87-852A-D0943AAF8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600209"/>
            <a:ext cx="5755596" cy="287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78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E81927-528D-4C5C-8B32-A9187E47F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30" y="527236"/>
            <a:ext cx="8614454" cy="4064627"/>
          </a:xfrm>
        </p:spPr>
        <p:txBody>
          <a:bodyPr/>
          <a:lstStyle/>
          <a:p>
            <a:r>
              <a:rPr lang="ru-RU" dirty="0"/>
              <a:t>Реализация поставленных целей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5977DE-7CFB-4C4C-AA04-4C0E93F3D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2930" y="4821851"/>
            <a:ext cx="7017488" cy="951135"/>
          </a:xfrm>
        </p:spPr>
        <p:txBody>
          <a:bodyPr/>
          <a:lstStyle/>
          <a:p>
            <a:r>
              <a:rPr lang="ru-RU" dirty="0"/>
              <a:t>Что получилось в итоге</a:t>
            </a:r>
          </a:p>
        </p:txBody>
      </p:sp>
    </p:spTree>
    <p:extLst>
      <p:ext uri="{BB962C8B-B14F-4D97-AF65-F5344CB8AC3E}">
        <p14:creationId xmlns:p14="http://schemas.microsoft.com/office/powerpoint/2010/main" val="3286747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183E8-4025-4494-B95A-3D3879F51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28" y="381001"/>
            <a:ext cx="10172700" cy="851452"/>
          </a:xfrm>
        </p:spPr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61668D-C1AA-4001-8CE4-C157FB71E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399777"/>
            <a:ext cx="4800600" cy="481804"/>
          </a:xfrm>
        </p:spPr>
        <p:txBody>
          <a:bodyPr/>
          <a:lstStyle/>
          <a:p>
            <a:r>
              <a:rPr lang="ru-RU" dirty="0"/>
              <a:t>Главное меню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54219D-D934-4A7D-9BB8-66730947D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24828" y="1399777"/>
            <a:ext cx="4800600" cy="481804"/>
          </a:xfrm>
        </p:spPr>
        <p:txBody>
          <a:bodyPr/>
          <a:lstStyle/>
          <a:p>
            <a:r>
              <a:rPr lang="ru-RU" dirty="0"/>
              <a:t>Игровое поле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3FAA8CD-59B2-415B-B4F3-F7A3A3B173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5055"/>
            <a:ext cx="3624470" cy="4393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69D2A20-D9CD-4CCC-A474-DD06BFDE3D5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41" r="607"/>
          <a:stretch/>
        </p:blipFill>
        <p:spPr bwMode="auto">
          <a:xfrm>
            <a:off x="6633863" y="1977793"/>
            <a:ext cx="3624469" cy="447085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57405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04C55-25B5-4BFB-8050-402FC9A1F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A692D5-9A6D-4612-9C7E-91A0C2699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366919"/>
            <a:ext cx="4800600" cy="446771"/>
          </a:xfrm>
        </p:spPr>
        <p:txBody>
          <a:bodyPr/>
          <a:lstStyle/>
          <a:p>
            <a:r>
              <a:rPr lang="ru-RU" dirty="0"/>
              <a:t>Таблица рекордов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0A0F77-B141-4926-BF05-C8FFA40D1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24828" y="1366919"/>
            <a:ext cx="4800600" cy="436832"/>
          </a:xfrm>
        </p:spPr>
        <p:txBody>
          <a:bodyPr/>
          <a:lstStyle/>
          <a:p>
            <a:r>
              <a:rPr lang="ru-RU" dirty="0"/>
              <a:t>Информация о приложении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18CBA56-D60D-407B-B902-DD50CE0AB33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28" y="1874517"/>
            <a:ext cx="4266645" cy="4602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 descr="PAC-MAN">
            <a:extLst>
              <a:ext uri="{FF2B5EF4-FFF2-40B4-BE49-F238E27FC236}">
                <a16:creationId xmlns:a16="http://schemas.microsoft.com/office/drawing/2014/main" id="{1B578520-41CB-467D-A6E5-C9A04A3E2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225" y="1874517"/>
            <a:ext cx="4927831" cy="460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71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8D376-9593-4EB9-A4A8-605A62FF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20250"/>
          </a:xfrm>
        </p:spPr>
        <p:txBody>
          <a:bodyPr/>
          <a:lstStyle/>
          <a:p>
            <a:r>
              <a:rPr lang="en-US" dirty="0"/>
              <a:t>Pac-</a:t>
            </a:r>
            <a:r>
              <a:rPr lang="en-US" dirty="0" err="1"/>
              <a:t>MAn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89A58A-9B55-410E-A2A6-53E187766447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757" y="2096304"/>
            <a:ext cx="2627898" cy="26653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Объект 3">
            <a:extLst>
              <a:ext uri="{FF2B5EF4-FFF2-40B4-BE49-F238E27FC236}">
                <a16:creationId xmlns:a16="http://schemas.microsoft.com/office/drawing/2014/main" id="{D543EE2D-9574-4C40-89D3-A0F2B6841F90}"/>
              </a:ext>
            </a:extLst>
          </p:cNvPr>
          <p:cNvSpPr txBox="1">
            <a:spLocks/>
          </p:cNvSpPr>
          <p:nvPr/>
        </p:nvSpPr>
        <p:spPr>
          <a:xfrm>
            <a:off x="1295398" y="1600200"/>
            <a:ext cx="6526698" cy="47111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Правила полностью соответствуют классической концепции игры «</a:t>
            </a:r>
            <a:r>
              <a:rPr lang="en-US" dirty="0"/>
              <a:t>Pac</a:t>
            </a:r>
            <a:r>
              <a:rPr lang="ru-RU" dirty="0"/>
              <a:t>-</a:t>
            </a:r>
            <a:r>
              <a:rPr lang="en-US" dirty="0"/>
              <a:t>Man</a:t>
            </a:r>
            <a:r>
              <a:rPr lang="ru-RU" dirty="0"/>
              <a:t>». Пользователю необходимо съесть как можно больше точек на игровом поле, играя за </a:t>
            </a:r>
            <a:r>
              <a:rPr lang="ru-RU" dirty="0" err="1"/>
              <a:t>Пакмана</a:t>
            </a:r>
            <a:r>
              <a:rPr lang="ru-RU" dirty="0"/>
              <a:t>, и избегать призраков.</a:t>
            </a:r>
          </a:p>
          <a:p>
            <a:pPr algn="just"/>
            <a:r>
              <a:rPr lang="ru-RU" dirty="0"/>
              <a:t>Передвижение по игровому полю осуществляется при помощи клавиш (</a:t>
            </a:r>
            <a:r>
              <a:rPr lang="en-US" dirty="0"/>
              <a:t>UP</a:t>
            </a:r>
            <a:r>
              <a:rPr lang="ru-RU" dirty="0"/>
              <a:t>), (</a:t>
            </a:r>
            <a:r>
              <a:rPr lang="en-US" dirty="0"/>
              <a:t>DOWN</a:t>
            </a:r>
            <a:r>
              <a:rPr lang="ru-RU" dirty="0"/>
              <a:t>), (</a:t>
            </a:r>
            <a:r>
              <a:rPr lang="en-US" dirty="0"/>
              <a:t>LEFT</a:t>
            </a:r>
            <a:r>
              <a:rPr lang="ru-RU" dirty="0"/>
              <a:t>) и (</a:t>
            </a:r>
            <a:r>
              <a:rPr lang="en-US" dirty="0"/>
              <a:t>RIGHT</a:t>
            </a:r>
            <a:r>
              <a:rPr lang="ru-RU" dirty="0"/>
              <a:t>).</a:t>
            </a:r>
          </a:p>
          <a:p>
            <a:pPr algn="just"/>
            <a:r>
              <a:rPr lang="ru-RU" dirty="0"/>
              <a:t>Поедание точки производится перемещением на клетку с точкой. Также можно перемещаться с одного края игрового поля на другой.</a:t>
            </a:r>
          </a:p>
          <a:p>
            <a:pPr algn="just"/>
            <a:r>
              <a:rPr lang="ru-RU" dirty="0"/>
              <a:t>При третьей поимке призраками игра оканчивается.</a:t>
            </a:r>
          </a:p>
        </p:txBody>
      </p:sp>
    </p:spTree>
    <p:extLst>
      <p:ext uri="{BB962C8B-B14F-4D97-AF65-F5344CB8AC3E}">
        <p14:creationId xmlns:p14="http://schemas.microsoft.com/office/powerpoint/2010/main" val="29595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121</TotalTime>
  <Words>303</Words>
  <Application>Microsoft Office PowerPoint</Application>
  <PresentationFormat>Широкоэкранный</PresentationFormat>
  <Paragraphs>51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MS Mincho</vt:lpstr>
      <vt:lpstr>Arial</vt:lpstr>
      <vt:lpstr>Corbel</vt:lpstr>
      <vt:lpstr>Gill Sans MT</vt:lpstr>
      <vt:lpstr>Impact</vt:lpstr>
      <vt:lpstr>Times New Roman</vt:lpstr>
      <vt:lpstr>Эмблема</vt:lpstr>
      <vt:lpstr>«PAC-MAN»</vt:lpstr>
      <vt:lpstr>Постановка задачи</vt:lpstr>
      <vt:lpstr>Аналоги</vt:lpstr>
      <vt:lpstr>Представление поля</vt:lpstr>
      <vt:lpstr>Представление персонажей</vt:lpstr>
      <vt:lpstr>Реализация поставленных целей</vt:lpstr>
      <vt:lpstr>Интерфейс</vt:lpstr>
      <vt:lpstr>Интерфейс</vt:lpstr>
      <vt:lpstr>Pac-MAn</vt:lpstr>
      <vt:lpstr>Pinky</vt:lpstr>
      <vt:lpstr>Clyde</vt:lpstr>
      <vt:lpstr>Inky</vt:lpstr>
      <vt:lpstr>Blinky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«PAC-MAN»</dc:title>
  <dc:creator>Алексей</dc:creator>
  <cp:lastModifiedBy>Maxim Vashkevich</cp:lastModifiedBy>
  <cp:revision>16</cp:revision>
  <dcterms:created xsi:type="dcterms:W3CDTF">2019-05-15T08:34:39Z</dcterms:created>
  <dcterms:modified xsi:type="dcterms:W3CDTF">2019-05-15T11:04:31Z</dcterms:modified>
</cp:coreProperties>
</file>