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1E-4C0A-4383-9CE6-1CBD8700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F1E4-5024-4E75-82C1-4818275F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3A3B-A36F-4C41-A508-3E53D7BA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EB4C-2C39-4C40-8B5D-59A46855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A749-BED4-4990-858D-46FCF63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3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96A6-1908-43DA-8619-4F67DEA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15DD8-78EF-47C1-8688-6EA2189D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EE9C-AC94-4A60-BBB8-0EA008F9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7445-4C7E-4765-90DD-BDFF4BC6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E719-A750-40B9-9BC5-5AFC8685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1B0-5EE7-4BD0-AA87-8450C83A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9190-AFAB-47CB-8DBF-4B091B2D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8072-A6BE-46E5-B10B-BE2EF61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1D23-365D-4F0B-B23B-C58B4094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B7AA-60BF-4EEF-BA6C-10ED0C8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5B6-44EF-439E-8537-19E04F39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7923-9295-4DEF-B4BE-08025879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39B4-65F7-4ABF-B50A-9C848A38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BDD4-9178-4990-82C4-0E45EB57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E6A1-1FAF-4B7F-910D-239872D5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0882-25C5-4C5C-842E-CDDC3FF3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05A4-5B57-40AD-99FD-609A1D2C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830A-CA95-442A-8001-8448C21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94-526D-4CA9-8ECD-AEB7CB2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D66-9240-4DE0-8510-9D719D24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2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906F-1712-4387-ADA5-06C61D35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6985-71E2-4D37-A371-4D1EBF501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7261-2308-4FAF-B18E-1A18A678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C0432-F052-40BF-BA3F-ED81D6F5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EC7F-EEA8-43DE-BBE9-0E6B273C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873E-40FA-4F2E-A769-D674D28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7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26E5-8A92-4C56-8FF2-D7849FD9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1A1B2-8494-423D-A6AA-CB54A33F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F210-FD75-49E8-8923-F468BF7E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761DC-7E7D-4575-9B32-2B2C961F8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BDF0-4CAD-46ED-B53A-20C8F166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B0E0A-2135-475E-88C6-319F3BE7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3CB11-D554-4E59-BCC1-92544FF0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12A62-0499-4911-8EFC-9BD48C7B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E83-FBC6-4891-87C9-CEDDB270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8A77B-9E4C-4361-9F38-90ED256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B924C-D110-4235-AB05-A63B6CAB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265-21A5-4FA9-8C09-4EE960D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99D38-5110-49AD-A966-AF3822D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DC2BB-BA22-4C43-BF3A-EA6C006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0288-74B2-4E7B-9656-DBED200C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3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755-BBBB-4B2B-BF2A-5150C0EC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A34D-B8E7-4C8C-A411-98276EF9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00E44-1F87-4425-85DF-6108A1B1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721A-AA47-4BCD-B37B-F9711238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C188-D4D2-4EC4-A06D-F56D6C1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6623-D199-432E-81DC-4B4E35FA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57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260-27FA-4899-B15A-23B092B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F6ED3-BBA2-4542-AAEB-52713E31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008E-48D0-4269-B1EC-35774919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846F-F4B3-47AC-8FFB-A3A8467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AFD05-2836-48FD-9C5F-FB36E02A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0A5-0D5C-4380-ACF6-9429628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1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77B0C-5249-4C86-9396-B0E0C565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4995-A0E2-4881-A3A5-EC784A08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F260-B7B2-4F6B-8C90-23B32808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709C-8646-4E8A-BE42-E9A44D6E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2C5C-2368-4C03-A697-C44E7FC5A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0FC-AD21-444E-BC40-F1DC4776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Token Ring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7B58C-FA7E-4141-84FE-B33C8B16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6214"/>
          </a:xfrm>
        </p:spPr>
        <p:txBody>
          <a:bodyPr>
            <a:normAutofit/>
          </a:bodyPr>
          <a:lstStyle/>
          <a:p>
            <a:endParaRPr lang="ca-ES" dirty="0"/>
          </a:p>
          <a:p>
            <a:r>
              <a:rPr lang="ca-ES" dirty="0"/>
              <a:t>Sistemes distribuïts.</a:t>
            </a:r>
          </a:p>
          <a:p>
            <a:r>
              <a:rPr lang="ca-ES" dirty="0"/>
              <a:t>Exercici 0.</a:t>
            </a:r>
          </a:p>
          <a:p>
            <a:endParaRPr lang="ca-ES" dirty="0"/>
          </a:p>
          <a:p>
            <a:r>
              <a:rPr lang="ca-ES" dirty="0"/>
              <a:t>Àlex Jordà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9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D0A3-76C3-4C4D-A35A-AA9DE2D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Topologia Token Ring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9CE33-D45B-4F8A-B317-03E6E2E1D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71" y="1690688"/>
            <a:ext cx="388996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F542C-0A0C-47F4-83A2-B4CEA8ED932E}"/>
              </a:ext>
            </a:extLst>
          </p:cNvPr>
          <p:cNvSpPr txBox="1"/>
          <p:nvPr/>
        </p:nvSpPr>
        <p:spPr>
          <a:xfrm>
            <a:off x="838200" y="1492725"/>
            <a:ext cx="5143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Senzill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Unidireccional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No necessita un node central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Recuperació d’errors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1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21EA-5754-416F-BA54-5F070FEF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Implementació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21D79-7DA8-44BC-9DA6-5F1F176E2D3E}"/>
              </a:ext>
            </a:extLst>
          </p:cNvPr>
          <p:cNvSpPr txBox="1"/>
          <p:nvPr/>
        </p:nvSpPr>
        <p:spPr>
          <a:xfrm>
            <a:off x="838200" y="2337847"/>
            <a:ext cx="46859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a-ES" sz="2800" dirty="0"/>
              <a:t>Java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Lectura de torn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Dos threads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Inserció dinàmica de nodes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Recuperació d’errors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9B113-12E3-49CA-BC7C-1FEC30FC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76" y="2113077"/>
            <a:ext cx="3686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6F6-E233-4267-B687-CD793FAD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Inserció de nodes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61844-1410-48EC-B64A-A6CCF7F40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442" y="3766055"/>
            <a:ext cx="163830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A6302-CEDF-408A-9C73-53E91957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01" y="2324100"/>
            <a:ext cx="10953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BD443-67F1-4848-9030-F2753A3F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3575554"/>
            <a:ext cx="311467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3097-525D-46FA-954D-6BD3288D3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49" y="2165854"/>
            <a:ext cx="3695700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6346B-0D27-49AA-A367-33A348153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442" y="2225171"/>
            <a:ext cx="1085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184-878F-4EF3-8461-23491012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Limitacions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2751-608B-4296-B24B-BA1F9452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92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ca-ES" dirty="0"/>
              <a:t>Delay per a conèixer el valor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r>
              <a:rPr lang="ca-ES" dirty="0"/>
              <a:t>A més nodes, més temps d’espera</a:t>
            </a:r>
          </a:p>
          <a:p>
            <a:pPr marL="0" indent="0">
              <a:buNone/>
            </a:pPr>
            <a:endParaRPr lang="ca-ES" dirty="0"/>
          </a:p>
          <a:p>
            <a:pPr marL="285750" indent="-285750">
              <a:buFontTx/>
              <a:buChar char="-"/>
            </a:pPr>
            <a:r>
              <a:rPr lang="ca-ES" dirty="0"/>
              <a:t>No es recupera de tots els errors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9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217C-9D33-41D3-A918-5EFC124B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Alguna pregunta?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086E-C853-4DA8-8A9E-D998EE9A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6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Token Ring</vt:lpstr>
      <vt:lpstr>Topologia Token Ring</vt:lpstr>
      <vt:lpstr>Implementació</vt:lpstr>
      <vt:lpstr>Inserció de nodes</vt:lpstr>
      <vt:lpstr>Limitacions</vt:lpstr>
      <vt:lpstr>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Ring</dc:title>
  <dc:creator>Àlex Jordà Triginer</dc:creator>
  <cp:lastModifiedBy>Àlex Jordà Triginer</cp:lastModifiedBy>
  <cp:revision>9</cp:revision>
  <dcterms:created xsi:type="dcterms:W3CDTF">2018-09-27T09:27:33Z</dcterms:created>
  <dcterms:modified xsi:type="dcterms:W3CDTF">2018-09-27T13:26:03Z</dcterms:modified>
</cp:coreProperties>
</file>