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375C-1008-441A-8ED8-C2A679AB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5C398-086B-4B05-9091-94D11961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925-684E-41C2-86DE-6E062F16868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8988E-72DD-4C36-A088-7FEA39B2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0E17-0CB5-4603-BDF2-31314ACE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4EC-85E3-44CD-88E4-76F1BA4B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7762F-1285-454D-93DC-C5F0C7EA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0114-36C7-4692-83FC-F7BCC40C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C9F9-4B56-4640-8E25-A510DBE1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4925-684E-41C2-86DE-6E062F16868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E4A8-FBA9-401C-ADB2-C3BECF03B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8777-3C2C-4086-BAE0-68C13FBA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94EC-85E3-44CD-88E4-76F1BA4B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330CA-C787-4FE9-9198-6480C6FA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8DD31-5F40-4569-BE72-5B083A624C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DC613-F2E9-40A1-9BDC-9C4905EA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7EB7C-DD1E-4784-80B4-5891085C3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7C4659-E794-48A3-9F49-B6592B6C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33591-E345-49BC-A69E-9C9DEA1059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81BEC5-DC74-40B3-A829-857AB5BD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0DD47-4E0A-42E4-B11C-32BE5CA64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9C410A-8AF8-44A6-90C2-399CB80B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C5643-A74B-48AE-AEFB-C3012BB626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F7A350-EEEB-44B1-A23F-EBDE31AB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8A8A-7C3D-40A2-864C-A2FA4B80D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CDD02B-4F17-4038-9055-0EE7C72C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C8E0E-19F5-4F72-804A-DDE1098BE8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730AA5-473C-4E92-B1C3-87E7C471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5489D-3220-4B48-9788-6F05D277BF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BE3D62-D92D-4146-8CC6-F5D6626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B0C6B-3AC7-46AB-99D5-3550AB93C8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0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4CC187-AA10-49BE-91D5-C5C8DAB3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BD690-7A41-43CA-A4BC-DAAB1EDD1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DED467-F2A4-4E5D-8D40-EAA3515D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4D8C5-170E-4B99-96F3-2FA01E0B4B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CD1553-5821-4CEE-83ED-F5A5D6CF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190E2-0969-4F55-8BA5-7C5BC2DB41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4F94E7-4216-445F-8029-668A996A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B16C8-0E35-45AB-8EE0-0B4BCED28D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E2E601-3F65-4BE6-9DE4-1CC870C2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D4F33-F162-4CB7-83F8-0577A45888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9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0360-D4CD-4CB4-871B-7956850B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EE77B-874E-4ABB-B37D-AC56613D5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7966B7-4EED-409E-8C05-C4A05015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CE5AC-57D6-4B55-B988-27D2C90663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Femi Ariyo</dc:creator>
  <cp:lastModifiedBy>Femi Ariyo</cp:lastModifiedBy>
  <cp:revision>1</cp:revision>
  <dcterms:created xsi:type="dcterms:W3CDTF">2023-03-12T12:18:58Z</dcterms:created>
  <dcterms:modified xsi:type="dcterms:W3CDTF">2023-03-12T12:18:58Z</dcterms:modified>
</cp:coreProperties>
</file>