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8" r:id="rId12"/>
    <p:sldId id="275" r:id="rId13"/>
    <p:sldId id="274" r:id="rId14"/>
    <p:sldId id="276" r:id="rId15"/>
    <p:sldId id="277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b="1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b="1" dirty="0"/>
            <a:t>Compile data, cleanse, and perform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b="1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No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count. This is potentially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relative to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Compile data, cleanse, and perform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11107" y="76763"/>
          <a:ext cx="1062789" cy="87419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2632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0" y="12632"/>
        <a:ext cx="1803522" cy="874198"/>
      </dsp:txXfrm>
    </dsp:sp>
    <dsp:sp modelId="{83FB322F-94B2-40E1-9633-06E846CDCB91}">
      <dsp:nvSpPr>
        <dsp:cNvPr id="0" name=""/>
        <dsp:cNvSpPr/>
      </dsp:nvSpPr>
      <dsp:spPr>
        <a:xfrm>
          <a:off x="508211" y="934416"/>
          <a:ext cx="1062789" cy="87419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415281" y="947048"/>
          <a:ext cx="1803522" cy="874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0" rIns="284480" bIns="28448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415281" y="947048"/>
        <a:ext cx="1803522" cy="87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03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5400000">
        <a:off x="207081" y="391186"/>
        <a:ext cx="975747" cy="591362"/>
      </dsp:txXfrm>
    </dsp:sp>
    <dsp:sp modelId="{2978D9D0-D1CA-4CE8-80F0-0187572054EF}">
      <dsp:nvSpPr>
        <dsp:cNvPr id="0" name=""/>
        <dsp:cNvSpPr/>
      </dsp:nvSpPr>
      <dsp:spPr>
        <a:xfrm rot="5400000">
          <a:off x="1301499" y="95506"/>
          <a:ext cx="1182724" cy="118272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301500" y="391187"/>
        <a:ext cx="975747" cy="591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134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5400000">
        <a:off x="134" y="391082"/>
        <a:ext cx="858690" cy="520418"/>
      </dsp:txXfrm>
    </dsp:sp>
    <dsp:sp modelId="{0338B5EC-C356-4EA1-AB01-DAB2756FB445}">
      <dsp:nvSpPr>
        <dsp:cNvPr id="0" name=""/>
        <dsp:cNvSpPr/>
      </dsp:nvSpPr>
      <dsp:spPr>
        <a:xfrm rot="5400000">
          <a:off x="1105688" y="130873"/>
          <a:ext cx="1040836" cy="10408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287834" y="391082"/>
        <a:ext cx="858690" cy="52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count. This is potentially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relative to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623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3941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081E4D-AF92-4F27-AF53-9A653ABA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44" y="863790"/>
            <a:ext cx="526015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 axis – Number of stores</a:t>
            </a:r>
          </a:p>
          <a:p>
            <a:r>
              <a:rPr lang="en-US" dirty="0"/>
              <a:t>X axis – State </a:t>
            </a:r>
          </a:p>
          <a:p>
            <a:r>
              <a:rPr lang="en-US" dirty="0"/>
              <a:t>Size – Housing Price (Larger the Bubble plot,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891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" y="4016199"/>
            <a:ext cx="11862486" cy="25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Y axis – Number of Stores</a:t>
            </a:r>
          </a:p>
          <a:p>
            <a:r>
              <a:rPr lang="en-US" dirty="0"/>
              <a:t>X axis –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368135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4ADA-1F8F-406E-AA80-C6E61C7B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639"/>
          <a:stretch/>
        </p:blipFill>
        <p:spPr>
          <a:xfrm>
            <a:off x="3712218" y="856735"/>
            <a:ext cx="7847780" cy="4959179"/>
          </a:xfrm>
        </p:spPr>
      </p:pic>
    </p:spTree>
    <p:extLst>
      <p:ext uri="{BB962C8B-B14F-4D97-AF65-F5344CB8AC3E}">
        <p14:creationId xmlns:p14="http://schemas.microsoft.com/office/powerpoint/2010/main" val="190612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4757B-9D3C-4A2C-8A78-7454545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13965"/>
              </p:ext>
            </p:extLst>
          </p:nvPr>
        </p:nvGraphicFramePr>
        <p:xfrm>
          <a:off x="3869267" y="752997"/>
          <a:ext cx="7359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060">
                  <a:extLst>
                    <a:ext uri="{9D8B030D-6E8A-4147-A177-3AD203B41FA5}">
                      <a16:colId xmlns:a16="http://schemas.microsoft.com/office/drawing/2014/main" val="410537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</a:t>
                      </a:r>
                      <a:r>
                        <a:rPr lang="en-US" dirty="0" err="1"/>
                        <a:t>Boujee</a:t>
                      </a:r>
                      <a:r>
                        <a:rPr lang="en-US" dirty="0"/>
                        <a:t>-Weighted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208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D52F-D282-43DE-9A00-CB1F49FE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68132"/>
              </p:ext>
            </p:extLst>
          </p:nvPr>
        </p:nvGraphicFramePr>
        <p:xfrm>
          <a:off x="3891198" y="3977770"/>
          <a:ext cx="7315200" cy="205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0863661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50663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52407242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759447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North Dakota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$54,213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PCPI (2</a:t>
                      </a:r>
                      <a:r>
                        <a:rPr lang="en-US" sz="1400" baseline="30000" dirty="0"/>
                        <a:t>nd</a:t>
                      </a:r>
                      <a:r>
                        <a:rPr lang="en-US" sz="1400" dirty="0"/>
                        <a:t> 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9188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Hawaii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$635,176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Median Housing Price (highest)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135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lowest)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457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55E2BE-D5E6-4B68-9114-473BE3FE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15871"/>
              </p:ext>
            </p:extLst>
          </p:nvPr>
        </p:nvGraphicFramePr>
        <p:xfrm>
          <a:off x="3869268" y="1179556"/>
          <a:ext cx="7359060" cy="259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12">
                  <a:extLst>
                    <a:ext uri="{9D8B030D-6E8A-4147-A177-3AD203B41FA5}">
                      <a16:colId xmlns:a16="http://schemas.microsoft.com/office/drawing/2014/main" val="2443705648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329903905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1744789849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2108376947"/>
                    </a:ext>
                  </a:extLst>
                </a:gridCol>
                <a:gridCol w="1471812">
                  <a:extLst>
                    <a:ext uri="{9D8B030D-6E8A-4147-A177-3AD203B41FA5}">
                      <a16:colId xmlns:a16="http://schemas.microsoft.com/office/drawing/2014/main" val="531707897"/>
                    </a:ext>
                  </a:extLst>
                </a:gridCol>
              </a:tblGrid>
              <a:tr h="5218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Store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Starbucks and Whole Foods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86342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$613,998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472972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$255,999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4602225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$245,286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7018404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$373,425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2961951"/>
                  </a:ext>
                </a:extLst>
              </a:tr>
              <a:tr h="373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$232,493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43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82649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30802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1A89F78-26C8-42C0-806E-BBE7F33B9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302"/>
                    </a14:imgEffect>
                    <a14:imgEffect>
                      <a14:saturation sat="1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8239" y="1123837"/>
            <a:ext cx="3859978" cy="4454371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6685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2010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430778"/>
              </p:ext>
            </p:extLst>
          </p:nvPr>
        </p:nvGraphicFramePr>
        <p:xfrm>
          <a:off x="3413638" y="4277837"/>
          <a:ext cx="3220575" cy="182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20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5A413F-9569-478E-A124-14A807BA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05753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11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850372"/>
              </p:ext>
            </p:extLst>
          </p:nvPr>
        </p:nvGraphicFramePr>
        <p:xfrm>
          <a:off x="3517346" y="4725347"/>
          <a:ext cx="2484327" cy="137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602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174347"/>
              </p:ext>
            </p:extLst>
          </p:nvPr>
        </p:nvGraphicFramePr>
        <p:xfrm>
          <a:off x="3777544" y="4640072"/>
          <a:ext cx="2146660" cy="130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792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242</TotalTime>
  <Words>504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Jupyter Notebook</vt:lpstr>
      <vt:lpstr>PowerPoint Presentation</vt:lpstr>
      <vt:lpstr>PowerPoint Presentation</vt:lpstr>
      <vt:lpstr>PowerPoint Presentation</vt:lpstr>
      <vt:lpstr>Jupyter Notebook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Andrew Joseph</cp:lastModifiedBy>
  <cp:revision>27</cp:revision>
  <dcterms:created xsi:type="dcterms:W3CDTF">2019-04-09T22:42:39Z</dcterms:created>
  <dcterms:modified xsi:type="dcterms:W3CDTF">2019-04-13T14:23:47Z</dcterms:modified>
</cp:coreProperties>
</file>