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Regression 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E0880C9-EDCE-4D98-AD15-7B223F3E28E5}">
      <dgm:prSet phldrT="[Text]" phldr="1"/>
      <dgm:spPr/>
      <dgm:t>
        <a:bodyPr/>
        <a:lstStyle/>
        <a:p>
          <a:endParaRPr lang="en-US"/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 phldr="1"/>
      <dgm:spPr/>
      <dgm:t>
        <a:bodyPr/>
        <a:lstStyle/>
        <a:p>
          <a:endParaRPr lang="en-US"/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 phldr="1"/>
      <dgm:spPr/>
      <dgm:t>
        <a:bodyPr/>
        <a:lstStyle/>
        <a:p>
          <a:endParaRPr lang="en-US"/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 phldr="1"/>
      <dgm:spPr/>
      <dgm:t>
        <a:bodyPr/>
        <a:lstStyle/>
        <a:p>
          <a:endParaRPr lang="en-US" dirty="0"/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 phldr="1"/>
      <dgm:spPr/>
      <dgm:t>
        <a:bodyPr/>
        <a:lstStyle/>
        <a:p>
          <a:endParaRPr lang="en-US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/>
      <dgm:t>
        <a:bodyPr/>
        <a:lstStyle/>
        <a:p>
          <a:endParaRPr lang="en-US"/>
        </a:p>
      </dgm:t>
    </dgm:pt>
    <dgm:pt modelId="{C5C2DA03-7A09-45FA-90F8-5494501F7F2F}">
      <dgm:prSet phldrT="[Text]" phldr="1"/>
      <dgm:spPr/>
      <dgm:t>
        <a:bodyPr/>
        <a:lstStyle/>
        <a:p>
          <a:endParaRPr lang="en-US" dirty="0"/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/>
      <dgm:t>
        <a:bodyPr/>
        <a:lstStyle/>
        <a:p>
          <a:endParaRPr lang="en-US"/>
        </a:p>
      </dgm:t>
    </dgm:pt>
    <dgm:pt modelId="{9D70A86C-751D-43C8-8817-344506845463}">
      <dgm:prSet phldrT="[Text]" phldr="1"/>
      <dgm:spPr/>
      <dgm:t>
        <a:bodyPr/>
        <a:lstStyle/>
        <a:p>
          <a:endParaRPr lang="en-US"/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/>
      <dgm:t>
        <a:bodyPr/>
        <a:lstStyle/>
        <a:p>
          <a:endParaRPr lang="en-US"/>
        </a:p>
      </dgm:t>
    </dgm:pt>
    <dgm:pt modelId="{6512B629-D1CA-44D3-A2FD-2C56C3170F33}">
      <dgm:prSet phldrT="[Text]" phldr="1"/>
      <dgm:spPr/>
      <dgm:t>
        <a:bodyPr/>
        <a:lstStyle/>
        <a:p>
          <a:endParaRPr lang="en-US" dirty="0"/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5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5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3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5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3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5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3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5" custLinFactNeighborX="-71231" custLinFactNeighborY="100000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 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22448" y="2144357"/>
          <a:ext cx="7270303" cy="83255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877824" y="256063"/>
          <a:ext cx="2194560" cy="204851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3877055" y="0"/>
          <a:ext cx="2340864" cy="215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3877055" y="0"/>
        <a:ext cx="2340864" cy="2150935"/>
      </dsp:txXfrm>
    </dsp:sp>
    <dsp:sp modelId="{AD097D4D-6574-4765-B23D-DA63C2FED838}">
      <dsp:nvSpPr>
        <dsp:cNvPr id="0" name=""/>
        <dsp:cNvSpPr/>
      </dsp:nvSpPr>
      <dsp:spPr>
        <a:xfrm>
          <a:off x="4242816" y="2816701"/>
          <a:ext cx="2194560" cy="204851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1097280" y="2970339"/>
          <a:ext cx="2340864" cy="2150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097280" y="2970339"/>
        <a:ext cx="2340864" cy="2150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1309" y="722850"/>
          <a:ext cx="3155481" cy="31554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 rot="5400000">
        <a:off x="1310" y="1511720"/>
        <a:ext cx="2603272" cy="1577741"/>
      </dsp:txXfrm>
    </dsp:sp>
    <dsp:sp modelId="{0338B5EC-C356-4EA1-AB01-DAB2756FB445}">
      <dsp:nvSpPr>
        <dsp:cNvPr id="0" name=""/>
        <dsp:cNvSpPr/>
      </dsp:nvSpPr>
      <dsp:spPr>
        <a:xfrm rot="5400000">
          <a:off x="3384126" y="722850"/>
          <a:ext cx="3155481" cy="31554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 rot="-5400000">
        <a:off x="3936336" y="1511720"/>
        <a:ext cx="2603272" cy="15777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232" y="785006"/>
          <a:ext cx="2665960" cy="266596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 rot="5400000">
        <a:off x="466776" y="1451496"/>
        <a:ext cx="2199417" cy="1332980"/>
      </dsp:txXfrm>
    </dsp:sp>
    <dsp:sp modelId="{2978D9D0-D1CA-4CE8-80F0-0187572054EF}">
      <dsp:nvSpPr>
        <dsp:cNvPr id="0" name=""/>
        <dsp:cNvSpPr/>
      </dsp:nvSpPr>
      <dsp:spPr>
        <a:xfrm rot="5400000">
          <a:off x="2933690" y="785006"/>
          <a:ext cx="2665960" cy="2665960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 rot="-5400000">
        <a:off x="2933691" y="1451496"/>
        <a:ext cx="2199417" cy="13329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1078379" y="8874"/>
          <a:ext cx="2414016" cy="245821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4089604" y="583468"/>
          <a:ext cx="2484411" cy="119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0" rIns="391160" bIns="39116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>
        <a:off x="4089604" y="583468"/>
        <a:ext cx="2484411" cy="1194666"/>
      </dsp:txXfrm>
    </dsp:sp>
    <dsp:sp modelId="{30333ED4-1C07-4D4D-8C46-F60955F08AD4}">
      <dsp:nvSpPr>
        <dsp:cNvPr id="0" name=""/>
        <dsp:cNvSpPr/>
      </dsp:nvSpPr>
      <dsp:spPr>
        <a:xfrm>
          <a:off x="2915132" y="2663063"/>
          <a:ext cx="2414016" cy="245821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537665" y="2620031"/>
          <a:ext cx="2415590" cy="146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0" rIns="376936" bIns="376936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 dirty="0"/>
        </a:p>
      </dsp:txBody>
      <dsp:txXfrm>
        <a:off x="537665" y="2620031"/>
        <a:ext cx="2415590" cy="14612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2978042" y="215855"/>
          <a:ext cx="2414016" cy="245821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35521"/>
          <a:ext cx="4096512" cy="24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0" rIns="462280" bIns="46228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5521"/>
        <a:ext cx="4096512" cy="2458212"/>
      </dsp:txXfrm>
    </dsp:sp>
    <dsp:sp modelId="{83FB322F-94B2-40E1-9633-06E846CDCB91}">
      <dsp:nvSpPr>
        <dsp:cNvPr id="0" name=""/>
        <dsp:cNvSpPr/>
      </dsp:nvSpPr>
      <dsp:spPr>
        <a:xfrm>
          <a:off x="1154350" y="2627541"/>
          <a:ext cx="2414016" cy="245821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3214664" y="2663063"/>
          <a:ext cx="4096512" cy="245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0" rIns="462280" bIns="46228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214664" y="2663063"/>
        <a:ext cx="4096512" cy="2458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651443" y="1279559"/>
          <a:ext cx="395526" cy="39585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363604" y="1846936"/>
          <a:ext cx="500110" cy="49430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959023" y="2629739"/>
          <a:ext cx="597148" cy="60166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b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432263" y="1067785"/>
          <a:ext cx="3042037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/>
        </a:p>
      </dsp:txBody>
      <dsp:txXfrm>
        <a:off x="3432263" y="1067785"/>
        <a:ext cx="3042037" cy="819404"/>
      </dsp:txXfrm>
    </dsp:sp>
    <dsp:sp modelId="{59B8116E-34E2-4342-B15C-B43AC7579765}">
      <dsp:nvSpPr>
        <dsp:cNvPr id="0" name=""/>
        <dsp:cNvSpPr/>
      </dsp:nvSpPr>
      <dsp:spPr>
        <a:xfrm>
          <a:off x="840898" y="1684387"/>
          <a:ext cx="2422363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840898" y="1684387"/>
        <a:ext cx="2422363" cy="819404"/>
      </dsp:txXfrm>
    </dsp:sp>
    <dsp:sp modelId="{014D71CD-ABF7-4638-9FA8-33A9009AD2F4}">
      <dsp:nvSpPr>
        <dsp:cNvPr id="0" name=""/>
        <dsp:cNvSpPr/>
      </dsp:nvSpPr>
      <dsp:spPr>
        <a:xfrm>
          <a:off x="4615278" y="2405462"/>
          <a:ext cx="1859022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/>
        </a:p>
      </dsp:txBody>
      <dsp:txXfrm>
        <a:off x="4615278" y="2405462"/>
        <a:ext cx="1859022" cy="819404"/>
      </dsp:txXfrm>
    </dsp:sp>
    <dsp:sp modelId="{A8FBAD37-D756-4CE7-8006-075589010B24}">
      <dsp:nvSpPr>
        <dsp:cNvPr id="0" name=""/>
        <dsp:cNvSpPr/>
      </dsp:nvSpPr>
      <dsp:spPr>
        <a:xfrm>
          <a:off x="1651235" y="4301871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0" tIns="62230" rIns="62230" bIns="62230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1651235" y="4301871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24560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3572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84371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376840"/>
              </p:ext>
            </p:extLst>
          </p:nvPr>
        </p:nvGraphicFramePr>
        <p:xfrm>
          <a:off x="4208014" y="1128408"/>
          <a:ext cx="6540917" cy="460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23598"/>
              </p:ext>
            </p:extLst>
          </p:nvPr>
        </p:nvGraphicFramePr>
        <p:xfrm>
          <a:off x="4367813" y="1123837"/>
          <a:ext cx="5599884" cy="423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97340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318002"/>
              </p:ext>
            </p:extLst>
          </p:nvPr>
        </p:nvGraphicFramePr>
        <p:xfrm>
          <a:off x="4223845" y="97901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45695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</TotalTime>
  <Words>51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Retail Landscape by State</vt:lpstr>
      <vt:lpstr>Scope</vt:lpstr>
      <vt:lpstr>Method</vt:lpstr>
      <vt:lpstr>Analysis:</vt:lpstr>
      <vt:lpstr>Analysis:</vt:lpstr>
      <vt:lpstr> Analysis: </vt:lpstr>
      <vt:lpstr>Analysis: </vt:lpstr>
      <vt:lpstr>Analysis: Walgreens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Andrew Joseph</cp:lastModifiedBy>
  <cp:revision>5</cp:revision>
  <dcterms:created xsi:type="dcterms:W3CDTF">2019-04-09T22:42:39Z</dcterms:created>
  <dcterms:modified xsi:type="dcterms:W3CDTF">2019-04-09T23:27:38Z</dcterms:modified>
</cp:coreProperties>
</file>