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7" r:id="rId5"/>
    <p:sldId id="266" r:id="rId6"/>
    <p:sldId id="263" r:id="rId7"/>
    <p:sldId id="262" r:id="rId8"/>
    <p:sldId id="261" r:id="rId9"/>
    <p:sldId id="260" r:id="rId10"/>
    <p:sldId id="259" r:id="rId11"/>
    <p:sldId id="278" r:id="rId12"/>
    <p:sldId id="275" r:id="rId13"/>
    <p:sldId id="274" r:id="rId14"/>
    <p:sldId id="276" r:id="rId15"/>
    <p:sldId id="277" r:id="rId16"/>
    <p:sldId id="268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58C-C0BB-47EE-9257-BAD24322726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08D03B9F-0F2B-4135-B715-8CF1E09C41CE}">
      <dgm:prSet phldrT="[Text]"/>
      <dgm:spPr/>
      <dgm:t>
        <a:bodyPr/>
        <a:lstStyle/>
        <a:p>
          <a:r>
            <a:rPr lang="en-US" dirty="0"/>
            <a:t>Income/Housing Data</a:t>
          </a:r>
        </a:p>
      </dgm:t>
    </dgm:pt>
    <dgm:pt modelId="{503F1467-1F7E-4B4D-927B-55AF51BE55CA}" type="parTrans" cxnId="{0171F6AD-323A-4C75-86CF-17D3DBDB3618}">
      <dgm:prSet/>
      <dgm:spPr/>
      <dgm:t>
        <a:bodyPr/>
        <a:lstStyle/>
        <a:p>
          <a:endParaRPr lang="en-US"/>
        </a:p>
      </dgm:t>
    </dgm:pt>
    <dgm:pt modelId="{49C82DB9-D549-4CC9-BAF8-33132B623FBC}" type="sibTrans" cxnId="{0171F6AD-323A-4C75-86CF-17D3DBDB3618}">
      <dgm:prSet/>
      <dgm:spPr/>
      <dgm:t>
        <a:bodyPr/>
        <a:lstStyle/>
        <a:p>
          <a:endParaRPr lang="en-US"/>
        </a:p>
      </dgm:t>
    </dgm:pt>
    <dgm:pt modelId="{9308C9D5-A3D4-473D-8F73-2EFE23459A52}">
      <dgm:prSet phldrT="[Text]"/>
      <dgm:spPr/>
      <dgm:t>
        <a:bodyPr/>
        <a:lstStyle/>
        <a:p>
          <a:r>
            <a:rPr lang="en-US" dirty="0"/>
            <a:t>Retail Store Counts by State / zip code</a:t>
          </a:r>
        </a:p>
      </dgm:t>
    </dgm:pt>
    <dgm:pt modelId="{928C9279-7A1D-4BD6-A8CB-8ACAF571B1BF}" type="parTrans" cxnId="{6CF6C51A-2E94-4BCD-9720-D7822AB09B19}">
      <dgm:prSet/>
      <dgm:spPr/>
      <dgm:t>
        <a:bodyPr/>
        <a:lstStyle/>
        <a:p>
          <a:endParaRPr lang="en-US"/>
        </a:p>
      </dgm:t>
    </dgm:pt>
    <dgm:pt modelId="{4F162853-8B58-42BE-B5F2-D4AE61F54B65}" type="sibTrans" cxnId="{6CF6C51A-2E94-4BCD-9720-D7822AB09B19}">
      <dgm:prSet/>
      <dgm:spPr/>
      <dgm:t>
        <a:bodyPr/>
        <a:lstStyle/>
        <a:p>
          <a:endParaRPr lang="en-US"/>
        </a:p>
      </dgm:t>
    </dgm:pt>
    <dgm:pt modelId="{74D63F05-4221-4F12-B457-962397327BDD}">
      <dgm:prSet phldrT="[Text]"/>
      <dgm:spPr/>
      <dgm:t>
        <a:bodyPr/>
        <a:lstStyle/>
        <a:p>
          <a:r>
            <a:rPr lang="en-US" dirty="0"/>
            <a:t>Analysis of relationship between Housing Prices and Retail</a:t>
          </a:r>
        </a:p>
      </dgm:t>
    </dgm:pt>
    <dgm:pt modelId="{E061449D-9CC5-4C39-9BAE-B85E6C4F3D3E}" type="parTrans" cxnId="{9DAC46D9-847A-4549-AFD3-972E7D7B2D2D}">
      <dgm:prSet/>
      <dgm:spPr/>
      <dgm:t>
        <a:bodyPr/>
        <a:lstStyle/>
        <a:p>
          <a:endParaRPr lang="en-US"/>
        </a:p>
      </dgm:t>
    </dgm:pt>
    <dgm:pt modelId="{EF7C4A6E-F50B-4D4C-B60F-05247ABB4913}" type="sibTrans" cxnId="{9DAC46D9-847A-4549-AFD3-972E7D7B2D2D}">
      <dgm:prSet/>
      <dgm:spPr/>
      <dgm:t>
        <a:bodyPr/>
        <a:lstStyle/>
        <a:p>
          <a:endParaRPr lang="en-US"/>
        </a:p>
      </dgm:t>
    </dgm:pt>
    <dgm:pt modelId="{B94C0219-FA2C-4B7C-AE62-9CB306EB8FA5}" type="pres">
      <dgm:prSet presAssocID="{0FC4C58C-C0BB-47EE-9257-BAD243227263}" presName="Name0" presStyleCnt="0">
        <dgm:presLayoutVars>
          <dgm:dir/>
          <dgm:resizeHandles val="exact"/>
        </dgm:presLayoutVars>
      </dgm:prSet>
      <dgm:spPr/>
    </dgm:pt>
    <dgm:pt modelId="{93E782EF-9334-4615-A1D3-EA8BF60AFF47}" type="pres">
      <dgm:prSet presAssocID="{0FC4C58C-C0BB-47EE-9257-BAD243227263}" presName="vNodes" presStyleCnt="0"/>
      <dgm:spPr/>
    </dgm:pt>
    <dgm:pt modelId="{C1E54C7B-6C45-4A62-9A96-10660E71979D}" type="pres">
      <dgm:prSet presAssocID="{08D03B9F-0F2B-4135-B715-8CF1E09C41CE}" presName="node" presStyleLbl="node1" presStyleIdx="0" presStyleCnt="3">
        <dgm:presLayoutVars>
          <dgm:bulletEnabled val="1"/>
        </dgm:presLayoutVars>
      </dgm:prSet>
      <dgm:spPr/>
    </dgm:pt>
    <dgm:pt modelId="{CB64C698-DEAC-462C-BBE0-3A3C8A5935CE}" type="pres">
      <dgm:prSet presAssocID="{49C82DB9-D549-4CC9-BAF8-33132B623FBC}" presName="spacerT" presStyleCnt="0"/>
      <dgm:spPr/>
    </dgm:pt>
    <dgm:pt modelId="{8AB4AB11-618F-44B7-B8F2-643DE01859D5}" type="pres">
      <dgm:prSet presAssocID="{49C82DB9-D549-4CC9-BAF8-33132B623FBC}" presName="sibTrans" presStyleLbl="sibTrans2D1" presStyleIdx="0" presStyleCnt="2"/>
      <dgm:spPr/>
    </dgm:pt>
    <dgm:pt modelId="{1C1A6047-951D-4CE5-B25D-5DDDEA26C72E}" type="pres">
      <dgm:prSet presAssocID="{49C82DB9-D549-4CC9-BAF8-33132B623FBC}" presName="spacerB" presStyleCnt="0"/>
      <dgm:spPr/>
    </dgm:pt>
    <dgm:pt modelId="{58E7C603-37E5-41E0-BB53-F0036B92EE00}" type="pres">
      <dgm:prSet presAssocID="{9308C9D5-A3D4-473D-8F73-2EFE23459A52}" presName="node" presStyleLbl="node1" presStyleIdx="1" presStyleCnt="3">
        <dgm:presLayoutVars>
          <dgm:bulletEnabled val="1"/>
        </dgm:presLayoutVars>
      </dgm:prSet>
      <dgm:spPr/>
    </dgm:pt>
    <dgm:pt modelId="{5B55BE9D-F631-4D01-968D-25B414652287}" type="pres">
      <dgm:prSet presAssocID="{0FC4C58C-C0BB-47EE-9257-BAD243227263}" presName="sibTransLast" presStyleLbl="sibTrans2D1" presStyleIdx="1" presStyleCnt="2"/>
      <dgm:spPr/>
    </dgm:pt>
    <dgm:pt modelId="{98499527-0F0F-44B5-8221-C55F2A10A200}" type="pres">
      <dgm:prSet presAssocID="{0FC4C58C-C0BB-47EE-9257-BAD243227263}" presName="connectorText" presStyleLbl="sibTrans2D1" presStyleIdx="1" presStyleCnt="2"/>
      <dgm:spPr/>
    </dgm:pt>
    <dgm:pt modelId="{15EAE5F8-2DCB-4242-85C7-690D14CEA081}" type="pres">
      <dgm:prSet presAssocID="{0FC4C58C-C0BB-47EE-9257-BAD243227263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CF6C51A-2E94-4BCD-9720-D7822AB09B19}" srcId="{0FC4C58C-C0BB-47EE-9257-BAD243227263}" destId="{9308C9D5-A3D4-473D-8F73-2EFE23459A52}" srcOrd="1" destOrd="0" parTransId="{928C9279-7A1D-4BD6-A8CB-8ACAF571B1BF}" sibTransId="{4F162853-8B58-42BE-B5F2-D4AE61F54B65}"/>
    <dgm:cxn modelId="{32C25F77-080B-4DC9-B2DA-6E5922B46718}" type="presOf" srcId="{9308C9D5-A3D4-473D-8F73-2EFE23459A52}" destId="{58E7C603-37E5-41E0-BB53-F0036B92EE00}" srcOrd="0" destOrd="0" presId="urn:microsoft.com/office/officeart/2005/8/layout/equation2"/>
    <dgm:cxn modelId="{9C25A75A-01C1-47CD-B950-CB1674D866E3}" type="presOf" srcId="{49C82DB9-D549-4CC9-BAF8-33132B623FBC}" destId="{8AB4AB11-618F-44B7-B8F2-643DE01859D5}" srcOrd="0" destOrd="0" presId="urn:microsoft.com/office/officeart/2005/8/layout/equation2"/>
    <dgm:cxn modelId="{0171F6AD-323A-4C75-86CF-17D3DBDB3618}" srcId="{0FC4C58C-C0BB-47EE-9257-BAD243227263}" destId="{08D03B9F-0F2B-4135-B715-8CF1E09C41CE}" srcOrd="0" destOrd="0" parTransId="{503F1467-1F7E-4B4D-927B-55AF51BE55CA}" sibTransId="{49C82DB9-D549-4CC9-BAF8-33132B623FBC}"/>
    <dgm:cxn modelId="{9DAC46D9-847A-4549-AFD3-972E7D7B2D2D}" srcId="{0FC4C58C-C0BB-47EE-9257-BAD243227263}" destId="{74D63F05-4221-4F12-B457-962397327BDD}" srcOrd="2" destOrd="0" parTransId="{E061449D-9CC5-4C39-9BAE-B85E6C4F3D3E}" sibTransId="{EF7C4A6E-F50B-4D4C-B60F-05247ABB4913}"/>
    <dgm:cxn modelId="{EDA1D6E0-1C67-4DDC-9DCB-906FD4F84ED3}" type="presOf" srcId="{4F162853-8B58-42BE-B5F2-D4AE61F54B65}" destId="{98499527-0F0F-44B5-8221-C55F2A10A200}" srcOrd="1" destOrd="0" presId="urn:microsoft.com/office/officeart/2005/8/layout/equation2"/>
    <dgm:cxn modelId="{3506B2E4-6BD7-4C6B-A218-BFF058FE7543}" type="presOf" srcId="{08D03B9F-0F2B-4135-B715-8CF1E09C41CE}" destId="{C1E54C7B-6C45-4A62-9A96-10660E71979D}" srcOrd="0" destOrd="0" presId="urn:microsoft.com/office/officeart/2005/8/layout/equation2"/>
    <dgm:cxn modelId="{624CD0ED-50D5-4FE1-AF0A-3C8AC3B982BF}" type="presOf" srcId="{0FC4C58C-C0BB-47EE-9257-BAD243227263}" destId="{B94C0219-FA2C-4B7C-AE62-9CB306EB8FA5}" srcOrd="0" destOrd="0" presId="urn:microsoft.com/office/officeart/2005/8/layout/equation2"/>
    <dgm:cxn modelId="{2DB46CF6-50AA-40C8-BEFB-4269764DB7AD}" type="presOf" srcId="{74D63F05-4221-4F12-B457-962397327BDD}" destId="{15EAE5F8-2DCB-4242-85C7-690D14CEA081}" srcOrd="0" destOrd="0" presId="urn:microsoft.com/office/officeart/2005/8/layout/equation2"/>
    <dgm:cxn modelId="{C5EC5AFA-B403-483B-BC92-6B08A87AD343}" type="presOf" srcId="{4F162853-8B58-42BE-B5F2-D4AE61F54B65}" destId="{5B55BE9D-F631-4D01-968D-25B414652287}" srcOrd="0" destOrd="0" presId="urn:microsoft.com/office/officeart/2005/8/layout/equation2"/>
    <dgm:cxn modelId="{0381A0AA-661C-4E5A-86AB-7007B1F7525E}" type="presParOf" srcId="{B94C0219-FA2C-4B7C-AE62-9CB306EB8FA5}" destId="{93E782EF-9334-4615-A1D3-EA8BF60AFF47}" srcOrd="0" destOrd="0" presId="urn:microsoft.com/office/officeart/2005/8/layout/equation2"/>
    <dgm:cxn modelId="{68203D77-7CE5-4303-A77D-BFB12B23907D}" type="presParOf" srcId="{93E782EF-9334-4615-A1D3-EA8BF60AFF47}" destId="{C1E54C7B-6C45-4A62-9A96-10660E71979D}" srcOrd="0" destOrd="0" presId="urn:microsoft.com/office/officeart/2005/8/layout/equation2"/>
    <dgm:cxn modelId="{AB992476-1696-40E6-B580-60F96F358100}" type="presParOf" srcId="{93E782EF-9334-4615-A1D3-EA8BF60AFF47}" destId="{CB64C698-DEAC-462C-BBE0-3A3C8A5935CE}" srcOrd="1" destOrd="0" presId="urn:microsoft.com/office/officeart/2005/8/layout/equation2"/>
    <dgm:cxn modelId="{78FDE46C-00A2-4ED2-AECE-DD36884A8726}" type="presParOf" srcId="{93E782EF-9334-4615-A1D3-EA8BF60AFF47}" destId="{8AB4AB11-618F-44B7-B8F2-643DE01859D5}" srcOrd="2" destOrd="0" presId="urn:microsoft.com/office/officeart/2005/8/layout/equation2"/>
    <dgm:cxn modelId="{E9A5B127-7C1F-4ECE-876D-BE27B8C574F0}" type="presParOf" srcId="{93E782EF-9334-4615-A1D3-EA8BF60AFF47}" destId="{1C1A6047-951D-4CE5-B25D-5DDDEA26C72E}" srcOrd="3" destOrd="0" presId="urn:microsoft.com/office/officeart/2005/8/layout/equation2"/>
    <dgm:cxn modelId="{977C8500-2D76-411D-8C37-D2641F41E62D}" type="presParOf" srcId="{93E782EF-9334-4615-A1D3-EA8BF60AFF47}" destId="{58E7C603-37E5-41E0-BB53-F0036B92EE00}" srcOrd="4" destOrd="0" presId="urn:microsoft.com/office/officeart/2005/8/layout/equation2"/>
    <dgm:cxn modelId="{7209C4C6-E0D4-4D16-99EC-60BB99DFEF0D}" type="presParOf" srcId="{B94C0219-FA2C-4B7C-AE62-9CB306EB8FA5}" destId="{5B55BE9D-F631-4D01-968D-25B414652287}" srcOrd="1" destOrd="0" presId="urn:microsoft.com/office/officeart/2005/8/layout/equation2"/>
    <dgm:cxn modelId="{A8A12DCA-C1E7-4EDA-85DC-C5FB7FA6AEC1}" type="presParOf" srcId="{5B55BE9D-F631-4D01-968D-25B414652287}" destId="{98499527-0F0F-44B5-8221-C55F2A10A200}" srcOrd="0" destOrd="0" presId="urn:microsoft.com/office/officeart/2005/8/layout/equation2"/>
    <dgm:cxn modelId="{28C05680-5F0E-400F-8D30-9BDE57D41010}" type="presParOf" srcId="{B94C0219-FA2C-4B7C-AE62-9CB306EB8FA5}" destId="{15EAE5F8-2DCB-4242-85C7-690D14CEA08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F42C4C-4260-430C-83E2-3FC1BAE565F7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0880C9-EDCE-4D98-AD15-7B223F3E28E5}">
      <dgm:prSet phldrT="[Text]"/>
      <dgm:spPr/>
      <dgm:t>
        <a:bodyPr/>
        <a:lstStyle/>
        <a:p>
          <a:r>
            <a:rPr lang="en-US" b="1" dirty="0"/>
            <a:t>Pull GDP statistics, housing data from Zillow, and store locations from misc. sources such as quarterly earnings releases</a:t>
          </a:r>
        </a:p>
      </dgm:t>
    </dgm:pt>
    <dgm:pt modelId="{A434C7C7-5AFB-4CE0-9FF9-6A45D597F12D}" type="parTrans" cxnId="{FEA12D5F-7271-4EE5-84D2-338549B42E91}">
      <dgm:prSet/>
      <dgm:spPr/>
      <dgm:t>
        <a:bodyPr/>
        <a:lstStyle/>
        <a:p>
          <a:endParaRPr lang="en-US"/>
        </a:p>
      </dgm:t>
    </dgm:pt>
    <dgm:pt modelId="{C497D1A1-DA30-4D3E-B8B9-4ED15F99D9A6}" type="sibTrans" cxnId="{FEA12D5F-7271-4EE5-84D2-338549B42E91}">
      <dgm:prSet/>
      <dgm:spPr/>
      <dgm:t>
        <a:bodyPr/>
        <a:lstStyle/>
        <a:p>
          <a:endParaRPr lang="en-US"/>
        </a:p>
      </dgm:t>
    </dgm:pt>
    <dgm:pt modelId="{EF1D3F7E-0309-4C76-A884-7A6EEF8FC650}">
      <dgm:prSet phldrT="[Text]"/>
      <dgm:spPr/>
      <dgm:t>
        <a:bodyPr/>
        <a:lstStyle/>
        <a:p>
          <a:r>
            <a:rPr lang="en-US" b="1" dirty="0"/>
            <a:t>Compile data, cleanse, and perform analysis</a:t>
          </a:r>
        </a:p>
      </dgm:t>
    </dgm:pt>
    <dgm:pt modelId="{6600C332-7609-4122-AAC3-5CCBA7B08D3A}" type="parTrans" cxnId="{75ADB929-E198-4025-8599-FC444EF36515}">
      <dgm:prSet/>
      <dgm:spPr/>
      <dgm:t>
        <a:bodyPr/>
        <a:lstStyle/>
        <a:p>
          <a:endParaRPr lang="en-US"/>
        </a:p>
      </dgm:t>
    </dgm:pt>
    <dgm:pt modelId="{2E59F71F-263E-4DBA-A409-19A0D8A386E4}" type="sibTrans" cxnId="{75ADB929-E198-4025-8599-FC444EF36515}">
      <dgm:prSet/>
      <dgm:spPr/>
      <dgm:t>
        <a:bodyPr/>
        <a:lstStyle/>
        <a:p>
          <a:endParaRPr lang="en-US"/>
        </a:p>
      </dgm:t>
    </dgm:pt>
    <dgm:pt modelId="{AF505E4F-E2F9-4679-9A1E-0B5FBC4F6B74}">
      <dgm:prSet phldrT="[Text]"/>
      <dgm:spPr/>
      <dgm:t>
        <a:bodyPr/>
        <a:lstStyle/>
        <a:p>
          <a:r>
            <a:rPr lang="en-US" b="1" dirty="0"/>
            <a:t>Derive insights from analysis, including predictive formulas. Connect this data with the real world, and attempt to explain variances</a:t>
          </a:r>
        </a:p>
      </dgm:t>
    </dgm:pt>
    <dgm:pt modelId="{DFAE5A80-07BE-4FAB-B526-D56D8AF9BDFA}" type="parTrans" cxnId="{7C443757-5D80-465A-8818-D5DB74173A1F}">
      <dgm:prSet/>
      <dgm:spPr/>
      <dgm:t>
        <a:bodyPr/>
        <a:lstStyle/>
        <a:p>
          <a:endParaRPr lang="en-US"/>
        </a:p>
      </dgm:t>
    </dgm:pt>
    <dgm:pt modelId="{E4E431AF-911C-4E77-9683-D1475DB3544D}" type="sibTrans" cxnId="{7C443757-5D80-465A-8818-D5DB74173A1F}">
      <dgm:prSet/>
      <dgm:spPr/>
      <dgm:t>
        <a:bodyPr/>
        <a:lstStyle/>
        <a:p>
          <a:endParaRPr lang="en-US"/>
        </a:p>
      </dgm:t>
    </dgm:pt>
    <dgm:pt modelId="{E9DCD3A9-343C-4A6D-943D-ABCEB873FBB3}" type="pres">
      <dgm:prSet presAssocID="{33F42C4C-4260-430C-83E2-3FC1BAE565F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512685A-2C9F-463B-A24A-4567410A124C}" type="pres">
      <dgm:prSet presAssocID="{6E0880C9-EDCE-4D98-AD15-7B223F3E28E5}" presName="Accent1" presStyleCnt="0"/>
      <dgm:spPr/>
    </dgm:pt>
    <dgm:pt modelId="{A796C8FB-5FBD-4FA0-B1F6-716E2463B224}" type="pres">
      <dgm:prSet presAssocID="{6E0880C9-EDCE-4D98-AD15-7B223F3E28E5}" presName="Accent" presStyleLbl="node1" presStyleIdx="0" presStyleCnt="3"/>
      <dgm:spPr/>
    </dgm:pt>
    <dgm:pt modelId="{55752174-3A7C-4D53-9F03-74EFBBE0B750}" type="pres">
      <dgm:prSet presAssocID="{6E0880C9-EDCE-4D98-AD15-7B223F3E28E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77A6CC8-C687-4DAA-8621-EEFBA0BE9942}" type="pres">
      <dgm:prSet presAssocID="{EF1D3F7E-0309-4C76-A884-7A6EEF8FC650}" presName="Accent2" presStyleCnt="0"/>
      <dgm:spPr/>
    </dgm:pt>
    <dgm:pt modelId="{F5A43C80-5E05-46D3-B399-EB7813352E80}" type="pres">
      <dgm:prSet presAssocID="{EF1D3F7E-0309-4C76-A884-7A6EEF8FC650}" presName="Accent" presStyleLbl="node1" presStyleIdx="1" presStyleCnt="3"/>
      <dgm:spPr/>
    </dgm:pt>
    <dgm:pt modelId="{934D4E2B-624E-4044-A934-4891C0FA1324}" type="pres">
      <dgm:prSet presAssocID="{EF1D3F7E-0309-4C76-A884-7A6EEF8FC65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A2A4F88D-0235-463C-A6D6-B732CD794F59}" type="pres">
      <dgm:prSet presAssocID="{AF505E4F-E2F9-4679-9A1E-0B5FBC4F6B74}" presName="Accent3" presStyleCnt="0"/>
      <dgm:spPr/>
    </dgm:pt>
    <dgm:pt modelId="{D77CEDFA-44BC-41A2-A790-FDEFA0D872EF}" type="pres">
      <dgm:prSet presAssocID="{AF505E4F-E2F9-4679-9A1E-0B5FBC4F6B74}" presName="Accent" presStyleLbl="node1" presStyleIdx="2" presStyleCnt="3"/>
      <dgm:spPr/>
    </dgm:pt>
    <dgm:pt modelId="{12DBEA72-CA5B-4D31-9294-019E71024CCA}" type="pres">
      <dgm:prSet presAssocID="{AF505E4F-E2F9-4679-9A1E-0B5FBC4F6B74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FC8ABB11-A2B2-4FC7-BB7B-F3555C74F58D}" type="presOf" srcId="{33F42C4C-4260-430C-83E2-3FC1BAE565F7}" destId="{E9DCD3A9-343C-4A6D-943D-ABCEB873FBB3}" srcOrd="0" destOrd="0" presId="urn:microsoft.com/office/officeart/2009/layout/CircleArrowProcess"/>
    <dgm:cxn modelId="{3A6D591B-9CE1-4F07-9FE1-9C1489E4F31E}" type="presOf" srcId="{AF505E4F-E2F9-4679-9A1E-0B5FBC4F6B74}" destId="{12DBEA72-CA5B-4D31-9294-019E71024CCA}" srcOrd="0" destOrd="0" presId="urn:microsoft.com/office/officeart/2009/layout/CircleArrowProcess"/>
    <dgm:cxn modelId="{75ADB929-E198-4025-8599-FC444EF36515}" srcId="{33F42C4C-4260-430C-83E2-3FC1BAE565F7}" destId="{EF1D3F7E-0309-4C76-A884-7A6EEF8FC650}" srcOrd="1" destOrd="0" parTransId="{6600C332-7609-4122-AAC3-5CCBA7B08D3A}" sibTransId="{2E59F71F-263E-4DBA-A409-19A0D8A386E4}"/>
    <dgm:cxn modelId="{FEA12D5F-7271-4EE5-84D2-338549B42E91}" srcId="{33F42C4C-4260-430C-83E2-3FC1BAE565F7}" destId="{6E0880C9-EDCE-4D98-AD15-7B223F3E28E5}" srcOrd="0" destOrd="0" parTransId="{A434C7C7-5AFB-4CE0-9FF9-6A45D597F12D}" sibTransId="{C497D1A1-DA30-4D3E-B8B9-4ED15F99D9A6}"/>
    <dgm:cxn modelId="{05C12748-26E9-4553-A171-F82F8F856F74}" type="presOf" srcId="{EF1D3F7E-0309-4C76-A884-7A6EEF8FC650}" destId="{934D4E2B-624E-4044-A934-4891C0FA1324}" srcOrd="0" destOrd="0" presId="urn:microsoft.com/office/officeart/2009/layout/CircleArrowProcess"/>
    <dgm:cxn modelId="{7C443757-5D80-465A-8818-D5DB74173A1F}" srcId="{33F42C4C-4260-430C-83E2-3FC1BAE565F7}" destId="{AF505E4F-E2F9-4679-9A1E-0B5FBC4F6B74}" srcOrd="2" destOrd="0" parTransId="{DFAE5A80-07BE-4FAB-B526-D56D8AF9BDFA}" sibTransId="{E4E431AF-911C-4E77-9683-D1475DB3544D}"/>
    <dgm:cxn modelId="{C3D5B3B6-11A5-4EA2-B05F-44380F0367B5}" type="presOf" srcId="{6E0880C9-EDCE-4D98-AD15-7B223F3E28E5}" destId="{55752174-3A7C-4D53-9F03-74EFBBE0B750}" srcOrd="0" destOrd="0" presId="urn:microsoft.com/office/officeart/2009/layout/CircleArrowProcess"/>
    <dgm:cxn modelId="{56F46165-9ED6-41C8-877A-6DF1317CAF15}" type="presParOf" srcId="{E9DCD3A9-343C-4A6D-943D-ABCEB873FBB3}" destId="{1512685A-2C9F-463B-A24A-4567410A124C}" srcOrd="0" destOrd="0" presId="urn:microsoft.com/office/officeart/2009/layout/CircleArrowProcess"/>
    <dgm:cxn modelId="{8967810B-01D8-4818-9859-56AC281C17D7}" type="presParOf" srcId="{1512685A-2C9F-463B-A24A-4567410A124C}" destId="{A796C8FB-5FBD-4FA0-B1F6-716E2463B224}" srcOrd="0" destOrd="0" presId="urn:microsoft.com/office/officeart/2009/layout/CircleArrowProcess"/>
    <dgm:cxn modelId="{E4904E48-B429-4485-9CA5-0CA835A74099}" type="presParOf" srcId="{E9DCD3A9-343C-4A6D-943D-ABCEB873FBB3}" destId="{55752174-3A7C-4D53-9F03-74EFBBE0B750}" srcOrd="1" destOrd="0" presId="urn:microsoft.com/office/officeart/2009/layout/CircleArrowProcess"/>
    <dgm:cxn modelId="{3365D01D-D96D-40E2-8EB3-EBD1CE3A0DEB}" type="presParOf" srcId="{E9DCD3A9-343C-4A6D-943D-ABCEB873FBB3}" destId="{C77A6CC8-C687-4DAA-8621-EEFBA0BE9942}" srcOrd="2" destOrd="0" presId="urn:microsoft.com/office/officeart/2009/layout/CircleArrowProcess"/>
    <dgm:cxn modelId="{12956F14-9C77-4219-ABB4-DD8E475D4016}" type="presParOf" srcId="{C77A6CC8-C687-4DAA-8621-EEFBA0BE9942}" destId="{F5A43C80-5E05-46D3-B399-EB7813352E80}" srcOrd="0" destOrd="0" presId="urn:microsoft.com/office/officeart/2009/layout/CircleArrowProcess"/>
    <dgm:cxn modelId="{7D743486-DF84-414B-96C6-58C71DFA3600}" type="presParOf" srcId="{E9DCD3A9-343C-4A6D-943D-ABCEB873FBB3}" destId="{934D4E2B-624E-4044-A934-4891C0FA1324}" srcOrd="3" destOrd="0" presId="urn:microsoft.com/office/officeart/2009/layout/CircleArrowProcess"/>
    <dgm:cxn modelId="{1A4A93E0-B6F0-4C97-AFD1-1FD8DFBDBC4C}" type="presParOf" srcId="{E9DCD3A9-343C-4A6D-943D-ABCEB873FBB3}" destId="{A2A4F88D-0235-463C-A6D6-B732CD794F59}" srcOrd="4" destOrd="0" presId="urn:microsoft.com/office/officeart/2009/layout/CircleArrowProcess"/>
    <dgm:cxn modelId="{5158AB27-B5DA-443F-BAF0-12105C44573B}" type="presParOf" srcId="{A2A4F88D-0235-463C-A6D6-B732CD794F59}" destId="{D77CEDFA-44BC-41A2-A790-FDEFA0D872EF}" srcOrd="0" destOrd="0" presId="urn:microsoft.com/office/officeart/2009/layout/CircleArrowProcess"/>
    <dgm:cxn modelId="{13C07AA4-18E4-464C-8A86-1C4FCB5B9648}" type="presParOf" srcId="{E9DCD3A9-343C-4A6D-943D-ABCEB873FBB3}" destId="{12DBEA72-CA5B-4D31-9294-019E71024CCA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85DA8E-D7CC-4495-99E2-BCC9A044A822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411DDC62-8989-404B-8E1A-6DB06337B8A1}">
      <dgm:prSet phldrT="[Text]" phldr="1"/>
      <dgm:spPr/>
      <dgm:t>
        <a:bodyPr/>
        <a:lstStyle/>
        <a:p>
          <a:endParaRPr lang="en-US" dirty="0"/>
        </a:p>
      </dgm:t>
    </dgm:pt>
    <dgm:pt modelId="{F1502029-3647-4E88-ABA2-013535F4E23C}" type="parTrans" cxnId="{AA89A43C-0B26-4B90-98F7-458CEECE477F}">
      <dgm:prSet/>
      <dgm:spPr/>
      <dgm:t>
        <a:bodyPr/>
        <a:lstStyle/>
        <a:p>
          <a:endParaRPr lang="en-US"/>
        </a:p>
      </dgm:t>
    </dgm:pt>
    <dgm:pt modelId="{AC5422FB-29EC-4F84-B347-AEC8F0CB6603}" type="sibTrans" cxnId="{AA89A43C-0B26-4B90-98F7-458CEECE477F}">
      <dgm:prSet/>
      <dgm:spPr/>
      <dgm:t>
        <a:bodyPr/>
        <a:lstStyle/>
        <a:p>
          <a:endParaRPr lang="en-US"/>
        </a:p>
      </dgm:t>
    </dgm:pt>
    <dgm:pt modelId="{B3E867E6-EB89-4746-8895-FDE248FA72D2}">
      <dgm:prSet phldrT="[Text]" phldr="1"/>
      <dgm:spPr/>
      <dgm:t>
        <a:bodyPr/>
        <a:lstStyle/>
        <a:p>
          <a:endParaRPr lang="en-US"/>
        </a:p>
      </dgm:t>
    </dgm:pt>
    <dgm:pt modelId="{2093704D-5295-46ED-96EC-BC4E839DA588}" type="parTrans" cxnId="{C8CB6AAB-31F0-417B-9BBB-C2760776B06B}">
      <dgm:prSet/>
      <dgm:spPr/>
      <dgm:t>
        <a:bodyPr/>
        <a:lstStyle/>
        <a:p>
          <a:endParaRPr lang="en-US"/>
        </a:p>
      </dgm:t>
    </dgm:pt>
    <dgm:pt modelId="{FEF19558-166B-4327-B348-6107CD2B1221}" type="sibTrans" cxnId="{C8CB6AAB-31F0-417B-9BBB-C2760776B06B}">
      <dgm:prSet/>
      <dgm:spPr/>
      <dgm:t>
        <a:bodyPr/>
        <a:lstStyle/>
        <a:p>
          <a:endParaRPr lang="en-US"/>
        </a:p>
      </dgm:t>
    </dgm:pt>
    <dgm:pt modelId="{D8B93A60-958E-4202-9658-4D425B7109C3}" type="pres">
      <dgm:prSet presAssocID="{BA85DA8E-D7CC-4495-99E2-BCC9A044A822}" presName="compositeShape" presStyleCnt="0">
        <dgm:presLayoutVars>
          <dgm:chMax val="2"/>
          <dgm:dir/>
          <dgm:resizeHandles val="exact"/>
        </dgm:presLayoutVars>
      </dgm:prSet>
      <dgm:spPr/>
    </dgm:pt>
    <dgm:pt modelId="{513277CF-0F21-48BD-9215-390D61DF9484}" type="pres">
      <dgm:prSet presAssocID="{411DDC62-8989-404B-8E1A-6DB06337B8A1}" presName="upArrow" presStyleLbl="node1" presStyleIdx="0" presStyleCnt="2" custLinFactX="23198" custLinFactNeighborX="100000" custLinFactNeighborY="8781"/>
      <dgm:spPr/>
    </dgm:pt>
    <dgm:pt modelId="{733A5DA5-D0E0-4F1D-BEA6-D520A2425F27}" type="pres">
      <dgm:prSet presAssocID="{411DDC62-8989-404B-8E1A-6DB06337B8A1}" presName="upArrowText" presStyleLbl="revTx" presStyleIdx="0" presStyleCnt="2" custLinFactNeighborX="-74116" custLinFactNeighborY="1445">
        <dgm:presLayoutVars>
          <dgm:chMax val="0"/>
          <dgm:bulletEnabled val="1"/>
        </dgm:presLayoutVars>
      </dgm:prSet>
      <dgm:spPr/>
    </dgm:pt>
    <dgm:pt modelId="{83FB322F-94B2-40E1-9633-06E846CDCB91}" type="pres">
      <dgm:prSet presAssocID="{B3E867E6-EB89-4746-8895-FDE248FA72D2}" presName="downArrow" presStyleLbl="node1" presStyleIdx="1" presStyleCnt="2" custLinFactNeighborX="17652" custLinFactNeighborY="-1445"/>
      <dgm:spPr/>
    </dgm:pt>
    <dgm:pt modelId="{DD5A9E7E-4D5D-479B-A390-0EDDD5AF1D99}" type="pres">
      <dgm:prSet presAssocID="{B3E867E6-EB89-4746-8895-FDE248FA72D2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AA89A43C-0B26-4B90-98F7-458CEECE477F}" srcId="{BA85DA8E-D7CC-4495-99E2-BCC9A044A822}" destId="{411DDC62-8989-404B-8E1A-6DB06337B8A1}" srcOrd="0" destOrd="0" parTransId="{F1502029-3647-4E88-ABA2-013535F4E23C}" sibTransId="{AC5422FB-29EC-4F84-B347-AEC8F0CB6603}"/>
    <dgm:cxn modelId="{D237CD62-4E99-4971-B1E4-B54620892C4B}" type="presOf" srcId="{BA85DA8E-D7CC-4495-99E2-BCC9A044A822}" destId="{D8B93A60-958E-4202-9658-4D425B7109C3}" srcOrd="0" destOrd="0" presId="urn:microsoft.com/office/officeart/2005/8/layout/arrow4"/>
    <dgm:cxn modelId="{CC4E8098-10CC-465A-AC1D-EAA790434F49}" type="presOf" srcId="{411DDC62-8989-404B-8E1A-6DB06337B8A1}" destId="{733A5DA5-D0E0-4F1D-BEA6-D520A2425F27}" srcOrd="0" destOrd="0" presId="urn:microsoft.com/office/officeart/2005/8/layout/arrow4"/>
    <dgm:cxn modelId="{C8CB6AAB-31F0-417B-9BBB-C2760776B06B}" srcId="{BA85DA8E-D7CC-4495-99E2-BCC9A044A822}" destId="{B3E867E6-EB89-4746-8895-FDE248FA72D2}" srcOrd="1" destOrd="0" parTransId="{2093704D-5295-46ED-96EC-BC4E839DA588}" sibTransId="{FEF19558-166B-4327-B348-6107CD2B1221}"/>
    <dgm:cxn modelId="{748CA3FD-10CA-4E5B-868A-88659CF13540}" type="presOf" srcId="{B3E867E6-EB89-4746-8895-FDE248FA72D2}" destId="{DD5A9E7E-4D5D-479B-A390-0EDDD5AF1D99}" srcOrd="0" destOrd="0" presId="urn:microsoft.com/office/officeart/2005/8/layout/arrow4"/>
    <dgm:cxn modelId="{6BE0D237-EA11-4DA8-9537-D047EA1D7ADB}" type="presParOf" srcId="{D8B93A60-958E-4202-9658-4D425B7109C3}" destId="{513277CF-0F21-48BD-9215-390D61DF9484}" srcOrd="0" destOrd="0" presId="urn:microsoft.com/office/officeart/2005/8/layout/arrow4"/>
    <dgm:cxn modelId="{4F2C708E-5194-4A91-A797-29C5A27C140A}" type="presParOf" srcId="{D8B93A60-958E-4202-9658-4D425B7109C3}" destId="{733A5DA5-D0E0-4F1D-BEA6-D520A2425F27}" srcOrd="1" destOrd="0" presId="urn:microsoft.com/office/officeart/2005/8/layout/arrow4"/>
    <dgm:cxn modelId="{71052529-B9B8-4ADF-80E6-A2AABDD19741}" type="presParOf" srcId="{D8B93A60-958E-4202-9658-4D425B7109C3}" destId="{83FB322F-94B2-40E1-9633-06E846CDCB91}" srcOrd="2" destOrd="0" presId="urn:microsoft.com/office/officeart/2005/8/layout/arrow4"/>
    <dgm:cxn modelId="{0967EC63-963E-40AB-B250-F81D5870AD72}" type="presParOf" srcId="{D8B93A60-958E-4202-9658-4D425B7109C3}" destId="{DD5A9E7E-4D5D-479B-A390-0EDDD5AF1D99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9F2134-D45F-40EA-9AF6-6C05C5256872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159554-7408-436C-9A4E-586BD97C1DD3}">
      <dgm:prSet phldrT="[Text]" phldr="1"/>
      <dgm:spPr/>
      <dgm:t>
        <a:bodyPr/>
        <a:lstStyle/>
        <a:p>
          <a:endParaRPr lang="en-US" dirty="0"/>
        </a:p>
      </dgm:t>
    </dgm:pt>
    <dgm:pt modelId="{3301E8EB-67C5-43BE-9BF3-10CBBE0009F5}" type="parTrans" cxnId="{69D90BD8-D9A4-4232-91A3-F7FD016379B3}">
      <dgm:prSet/>
      <dgm:spPr/>
      <dgm:t>
        <a:bodyPr/>
        <a:lstStyle/>
        <a:p>
          <a:endParaRPr lang="en-US"/>
        </a:p>
      </dgm:t>
    </dgm:pt>
    <dgm:pt modelId="{09CF4823-359C-41DB-B6F8-13956AFC4A83}" type="sibTrans" cxnId="{69D90BD8-D9A4-4232-91A3-F7FD016379B3}">
      <dgm:prSet/>
      <dgm:spPr/>
      <dgm:t>
        <a:bodyPr/>
        <a:lstStyle/>
        <a:p>
          <a:endParaRPr lang="en-US"/>
        </a:p>
      </dgm:t>
    </dgm:pt>
    <dgm:pt modelId="{BBD90A27-A20A-424C-B8B1-746B74E133D6}">
      <dgm:prSet phldrT="[Text]" phldr="1"/>
      <dgm:spPr/>
      <dgm:t>
        <a:bodyPr/>
        <a:lstStyle/>
        <a:p>
          <a:endParaRPr lang="en-US" dirty="0"/>
        </a:p>
      </dgm:t>
    </dgm:pt>
    <dgm:pt modelId="{6C641084-B1B5-4EA1-A5CA-2D146A681B52}" type="parTrans" cxnId="{E2C1BDE2-E09F-4DED-846E-A65DFE5D5D1D}">
      <dgm:prSet/>
      <dgm:spPr/>
      <dgm:t>
        <a:bodyPr/>
        <a:lstStyle/>
        <a:p>
          <a:endParaRPr lang="en-US"/>
        </a:p>
      </dgm:t>
    </dgm:pt>
    <dgm:pt modelId="{B61BAE43-F219-471D-AE31-9121D71226DE}" type="sibTrans" cxnId="{E2C1BDE2-E09F-4DED-846E-A65DFE5D5D1D}">
      <dgm:prSet/>
      <dgm:spPr/>
      <dgm:t>
        <a:bodyPr/>
        <a:lstStyle/>
        <a:p>
          <a:endParaRPr lang="en-US"/>
        </a:p>
      </dgm:t>
    </dgm:pt>
    <dgm:pt modelId="{42AC94DF-20DA-4F5D-BCED-5F3B9CC94899}" type="pres">
      <dgm:prSet presAssocID="{E89F2134-D45F-40EA-9AF6-6C05C5256872}" presName="compositeShape" presStyleCnt="0">
        <dgm:presLayoutVars>
          <dgm:chMax val="2"/>
          <dgm:dir/>
          <dgm:resizeHandles val="exact"/>
        </dgm:presLayoutVars>
      </dgm:prSet>
      <dgm:spPr/>
    </dgm:pt>
    <dgm:pt modelId="{53104F28-D1F2-4144-89F3-BAF492FA20E1}" type="pres">
      <dgm:prSet presAssocID="{B3159554-7408-436C-9A4E-586BD97C1DD3}" presName="upArrow" presStyleLbl="node1" presStyleIdx="0" presStyleCnt="2" custLinFactNeighborX="27097" custLinFactNeighborY="361"/>
      <dgm:spPr/>
    </dgm:pt>
    <dgm:pt modelId="{872AA835-DBCF-4547-81FD-E13D0212C32F}" type="pres">
      <dgm:prSet presAssocID="{B3159554-7408-436C-9A4E-586BD97C1DD3}" presName="upArrowText" presStyleLbl="revTx" presStyleIdx="0" presStyleCnt="2" custScaleX="60647" custScaleY="48599" custLinFactNeighborX="9102" custLinFactNeighborY="-1965">
        <dgm:presLayoutVars>
          <dgm:chMax val="0"/>
          <dgm:bulletEnabled val="1"/>
        </dgm:presLayoutVars>
      </dgm:prSet>
      <dgm:spPr/>
    </dgm:pt>
    <dgm:pt modelId="{30333ED4-1C07-4D4D-8C46-F60955F08AD4}" type="pres">
      <dgm:prSet presAssocID="{BBD90A27-A20A-424C-B8B1-746B74E133D6}" presName="downArrow" presStyleLbl="node1" presStyleIdx="1" presStyleCnt="2" custLinFactNeighborX="73184"/>
      <dgm:spPr/>
    </dgm:pt>
    <dgm:pt modelId="{856EA8D7-EF71-4A93-8C18-5994544EFC7D}" type="pres">
      <dgm:prSet presAssocID="{BBD90A27-A20A-424C-B8B1-746B74E133D6}" presName="downArrowText" presStyleLbl="revTx" presStyleIdx="1" presStyleCnt="2" custScaleX="58967" custScaleY="59443" custLinFactNeighborX="-96123" custLinFactNeighborY="-22029">
        <dgm:presLayoutVars>
          <dgm:chMax val="0"/>
          <dgm:bulletEnabled val="1"/>
        </dgm:presLayoutVars>
      </dgm:prSet>
      <dgm:spPr/>
    </dgm:pt>
  </dgm:ptLst>
  <dgm:cxnLst>
    <dgm:cxn modelId="{5B0B8110-3EDD-4ED4-9280-67F7A2C5D9AC}" type="presOf" srcId="{E89F2134-D45F-40EA-9AF6-6C05C5256872}" destId="{42AC94DF-20DA-4F5D-BCED-5F3B9CC94899}" srcOrd="0" destOrd="0" presId="urn:microsoft.com/office/officeart/2005/8/layout/arrow4"/>
    <dgm:cxn modelId="{4BBA20AF-E9AC-4A33-BF1C-59144FC816A5}" type="presOf" srcId="{BBD90A27-A20A-424C-B8B1-746B74E133D6}" destId="{856EA8D7-EF71-4A93-8C18-5994544EFC7D}" srcOrd="0" destOrd="0" presId="urn:microsoft.com/office/officeart/2005/8/layout/arrow4"/>
    <dgm:cxn modelId="{69D90BD8-D9A4-4232-91A3-F7FD016379B3}" srcId="{E89F2134-D45F-40EA-9AF6-6C05C5256872}" destId="{B3159554-7408-436C-9A4E-586BD97C1DD3}" srcOrd="0" destOrd="0" parTransId="{3301E8EB-67C5-43BE-9BF3-10CBBE0009F5}" sibTransId="{09CF4823-359C-41DB-B6F8-13956AFC4A83}"/>
    <dgm:cxn modelId="{E2C1BDE2-E09F-4DED-846E-A65DFE5D5D1D}" srcId="{E89F2134-D45F-40EA-9AF6-6C05C5256872}" destId="{BBD90A27-A20A-424C-B8B1-746B74E133D6}" srcOrd="1" destOrd="0" parTransId="{6C641084-B1B5-4EA1-A5CA-2D146A681B52}" sibTransId="{B61BAE43-F219-471D-AE31-9121D71226DE}"/>
    <dgm:cxn modelId="{A86331F1-AB65-4686-A71A-F321E177B8A5}" type="presOf" srcId="{B3159554-7408-436C-9A4E-586BD97C1DD3}" destId="{872AA835-DBCF-4547-81FD-E13D0212C32F}" srcOrd="0" destOrd="0" presId="urn:microsoft.com/office/officeart/2005/8/layout/arrow4"/>
    <dgm:cxn modelId="{6D772D30-3BF8-41AD-95A6-0E9C9E29B7E3}" type="presParOf" srcId="{42AC94DF-20DA-4F5D-BCED-5F3B9CC94899}" destId="{53104F28-D1F2-4144-89F3-BAF492FA20E1}" srcOrd="0" destOrd="0" presId="urn:microsoft.com/office/officeart/2005/8/layout/arrow4"/>
    <dgm:cxn modelId="{0D2FF779-7ED4-4104-90BD-B717E3D9472D}" type="presParOf" srcId="{42AC94DF-20DA-4F5D-BCED-5F3B9CC94899}" destId="{872AA835-DBCF-4547-81FD-E13D0212C32F}" srcOrd="1" destOrd="0" presId="urn:microsoft.com/office/officeart/2005/8/layout/arrow4"/>
    <dgm:cxn modelId="{A55D6280-35F7-4E67-BF9C-D52155EA389B}" type="presParOf" srcId="{42AC94DF-20DA-4F5D-BCED-5F3B9CC94899}" destId="{30333ED4-1C07-4D4D-8C46-F60955F08AD4}" srcOrd="2" destOrd="0" presId="urn:microsoft.com/office/officeart/2005/8/layout/arrow4"/>
    <dgm:cxn modelId="{DB1B755B-4554-4C0A-98ED-B156B7819964}" type="presParOf" srcId="{42AC94DF-20DA-4F5D-BCED-5F3B9CC94899}" destId="{856EA8D7-EF71-4A93-8C18-5994544EFC7D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3BB417-5825-4E4A-BA7E-9ECD6AEA6327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AF4BC0-3205-42BC-AD58-0E7E290EAFCF}">
      <dgm:prSet phldrT="[Text]" phldr="1"/>
      <dgm:spPr/>
      <dgm:t>
        <a:bodyPr/>
        <a:lstStyle/>
        <a:p>
          <a:endParaRPr lang="en-US"/>
        </a:p>
      </dgm:t>
    </dgm:pt>
    <dgm:pt modelId="{2155272E-FD7F-4D79-BD5F-6E3EBD79E435}" type="parTrans" cxnId="{CCE773B0-302B-46BC-AF23-FA7D2B602EB5}">
      <dgm:prSet/>
      <dgm:spPr/>
      <dgm:t>
        <a:bodyPr/>
        <a:lstStyle/>
        <a:p>
          <a:endParaRPr lang="en-US"/>
        </a:p>
      </dgm:t>
    </dgm:pt>
    <dgm:pt modelId="{8B18872A-DC0C-4228-9178-CB47C541D23A}" type="sibTrans" cxnId="{CCE773B0-302B-46BC-AF23-FA7D2B602EB5}">
      <dgm:prSet/>
      <dgm:spPr/>
      <dgm:t>
        <a:bodyPr/>
        <a:lstStyle/>
        <a:p>
          <a:endParaRPr lang="en-US"/>
        </a:p>
      </dgm:t>
    </dgm:pt>
    <dgm:pt modelId="{36654128-8C03-471E-82C1-86AC76A7DD3A}">
      <dgm:prSet phldrT="[Text]" phldr="1"/>
      <dgm:spPr/>
      <dgm:t>
        <a:bodyPr/>
        <a:lstStyle/>
        <a:p>
          <a:endParaRPr lang="en-US" dirty="0"/>
        </a:p>
      </dgm:t>
    </dgm:pt>
    <dgm:pt modelId="{5E2D36F1-5353-4880-9D25-88F8223B78F9}" type="sibTrans" cxnId="{F62609FA-48C6-4526-B75B-8B1521D18836}">
      <dgm:prSet/>
      <dgm:spPr/>
      <dgm:t>
        <a:bodyPr/>
        <a:lstStyle/>
        <a:p>
          <a:endParaRPr lang="en-US"/>
        </a:p>
      </dgm:t>
    </dgm:pt>
    <dgm:pt modelId="{E12AA890-EA2B-4913-A68F-C122F92D13A1}" type="parTrans" cxnId="{F62609FA-48C6-4526-B75B-8B1521D18836}">
      <dgm:prSet/>
      <dgm:spPr/>
      <dgm:t>
        <a:bodyPr/>
        <a:lstStyle/>
        <a:p>
          <a:endParaRPr lang="en-US"/>
        </a:p>
      </dgm:t>
    </dgm:pt>
    <dgm:pt modelId="{81E2DF3D-26F9-4AC4-8C28-AC0F6D9DF16C}" type="pres">
      <dgm:prSet presAssocID="{F33BB417-5825-4E4A-BA7E-9ECD6AEA6327}" presName="cycle" presStyleCnt="0">
        <dgm:presLayoutVars>
          <dgm:dir/>
          <dgm:resizeHandles val="exact"/>
        </dgm:presLayoutVars>
      </dgm:prSet>
      <dgm:spPr/>
    </dgm:pt>
    <dgm:pt modelId="{6156660E-1C79-4882-94EE-B6079851A158}" type="pres">
      <dgm:prSet presAssocID="{36654128-8C03-471E-82C1-86AC76A7DD3A}" presName="arrow" presStyleLbl="node1" presStyleIdx="0" presStyleCnt="2">
        <dgm:presLayoutVars>
          <dgm:bulletEnabled val="1"/>
        </dgm:presLayoutVars>
      </dgm:prSet>
      <dgm:spPr/>
    </dgm:pt>
    <dgm:pt modelId="{2978D9D0-D1CA-4CE8-80F0-0187572054EF}" type="pres">
      <dgm:prSet presAssocID="{65AF4BC0-3205-42BC-AD58-0E7E290EAFCF}" presName="arrow" presStyleLbl="node1" presStyleIdx="1" presStyleCnt="2">
        <dgm:presLayoutVars>
          <dgm:bulletEnabled val="1"/>
        </dgm:presLayoutVars>
      </dgm:prSet>
      <dgm:spPr/>
    </dgm:pt>
  </dgm:ptLst>
  <dgm:cxnLst>
    <dgm:cxn modelId="{F81CBA51-4754-469E-B38B-CA2274EF60CC}" type="presOf" srcId="{F33BB417-5825-4E4A-BA7E-9ECD6AEA6327}" destId="{81E2DF3D-26F9-4AC4-8C28-AC0F6D9DF16C}" srcOrd="0" destOrd="0" presId="urn:microsoft.com/office/officeart/2005/8/layout/arrow1"/>
    <dgm:cxn modelId="{12BDBA84-85D2-4E7F-BC29-2BAE3549999A}" type="presOf" srcId="{65AF4BC0-3205-42BC-AD58-0E7E290EAFCF}" destId="{2978D9D0-D1CA-4CE8-80F0-0187572054EF}" srcOrd="0" destOrd="0" presId="urn:microsoft.com/office/officeart/2005/8/layout/arrow1"/>
    <dgm:cxn modelId="{CCE773B0-302B-46BC-AF23-FA7D2B602EB5}" srcId="{F33BB417-5825-4E4A-BA7E-9ECD6AEA6327}" destId="{65AF4BC0-3205-42BC-AD58-0E7E290EAFCF}" srcOrd="1" destOrd="0" parTransId="{2155272E-FD7F-4D79-BD5F-6E3EBD79E435}" sibTransId="{8B18872A-DC0C-4228-9178-CB47C541D23A}"/>
    <dgm:cxn modelId="{9D9606B5-50B3-43F7-9D3E-D208057355AB}" type="presOf" srcId="{36654128-8C03-471E-82C1-86AC76A7DD3A}" destId="{6156660E-1C79-4882-94EE-B6079851A158}" srcOrd="0" destOrd="0" presId="urn:microsoft.com/office/officeart/2005/8/layout/arrow1"/>
    <dgm:cxn modelId="{F62609FA-48C6-4526-B75B-8B1521D18836}" srcId="{F33BB417-5825-4E4A-BA7E-9ECD6AEA6327}" destId="{36654128-8C03-471E-82C1-86AC76A7DD3A}" srcOrd="0" destOrd="0" parTransId="{E12AA890-EA2B-4913-A68F-C122F92D13A1}" sibTransId="{5E2D36F1-5353-4880-9D25-88F8223B78F9}"/>
    <dgm:cxn modelId="{1DB8339C-97A5-43B3-B97D-95A04CF8A491}" type="presParOf" srcId="{81E2DF3D-26F9-4AC4-8C28-AC0F6D9DF16C}" destId="{6156660E-1C79-4882-94EE-B6079851A158}" srcOrd="0" destOrd="0" presId="urn:microsoft.com/office/officeart/2005/8/layout/arrow1"/>
    <dgm:cxn modelId="{8AA56C1F-B2D0-4CB7-803D-7DCD9093B4E7}" type="presParOf" srcId="{81E2DF3D-26F9-4AC4-8C28-AC0F6D9DF16C}" destId="{2978D9D0-D1CA-4CE8-80F0-0187572054EF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62A054-A091-4D3E-A4F6-35CDC46E73C6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D63DFF0D-02AC-425E-9336-D1A71F9312D3}">
      <dgm:prSet phldrT="[Text]" phldr="1"/>
      <dgm:spPr/>
      <dgm:t>
        <a:bodyPr/>
        <a:lstStyle/>
        <a:p>
          <a:endParaRPr lang="en-US" dirty="0"/>
        </a:p>
      </dgm:t>
    </dgm:pt>
    <dgm:pt modelId="{15ACB11C-6684-4FA6-99B4-F958FA5AE608}" type="parTrans" cxnId="{6EDE2D8B-55FF-4C50-89AA-E5D557C2780B}">
      <dgm:prSet/>
      <dgm:spPr/>
      <dgm:t>
        <a:bodyPr/>
        <a:lstStyle/>
        <a:p>
          <a:endParaRPr lang="en-US"/>
        </a:p>
      </dgm:t>
    </dgm:pt>
    <dgm:pt modelId="{509EE1F9-64D4-4C5D-9B5D-5989BF9F8922}" type="sibTrans" cxnId="{6EDE2D8B-55FF-4C50-89AA-E5D557C2780B}">
      <dgm:prSet/>
      <dgm:spPr/>
      <dgm:t>
        <a:bodyPr/>
        <a:lstStyle/>
        <a:p>
          <a:endParaRPr lang="en-US"/>
        </a:p>
      </dgm:t>
    </dgm:pt>
    <dgm:pt modelId="{EE2C6D02-48B7-4B16-BED5-DE1DE6C7F36F}">
      <dgm:prSet phldrT="[Text]" phldr="1"/>
      <dgm:spPr/>
      <dgm:t>
        <a:bodyPr/>
        <a:lstStyle/>
        <a:p>
          <a:endParaRPr lang="en-US"/>
        </a:p>
      </dgm:t>
    </dgm:pt>
    <dgm:pt modelId="{37CF9386-DE36-4970-B6B5-61E9A936FAC2}" type="parTrans" cxnId="{81B6B437-1596-4F45-BB63-610A681EA821}">
      <dgm:prSet/>
      <dgm:spPr/>
      <dgm:t>
        <a:bodyPr/>
        <a:lstStyle/>
        <a:p>
          <a:endParaRPr lang="en-US"/>
        </a:p>
      </dgm:t>
    </dgm:pt>
    <dgm:pt modelId="{5E97507C-D16A-456E-AD8B-E17443774912}" type="sibTrans" cxnId="{81B6B437-1596-4F45-BB63-610A681EA821}">
      <dgm:prSet/>
      <dgm:spPr/>
      <dgm:t>
        <a:bodyPr/>
        <a:lstStyle/>
        <a:p>
          <a:endParaRPr lang="en-US"/>
        </a:p>
      </dgm:t>
    </dgm:pt>
    <dgm:pt modelId="{05E4D5D2-9C0B-4A9C-A331-DD25A9027CC7}" type="pres">
      <dgm:prSet presAssocID="{F062A054-A091-4D3E-A4F6-35CDC46E73C6}" presName="diagram" presStyleCnt="0">
        <dgm:presLayoutVars>
          <dgm:dir/>
          <dgm:resizeHandles val="exact"/>
        </dgm:presLayoutVars>
      </dgm:prSet>
      <dgm:spPr/>
    </dgm:pt>
    <dgm:pt modelId="{207B79EF-2213-4F60-A4DE-FD6E206D570A}" type="pres">
      <dgm:prSet presAssocID="{D63DFF0D-02AC-425E-9336-D1A71F9312D3}" presName="arrow" presStyleLbl="node1" presStyleIdx="0" presStyleCnt="2">
        <dgm:presLayoutVars>
          <dgm:bulletEnabled val="1"/>
        </dgm:presLayoutVars>
      </dgm:prSet>
      <dgm:spPr/>
    </dgm:pt>
    <dgm:pt modelId="{0338B5EC-C356-4EA1-AB01-DAB2756FB445}" type="pres">
      <dgm:prSet presAssocID="{EE2C6D02-48B7-4B16-BED5-DE1DE6C7F36F}" presName="arrow" presStyleLbl="node1" presStyleIdx="1" presStyleCnt="2">
        <dgm:presLayoutVars>
          <dgm:bulletEnabled val="1"/>
        </dgm:presLayoutVars>
      </dgm:prSet>
      <dgm:spPr/>
    </dgm:pt>
  </dgm:ptLst>
  <dgm:cxnLst>
    <dgm:cxn modelId="{81B6B437-1596-4F45-BB63-610A681EA821}" srcId="{F062A054-A091-4D3E-A4F6-35CDC46E73C6}" destId="{EE2C6D02-48B7-4B16-BED5-DE1DE6C7F36F}" srcOrd="1" destOrd="0" parTransId="{37CF9386-DE36-4970-B6B5-61E9A936FAC2}" sibTransId="{5E97507C-D16A-456E-AD8B-E17443774912}"/>
    <dgm:cxn modelId="{7003B277-7212-4F97-A528-C31CB3EA1840}" type="presOf" srcId="{EE2C6D02-48B7-4B16-BED5-DE1DE6C7F36F}" destId="{0338B5EC-C356-4EA1-AB01-DAB2756FB445}" srcOrd="0" destOrd="0" presId="urn:microsoft.com/office/officeart/2005/8/layout/arrow5"/>
    <dgm:cxn modelId="{BF7FDC87-F5D7-4C26-9FAD-3C962E071216}" type="presOf" srcId="{D63DFF0D-02AC-425E-9336-D1A71F9312D3}" destId="{207B79EF-2213-4F60-A4DE-FD6E206D570A}" srcOrd="0" destOrd="0" presId="urn:microsoft.com/office/officeart/2005/8/layout/arrow5"/>
    <dgm:cxn modelId="{6EDE2D8B-55FF-4C50-89AA-E5D557C2780B}" srcId="{F062A054-A091-4D3E-A4F6-35CDC46E73C6}" destId="{D63DFF0D-02AC-425E-9336-D1A71F9312D3}" srcOrd="0" destOrd="0" parTransId="{15ACB11C-6684-4FA6-99B4-F958FA5AE608}" sibTransId="{509EE1F9-64D4-4C5D-9B5D-5989BF9F8922}"/>
    <dgm:cxn modelId="{B7822AEA-6332-4C46-AB63-5EAD892BE5FA}" type="presOf" srcId="{F062A054-A091-4D3E-A4F6-35CDC46E73C6}" destId="{05E4D5D2-9C0B-4A9C-A331-DD25A9027CC7}" srcOrd="0" destOrd="0" presId="urn:microsoft.com/office/officeart/2005/8/layout/arrow5"/>
    <dgm:cxn modelId="{8DC76540-9F98-465A-A4B5-5D2739F81024}" type="presParOf" srcId="{05E4D5D2-9C0B-4A9C-A331-DD25A9027CC7}" destId="{207B79EF-2213-4F60-A4DE-FD6E206D570A}" srcOrd="0" destOrd="0" presId="urn:microsoft.com/office/officeart/2005/8/layout/arrow5"/>
    <dgm:cxn modelId="{17F3B4D8-154E-4A63-A7A2-8ECF967FC7BB}" type="presParOf" srcId="{05E4D5D2-9C0B-4A9C-A331-DD25A9027CC7}" destId="{0338B5EC-C356-4EA1-AB01-DAB2756FB445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9597E0-82A6-4121-BD6B-2BD436A53F57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2C4C8938-734B-41AD-9B52-78F74D97DC0C}">
      <dgm:prSet phldrT="[Text]" phldr="1"/>
      <dgm:spPr/>
      <dgm:t>
        <a:bodyPr/>
        <a:lstStyle/>
        <a:p>
          <a:endParaRPr lang="en-US"/>
        </a:p>
      </dgm:t>
    </dgm:pt>
    <dgm:pt modelId="{F7A8DAFA-BE5F-4C1E-9119-50F37F7D49C1}" type="parTrans" cxnId="{68818008-9868-467A-96D0-ADF0F48D52E6}">
      <dgm:prSet/>
      <dgm:spPr/>
      <dgm:t>
        <a:bodyPr/>
        <a:lstStyle/>
        <a:p>
          <a:endParaRPr lang="en-US"/>
        </a:p>
      </dgm:t>
    </dgm:pt>
    <dgm:pt modelId="{18FCCE60-F416-444A-80CA-612C64D31434}" type="sibTrans" cxnId="{68818008-9868-467A-96D0-ADF0F48D52E6}">
      <dgm:prSet/>
      <dgm:spPr/>
      <dgm:t>
        <a:bodyPr/>
        <a:lstStyle/>
        <a:p>
          <a:endParaRPr lang="en-US"/>
        </a:p>
      </dgm:t>
    </dgm:pt>
    <dgm:pt modelId="{55D70853-64B5-4E80-A8DC-CC4E3AE30C71}">
      <dgm:prSet phldrT="[Text]" phldr="1"/>
      <dgm:spPr/>
      <dgm:t>
        <a:bodyPr/>
        <a:lstStyle/>
        <a:p>
          <a:endParaRPr lang="en-US"/>
        </a:p>
      </dgm:t>
    </dgm:pt>
    <dgm:pt modelId="{15E45C0C-6E67-4813-A2EA-4BC7D37CE719}" type="parTrans" cxnId="{0BB7C28C-BB3F-4998-A7CF-26E37935854E}">
      <dgm:prSet/>
      <dgm:spPr/>
      <dgm:t>
        <a:bodyPr/>
        <a:lstStyle/>
        <a:p>
          <a:endParaRPr lang="en-US"/>
        </a:p>
      </dgm:t>
    </dgm:pt>
    <dgm:pt modelId="{4992EC89-719D-40D0-B31A-C248972F70A7}" type="sibTrans" cxnId="{0BB7C28C-BB3F-4998-A7CF-26E37935854E}">
      <dgm:prSet/>
      <dgm:spPr/>
      <dgm:t>
        <a:bodyPr/>
        <a:lstStyle/>
        <a:p>
          <a:endParaRPr lang="en-US"/>
        </a:p>
      </dgm:t>
    </dgm:pt>
    <dgm:pt modelId="{BF779E25-34B1-4270-8AFB-9630BE3C90CB}" type="pres">
      <dgm:prSet presAssocID="{4E9597E0-82A6-4121-BD6B-2BD436A53F57}" presName="compositeShape" presStyleCnt="0">
        <dgm:presLayoutVars>
          <dgm:chMax val="2"/>
          <dgm:dir/>
          <dgm:resizeHandles val="exact"/>
        </dgm:presLayoutVars>
      </dgm:prSet>
      <dgm:spPr/>
    </dgm:pt>
    <dgm:pt modelId="{938E615C-8D89-4675-98E7-0D8BB5D42694}" type="pres">
      <dgm:prSet presAssocID="{4E9597E0-82A6-4121-BD6B-2BD436A53F57}" presName="divider" presStyleLbl="fgShp" presStyleIdx="0" presStyleCnt="1"/>
      <dgm:spPr/>
    </dgm:pt>
    <dgm:pt modelId="{C0235040-F653-4FEE-B2BD-E2E36F6B5783}" type="pres">
      <dgm:prSet presAssocID="{2C4C8938-734B-41AD-9B52-78F74D97DC0C}" presName="downArrow" presStyleLbl="node1" presStyleIdx="0" presStyleCnt="2"/>
      <dgm:spPr/>
    </dgm:pt>
    <dgm:pt modelId="{98263EC1-8E15-4CDC-A531-643264D8E800}" type="pres">
      <dgm:prSet presAssocID="{2C4C8938-734B-41AD-9B52-78F74D97DC0C}" presName="downArrowText" presStyleLbl="revTx" presStyleIdx="0" presStyleCnt="2">
        <dgm:presLayoutVars>
          <dgm:bulletEnabled val="1"/>
        </dgm:presLayoutVars>
      </dgm:prSet>
      <dgm:spPr/>
    </dgm:pt>
    <dgm:pt modelId="{AD097D4D-6574-4765-B23D-DA63C2FED838}" type="pres">
      <dgm:prSet presAssocID="{55D70853-64B5-4E80-A8DC-CC4E3AE30C71}" presName="upArrow" presStyleLbl="node1" presStyleIdx="1" presStyleCnt="2"/>
      <dgm:spPr/>
    </dgm:pt>
    <dgm:pt modelId="{E992AA2F-A882-441C-8083-5526E6BD1E68}" type="pres">
      <dgm:prSet presAssocID="{55D70853-64B5-4E80-A8DC-CC4E3AE30C71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68818008-9868-467A-96D0-ADF0F48D52E6}" srcId="{4E9597E0-82A6-4121-BD6B-2BD436A53F57}" destId="{2C4C8938-734B-41AD-9B52-78F74D97DC0C}" srcOrd="0" destOrd="0" parTransId="{F7A8DAFA-BE5F-4C1E-9119-50F37F7D49C1}" sibTransId="{18FCCE60-F416-444A-80CA-612C64D31434}"/>
    <dgm:cxn modelId="{4B2E0041-F305-495B-834A-8D3948C9ECBC}" type="presOf" srcId="{4E9597E0-82A6-4121-BD6B-2BD436A53F57}" destId="{BF779E25-34B1-4270-8AFB-9630BE3C90CB}" srcOrd="0" destOrd="0" presId="urn:microsoft.com/office/officeart/2005/8/layout/arrow3"/>
    <dgm:cxn modelId="{8B60CF4B-0EEF-47C5-99AA-2FDB700A4989}" type="presOf" srcId="{2C4C8938-734B-41AD-9B52-78F74D97DC0C}" destId="{98263EC1-8E15-4CDC-A531-643264D8E800}" srcOrd="0" destOrd="0" presId="urn:microsoft.com/office/officeart/2005/8/layout/arrow3"/>
    <dgm:cxn modelId="{0BB7C28C-BB3F-4998-A7CF-26E37935854E}" srcId="{4E9597E0-82A6-4121-BD6B-2BD436A53F57}" destId="{55D70853-64B5-4E80-A8DC-CC4E3AE30C71}" srcOrd="1" destOrd="0" parTransId="{15E45C0C-6E67-4813-A2EA-4BC7D37CE719}" sibTransId="{4992EC89-719D-40D0-B31A-C248972F70A7}"/>
    <dgm:cxn modelId="{714542C5-4480-48C6-907E-065783451813}" type="presOf" srcId="{55D70853-64B5-4E80-A8DC-CC4E3AE30C71}" destId="{E992AA2F-A882-441C-8083-5526E6BD1E68}" srcOrd="0" destOrd="0" presId="urn:microsoft.com/office/officeart/2005/8/layout/arrow3"/>
    <dgm:cxn modelId="{8051A84F-2357-4516-B6EC-3F54375AA2DD}" type="presParOf" srcId="{BF779E25-34B1-4270-8AFB-9630BE3C90CB}" destId="{938E615C-8D89-4675-98E7-0D8BB5D42694}" srcOrd="0" destOrd="0" presId="urn:microsoft.com/office/officeart/2005/8/layout/arrow3"/>
    <dgm:cxn modelId="{023CC325-B12F-4E8C-8AAC-6ACD73ECB607}" type="presParOf" srcId="{BF779E25-34B1-4270-8AFB-9630BE3C90CB}" destId="{C0235040-F653-4FEE-B2BD-E2E36F6B5783}" srcOrd="1" destOrd="0" presId="urn:microsoft.com/office/officeart/2005/8/layout/arrow3"/>
    <dgm:cxn modelId="{B82F7E4E-7156-491C-8CEA-F82A37A148E0}" type="presParOf" srcId="{BF779E25-34B1-4270-8AFB-9630BE3C90CB}" destId="{98263EC1-8E15-4CDC-A531-643264D8E800}" srcOrd="2" destOrd="0" presId="urn:microsoft.com/office/officeart/2005/8/layout/arrow3"/>
    <dgm:cxn modelId="{E7CEC619-0325-4F2B-A930-AD7D3E3A01AF}" type="presParOf" srcId="{BF779E25-34B1-4270-8AFB-9630BE3C90CB}" destId="{AD097D4D-6574-4765-B23D-DA63C2FED838}" srcOrd="3" destOrd="0" presId="urn:microsoft.com/office/officeart/2005/8/layout/arrow3"/>
    <dgm:cxn modelId="{6ADC575C-4249-4DC5-8E43-145CCAC9B5A5}" type="presParOf" srcId="{BF779E25-34B1-4270-8AFB-9630BE3C90CB}" destId="{E992AA2F-A882-441C-8083-5526E6BD1E68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171FC18-FF27-426C-95DA-B86D0D98AFCE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AEB2E2-1C16-45AC-B223-4C2BD1FF2BEE}">
      <dgm:prSet phldrT="[Text]"/>
      <dgm:spPr/>
      <dgm:t>
        <a:bodyPr/>
        <a:lstStyle/>
        <a:p>
          <a:r>
            <a:rPr lang="en-US" dirty="0"/>
            <a:t>No correlation at state level between income and housing price</a:t>
          </a:r>
        </a:p>
      </dgm:t>
    </dgm:pt>
    <dgm:pt modelId="{B398B617-17F3-4E86-96BF-A6F38B07DAB2}" type="parTrans" cxnId="{B9AFAD96-627F-486B-B1E6-8C0389A21CBD}">
      <dgm:prSet/>
      <dgm:spPr/>
      <dgm:t>
        <a:bodyPr/>
        <a:lstStyle/>
        <a:p>
          <a:endParaRPr lang="en-US"/>
        </a:p>
      </dgm:t>
    </dgm:pt>
    <dgm:pt modelId="{96D70F80-88C4-48FE-AC53-F8E4D25833D3}" type="sibTrans" cxnId="{B9AFAD96-627F-486B-B1E6-8C0389A21CBD}">
      <dgm:prSet/>
      <dgm:spPr/>
      <dgm:t>
        <a:bodyPr/>
        <a:lstStyle/>
        <a:p>
          <a:endParaRPr lang="en-US"/>
        </a:p>
      </dgm:t>
    </dgm:pt>
    <dgm:pt modelId="{41141840-7406-4B01-BD55-5E6C4CB9062F}">
      <dgm:prSet phldrT="[Text]"/>
      <dgm:spPr/>
      <dgm:t>
        <a:bodyPr/>
        <a:lstStyle/>
        <a:p>
          <a:endParaRPr lang="en-US" dirty="0"/>
        </a:p>
      </dgm:t>
    </dgm:pt>
    <dgm:pt modelId="{2C0DEF0A-697A-4A23-8504-EF740F555721}" type="parTrans" cxnId="{BF3A8A19-F433-41C4-9450-67CBF461F33E}">
      <dgm:prSet/>
      <dgm:spPr/>
      <dgm:t>
        <a:bodyPr/>
        <a:lstStyle/>
        <a:p>
          <a:endParaRPr lang="en-US"/>
        </a:p>
      </dgm:t>
    </dgm:pt>
    <dgm:pt modelId="{54261B93-4DFA-43C8-B175-39D84DE5D028}" type="sibTrans" cxnId="{BF3A8A19-F433-41C4-9450-67CBF461F33E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C5C2DA03-7A09-45FA-90F8-5494501F7F2F}">
      <dgm:prSet phldrT="[Text]"/>
      <dgm:spPr/>
      <dgm:t>
        <a:bodyPr/>
        <a:lstStyle/>
        <a:p>
          <a:pPr algn="ctr"/>
          <a:r>
            <a:rPr lang="en-US" dirty="0"/>
            <a:t>Low correlation at Zip Code level between housing price and store count. This is potentially due to lack of retail locations in residential areas		</a:t>
          </a:r>
        </a:p>
      </dgm:t>
    </dgm:pt>
    <dgm:pt modelId="{B8182159-1263-4D37-8697-20C4960F677D}" type="parTrans" cxnId="{7D3406C8-8A2D-4FAF-94FD-BD158063F3E6}">
      <dgm:prSet/>
      <dgm:spPr/>
      <dgm:t>
        <a:bodyPr/>
        <a:lstStyle/>
        <a:p>
          <a:endParaRPr lang="en-US"/>
        </a:p>
      </dgm:t>
    </dgm:pt>
    <dgm:pt modelId="{21E35AEA-3F67-489F-A5C1-F5CAB6DF5E60}" type="sibTrans" cxnId="{7D3406C8-8A2D-4FAF-94FD-BD158063F3E6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9D70A86C-751D-43C8-8817-344506845463}">
      <dgm:prSet phldrT="[Text]"/>
      <dgm:spPr/>
      <dgm:t>
        <a:bodyPr/>
        <a:lstStyle/>
        <a:p>
          <a:r>
            <a:rPr lang="en-US" dirty="0"/>
            <a:t>Trend starts to be defined by Target and Home Depot locations</a:t>
          </a:r>
        </a:p>
      </dgm:t>
    </dgm:pt>
    <dgm:pt modelId="{2322F6F2-1AF3-435B-AF37-2022064FC9F3}" type="parTrans" cxnId="{6CA176CF-2858-484A-8304-AA6E98D6F332}">
      <dgm:prSet/>
      <dgm:spPr/>
      <dgm:t>
        <a:bodyPr/>
        <a:lstStyle/>
        <a:p>
          <a:endParaRPr lang="en-US"/>
        </a:p>
      </dgm:t>
    </dgm:pt>
    <dgm:pt modelId="{399F689A-73DF-4B9C-9E10-9BDD584F69D2}" type="sibTrans" cxnId="{6CA176CF-2858-484A-8304-AA6E98D6F332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6512B629-D1CA-44D3-A2FD-2C56C3170F33}">
      <dgm:prSet phldrT="[Text]"/>
      <dgm:spPr/>
      <dgm:t>
        <a:bodyPr/>
        <a:lstStyle/>
        <a:p>
          <a:pPr algn="ctr"/>
          <a:r>
            <a:rPr lang="en-US" dirty="0"/>
            <a:t>Definite trend formed by Starbucks and Whole Foods locations relative to housing price.</a:t>
          </a:r>
        </a:p>
        <a:p>
          <a:pPr algn="ctr"/>
          <a:r>
            <a:rPr lang="en-US" dirty="0"/>
            <a:t>Can accurately project count of Whole Foods in a state given median housing price by using regression formula.</a:t>
          </a:r>
        </a:p>
      </dgm:t>
    </dgm:pt>
    <dgm:pt modelId="{AB9F5495-839D-4A2F-B1C3-546AC590F607}" type="parTrans" cxnId="{3F8484E2-9952-4CBD-9D00-5A47822B0B04}">
      <dgm:prSet/>
      <dgm:spPr/>
      <dgm:t>
        <a:bodyPr/>
        <a:lstStyle/>
        <a:p>
          <a:endParaRPr lang="en-US"/>
        </a:p>
      </dgm:t>
    </dgm:pt>
    <dgm:pt modelId="{FE2BCB35-EFF8-463C-90E8-B92BA2D69632}" type="sibTrans" cxnId="{3F8484E2-9952-4CBD-9D00-5A47822B0B04}">
      <dgm:prSet/>
      <dgm:spPr/>
      <dgm:t>
        <a:bodyPr/>
        <a:lstStyle/>
        <a:p>
          <a:endParaRPr lang="en-US"/>
        </a:p>
      </dgm:t>
    </dgm:pt>
    <dgm:pt modelId="{643E1FBF-4913-413F-AE35-C0D9122A0240}">
      <dgm:prSet phldrT="[Text]"/>
      <dgm:spPr/>
      <dgm:t>
        <a:bodyPr anchor="ctr"/>
        <a:lstStyle/>
        <a:p>
          <a:pPr algn="ctr"/>
          <a:r>
            <a:rPr lang="en-US" dirty="0"/>
            <a:t>Low correlation between housing price and count of Walgreens locations. Target market and business model are more broadly focused	</a:t>
          </a:r>
        </a:p>
      </dgm:t>
    </dgm:pt>
    <dgm:pt modelId="{9C393F34-9A10-4AB7-AB73-A7254C58076C}" type="parTrans" cxnId="{E930B6CE-5F3D-409F-8B2F-464763C3BAEE}">
      <dgm:prSet/>
      <dgm:spPr/>
      <dgm:t>
        <a:bodyPr/>
        <a:lstStyle/>
        <a:p>
          <a:endParaRPr lang="en-US"/>
        </a:p>
      </dgm:t>
    </dgm:pt>
    <dgm:pt modelId="{82848B9E-81D4-4CD0-96D0-5DCF9D9BF501}" type="sibTrans" cxnId="{E930B6CE-5F3D-409F-8B2F-464763C3BAEE}">
      <dgm:prSet custScaleX="447952" custScaleY="442752"/>
      <dgm:spPr/>
      <dgm:t>
        <a:bodyPr/>
        <a:lstStyle/>
        <a:p>
          <a:endParaRPr lang="en-US"/>
        </a:p>
      </dgm:t>
    </dgm:pt>
    <dgm:pt modelId="{D3B713F4-7526-4243-B74C-515CDB70CE9A}" type="pres">
      <dgm:prSet presAssocID="{A171FC18-FF27-426C-95DA-B86D0D98AFCE}" presName="Name0" presStyleCnt="0">
        <dgm:presLayoutVars>
          <dgm:chMax val="7"/>
          <dgm:chPref val="5"/>
        </dgm:presLayoutVars>
      </dgm:prSet>
      <dgm:spPr/>
    </dgm:pt>
    <dgm:pt modelId="{F48F3CF7-306D-47B5-9C77-F45965856DD3}" type="pres">
      <dgm:prSet presAssocID="{A171FC18-FF27-426C-95DA-B86D0D98AFCE}" presName="arrowNode" presStyleLbl="node1" presStyleIdx="0" presStyleCnt="1"/>
      <dgm:spPr/>
    </dgm:pt>
    <dgm:pt modelId="{E2611F7D-DFE4-4371-848C-12F4F41343CE}" type="pres">
      <dgm:prSet presAssocID="{C2AEB2E2-1C16-45AC-B223-4C2BD1FF2BEE}" presName="txNode1" presStyleLbl="revTx" presStyleIdx="0" presStyleCnt="6">
        <dgm:presLayoutVars>
          <dgm:bulletEnabled val="1"/>
        </dgm:presLayoutVars>
      </dgm:prSet>
      <dgm:spPr/>
    </dgm:pt>
    <dgm:pt modelId="{837E8702-15E7-43CE-B48A-D3F2F41C9687}" type="pres">
      <dgm:prSet presAssocID="{41141840-7406-4B01-BD55-5E6C4CB9062F}" presName="txNode2" presStyleLbl="revTx" presStyleIdx="1" presStyleCnt="6" custLinFactNeighborX="-7207" custLinFactNeighborY="-41170">
        <dgm:presLayoutVars>
          <dgm:bulletEnabled val="1"/>
        </dgm:presLayoutVars>
      </dgm:prSet>
      <dgm:spPr/>
    </dgm:pt>
    <dgm:pt modelId="{C3D4A957-ACD2-4AB4-9837-28D9EEB4D8F0}" type="pres">
      <dgm:prSet presAssocID="{54261B93-4DFA-43C8-B175-39D84DE5D028}" presName="dotNode2" presStyleCnt="0"/>
      <dgm:spPr/>
    </dgm:pt>
    <dgm:pt modelId="{C20D7738-8694-446D-B371-D2BEC1D2CD74}" type="pres">
      <dgm:prSet presAssocID="{54261B93-4DFA-43C8-B175-39D84DE5D028}" presName="dotRepeatNode" presStyleLbl="fgShp" presStyleIdx="0" presStyleCnt="4" custScaleX="354275" custScaleY="354572"/>
      <dgm:spPr/>
    </dgm:pt>
    <dgm:pt modelId="{59B8116E-34E2-4342-B15C-B43AC7579765}" type="pres">
      <dgm:prSet presAssocID="{C5C2DA03-7A09-45FA-90F8-5494501F7F2F}" presName="txNode3" presStyleLbl="revTx" presStyleIdx="2" presStyleCnt="6" custLinFactX="10669" custLinFactY="-25677" custLinFactNeighborX="100000" custLinFactNeighborY="-100000">
        <dgm:presLayoutVars>
          <dgm:bulletEnabled val="1"/>
        </dgm:presLayoutVars>
      </dgm:prSet>
      <dgm:spPr/>
    </dgm:pt>
    <dgm:pt modelId="{11B794A4-FEFB-48EA-ADC8-342E7D8756FC}" type="pres">
      <dgm:prSet presAssocID="{21E35AEA-3F67-489F-A5C1-F5CAB6DF5E60}" presName="dotNode3" presStyleCnt="0"/>
      <dgm:spPr/>
    </dgm:pt>
    <dgm:pt modelId="{E357FFB3-DD0E-4FCF-8F45-7BF409AC5753}" type="pres">
      <dgm:prSet presAssocID="{21E35AEA-3F67-489F-A5C1-F5CAB6DF5E60}" presName="dotRepeatNode" presStyleLbl="fgShp" presStyleIdx="1" presStyleCnt="4" custScaleX="447952" custScaleY="442752"/>
      <dgm:spPr/>
    </dgm:pt>
    <dgm:pt modelId="{014D71CD-ABF7-4638-9FA8-33A9009AD2F4}" type="pres">
      <dgm:prSet presAssocID="{9D70A86C-751D-43C8-8817-344506845463}" presName="txNode4" presStyleLbl="revTx" presStyleIdx="3" presStyleCnt="6" custLinFactNeighborX="7389" custLinFactNeighborY="674">
        <dgm:presLayoutVars>
          <dgm:bulletEnabled val="1"/>
        </dgm:presLayoutVars>
      </dgm:prSet>
      <dgm:spPr/>
    </dgm:pt>
    <dgm:pt modelId="{B1A5F160-B4A1-42EE-9521-35993F79909C}" type="pres">
      <dgm:prSet presAssocID="{399F689A-73DF-4B9C-9E10-9BDD584F69D2}" presName="dotNode4" presStyleCnt="0"/>
      <dgm:spPr/>
    </dgm:pt>
    <dgm:pt modelId="{0CA2530E-64A4-419E-9411-EA26DE5D084F}" type="pres">
      <dgm:prSet presAssocID="{399F689A-73DF-4B9C-9E10-9BDD584F69D2}" presName="dotRepeatNode" presStyleLbl="fgShp" presStyleIdx="2" presStyleCnt="4" custScaleX="534869" custScaleY="538919" custLinFactY="3373" custLinFactNeighborX="63614" custLinFactNeighborY="100000"/>
      <dgm:spPr/>
    </dgm:pt>
    <dgm:pt modelId="{A8FBAD37-D756-4CE7-8006-075589010B24}" type="pres">
      <dgm:prSet presAssocID="{6512B629-D1CA-44D3-A2FD-2C56C3170F33}" presName="txNode5" presStyleLbl="revTx" presStyleIdx="4" presStyleCnt="6" custLinFactY="100000" custLinFactNeighborX="18991" custLinFactNeighborY="102438">
        <dgm:presLayoutVars>
          <dgm:bulletEnabled val="1"/>
        </dgm:presLayoutVars>
      </dgm:prSet>
      <dgm:spPr/>
    </dgm:pt>
    <dgm:pt modelId="{A7D0E3B7-A5E3-4864-9D70-76B5B6287CCB}" type="pres">
      <dgm:prSet presAssocID="{FE2BCB35-EFF8-463C-90E8-B92BA2D69632}" presName="dotNode5" presStyleCnt="0"/>
      <dgm:spPr/>
    </dgm:pt>
    <dgm:pt modelId="{7CE747AD-4A2E-4025-ADE3-51CDC6C75EA3}" type="pres">
      <dgm:prSet presAssocID="{FE2BCB35-EFF8-463C-90E8-B92BA2D69632}" presName="dotRepeatNode" presStyleLbl="fgShp" presStyleIdx="3" presStyleCnt="4" custLinFactX="372303" custLinFactY="758549" custLinFactNeighborX="400000" custLinFactNeighborY="800000"/>
      <dgm:spPr/>
    </dgm:pt>
    <dgm:pt modelId="{E9B25495-9204-453D-9735-20729EF06035}" type="pres">
      <dgm:prSet presAssocID="{643E1FBF-4913-413F-AE35-C0D9122A0240}" presName="txNode6" presStyleLbl="revTx" presStyleIdx="5" presStyleCnt="6" custLinFactX="-17266" custLinFactY="-100000" custLinFactNeighborX="-100000" custLinFactNeighborY="-164344">
        <dgm:presLayoutVars>
          <dgm:bulletEnabled val="1"/>
        </dgm:presLayoutVars>
      </dgm:prSet>
      <dgm:spPr/>
    </dgm:pt>
  </dgm:ptLst>
  <dgm:cxnLst>
    <dgm:cxn modelId="{BF3A8A19-F433-41C4-9450-67CBF461F33E}" srcId="{A171FC18-FF27-426C-95DA-B86D0D98AFCE}" destId="{41141840-7406-4B01-BD55-5E6C4CB9062F}" srcOrd="1" destOrd="0" parTransId="{2C0DEF0A-697A-4A23-8504-EF740F555721}" sibTransId="{54261B93-4DFA-43C8-B175-39D84DE5D028}"/>
    <dgm:cxn modelId="{E638A52B-58D5-4A1C-BF14-833D75EBC70C}" type="presOf" srcId="{399F689A-73DF-4B9C-9E10-9BDD584F69D2}" destId="{0CA2530E-64A4-419E-9411-EA26DE5D084F}" srcOrd="0" destOrd="0" presId="urn:microsoft.com/office/officeart/2009/3/layout/DescendingProcess"/>
    <dgm:cxn modelId="{C4F0FE2E-892C-4181-9320-EF452D5E1FAA}" type="presOf" srcId="{21E35AEA-3F67-489F-A5C1-F5CAB6DF5E60}" destId="{E357FFB3-DD0E-4FCF-8F45-7BF409AC5753}" srcOrd="0" destOrd="0" presId="urn:microsoft.com/office/officeart/2009/3/layout/DescendingProcess"/>
    <dgm:cxn modelId="{C358505E-8992-4D18-B783-F41F164F1277}" type="presOf" srcId="{6512B629-D1CA-44D3-A2FD-2C56C3170F33}" destId="{A8FBAD37-D756-4CE7-8006-075589010B24}" srcOrd="0" destOrd="0" presId="urn:microsoft.com/office/officeart/2009/3/layout/DescendingProcess"/>
    <dgm:cxn modelId="{8AFA9E5F-67E0-4979-A197-C9DB71766987}" type="presOf" srcId="{9D70A86C-751D-43C8-8817-344506845463}" destId="{014D71CD-ABF7-4638-9FA8-33A9009AD2F4}" srcOrd="0" destOrd="0" presId="urn:microsoft.com/office/officeart/2009/3/layout/DescendingProcess"/>
    <dgm:cxn modelId="{168A1F78-2DCB-491B-A6A6-F5CA23CA1F53}" type="presOf" srcId="{A171FC18-FF27-426C-95DA-B86D0D98AFCE}" destId="{D3B713F4-7526-4243-B74C-515CDB70CE9A}" srcOrd="0" destOrd="0" presId="urn:microsoft.com/office/officeart/2009/3/layout/DescendingProcess"/>
    <dgm:cxn modelId="{4EDE5258-3434-49F9-8862-0EBC591B6150}" type="presOf" srcId="{FE2BCB35-EFF8-463C-90E8-B92BA2D69632}" destId="{7CE747AD-4A2E-4025-ADE3-51CDC6C75EA3}" srcOrd="0" destOrd="0" presId="urn:microsoft.com/office/officeart/2009/3/layout/DescendingProcess"/>
    <dgm:cxn modelId="{540DF97C-C062-4DB0-B1B0-6D0BBF563F40}" type="presOf" srcId="{41141840-7406-4B01-BD55-5E6C4CB9062F}" destId="{837E8702-15E7-43CE-B48A-D3F2F41C9687}" srcOrd="0" destOrd="0" presId="urn:microsoft.com/office/officeart/2009/3/layout/DescendingProcess"/>
    <dgm:cxn modelId="{8DE3FD8E-F9CE-41AE-87AE-F21E4266EEE3}" type="presOf" srcId="{C2AEB2E2-1C16-45AC-B223-4C2BD1FF2BEE}" destId="{E2611F7D-DFE4-4371-848C-12F4F41343CE}" srcOrd="0" destOrd="0" presId="urn:microsoft.com/office/officeart/2009/3/layout/DescendingProcess"/>
    <dgm:cxn modelId="{DD957792-13EE-433B-B5FE-A03E66720557}" type="presOf" srcId="{54261B93-4DFA-43C8-B175-39D84DE5D028}" destId="{C20D7738-8694-446D-B371-D2BEC1D2CD74}" srcOrd="0" destOrd="0" presId="urn:microsoft.com/office/officeart/2009/3/layout/DescendingProcess"/>
    <dgm:cxn modelId="{B9AFAD96-627F-486B-B1E6-8C0389A21CBD}" srcId="{A171FC18-FF27-426C-95DA-B86D0D98AFCE}" destId="{C2AEB2E2-1C16-45AC-B223-4C2BD1FF2BEE}" srcOrd="0" destOrd="0" parTransId="{B398B617-17F3-4E86-96BF-A6F38B07DAB2}" sibTransId="{96D70F80-88C4-48FE-AC53-F8E4D25833D3}"/>
    <dgm:cxn modelId="{2EAE2F97-63E2-459D-9651-A3CA8E338018}" type="presOf" srcId="{643E1FBF-4913-413F-AE35-C0D9122A0240}" destId="{E9B25495-9204-453D-9735-20729EF06035}" srcOrd="0" destOrd="0" presId="urn:microsoft.com/office/officeart/2009/3/layout/DescendingProcess"/>
    <dgm:cxn modelId="{23E192B6-0C6A-417D-A435-A482F79C505B}" type="presOf" srcId="{C5C2DA03-7A09-45FA-90F8-5494501F7F2F}" destId="{59B8116E-34E2-4342-B15C-B43AC7579765}" srcOrd="0" destOrd="0" presId="urn:microsoft.com/office/officeart/2009/3/layout/DescendingProcess"/>
    <dgm:cxn modelId="{7D3406C8-8A2D-4FAF-94FD-BD158063F3E6}" srcId="{A171FC18-FF27-426C-95DA-B86D0D98AFCE}" destId="{C5C2DA03-7A09-45FA-90F8-5494501F7F2F}" srcOrd="2" destOrd="0" parTransId="{B8182159-1263-4D37-8697-20C4960F677D}" sibTransId="{21E35AEA-3F67-489F-A5C1-F5CAB6DF5E60}"/>
    <dgm:cxn modelId="{E930B6CE-5F3D-409F-8B2F-464763C3BAEE}" srcId="{A171FC18-FF27-426C-95DA-B86D0D98AFCE}" destId="{643E1FBF-4913-413F-AE35-C0D9122A0240}" srcOrd="5" destOrd="0" parTransId="{9C393F34-9A10-4AB7-AB73-A7254C58076C}" sibTransId="{82848B9E-81D4-4CD0-96D0-5DCF9D9BF501}"/>
    <dgm:cxn modelId="{6CA176CF-2858-484A-8304-AA6E98D6F332}" srcId="{A171FC18-FF27-426C-95DA-B86D0D98AFCE}" destId="{9D70A86C-751D-43C8-8817-344506845463}" srcOrd="3" destOrd="0" parTransId="{2322F6F2-1AF3-435B-AF37-2022064FC9F3}" sibTransId="{399F689A-73DF-4B9C-9E10-9BDD584F69D2}"/>
    <dgm:cxn modelId="{3F8484E2-9952-4CBD-9D00-5A47822B0B04}" srcId="{A171FC18-FF27-426C-95DA-B86D0D98AFCE}" destId="{6512B629-D1CA-44D3-A2FD-2C56C3170F33}" srcOrd="4" destOrd="0" parTransId="{AB9F5495-839D-4A2F-B1C3-546AC590F607}" sibTransId="{FE2BCB35-EFF8-463C-90E8-B92BA2D69632}"/>
    <dgm:cxn modelId="{ACE571A1-B782-4D61-8DEF-123E03094DE0}" type="presParOf" srcId="{D3B713F4-7526-4243-B74C-515CDB70CE9A}" destId="{F48F3CF7-306D-47B5-9C77-F45965856DD3}" srcOrd="0" destOrd="0" presId="urn:microsoft.com/office/officeart/2009/3/layout/DescendingProcess"/>
    <dgm:cxn modelId="{7EB82B56-F521-44BF-AD52-EA877509D1AB}" type="presParOf" srcId="{D3B713F4-7526-4243-B74C-515CDB70CE9A}" destId="{E2611F7D-DFE4-4371-848C-12F4F41343CE}" srcOrd="1" destOrd="0" presId="urn:microsoft.com/office/officeart/2009/3/layout/DescendingProcess"/>
    <dgm:cxn modelId="{9E61BD1E-FA13-411D-8092-5F560BA7539D}" type="presParOf" srcId="{D3B713F4-7526-4243-B74C-515CDB70CE9A}" destId="{837E8702-15E7-43CE-B48A-D3F2F41C9687}" srcOrd="2" destOrd="0" presId="urn:microsoft.com/office/officeart/2009/3/layout/DescendingProcess"/>
    <dgm:cxn modelId="{E02848BD-E452-4F0E-B7A5-A5A01FA54D1F}" type="presParOf" srcId="{D3B713F4-7526-4243-B74C-515CDB70CE9A}" destId="{C3D4A957-ACD2-4AB4-9837-28D9EEB4D8F0}" srcOrd="3" destOrd="0" presId="urn:microsoft.com/office/officeart/2009/3/layout/DescendingProcess"/>
    <dgm:cxn modelId="{8B615A9D-87AC-447C-BB33-0734F2458318}" type="presParOf" srcId="{C3D4A957-ACD2-4AB4-9837-28D9EEB4D8F0}" destId="{C20D7738-8694-446D-B371-D2BEC1D2CD74}" srcOrd="0" destOrd="0" presId="urn:microsoft.com/office/officeart/2009/3/layout/DescendingProcess"/>
    <dgm:cxn modelId="{4A77C347-7E42-4503-AA2E-66F10662006C}" type="presParOf" srcId="{D3B713F4-7526-4243-B74C-515CDB70CE9A}" destId="{59B8116E-34E2-4342-B15C-B43AC7579765}" srcOrd="4" destOrd="0" presId="urn:microsoft.com/office/officeart/2009/3/layout/DescendingProcess"/>
    <dgm:cxn modelId="{D89BD30F-FC3C-406B-84F6-CD8D991A6572}" type="presParOf" srcId="{D3B713F4-7526-4243-B74C-515CDB70CE9A}" destId="{11B794A4-FEFB-48EA-ADC8-342E7D8756FC}" srcOrd="5" destOrd="0" presId="urn:microsoft.com/office/officeart/2009/3/layout/DescendingProcess"/>
    <dgm:cxn modelId="{D965265E-2E98-4AC2-9934-D9375C709266}" type="presParOf" srcId="{11B794A4-FEFB-48EA-ADC8-342E7D8756FC}" destId="{E357FFB3-DD0E-4FCF-8F45-7BF409AC5753}" srcOrd="0" destOrd="0" presId="urn:microsoft.com/office/officeart/2009/3/layout/DescendingProcess"/>
    <dgm:cxn modelId="{A4F36476-B9B2-4BEA-B2D2-0EE916F42816}" type="presParOf" srcId="{D3B713F4-7526-4243-B74C-515CDB70CE9A}" destId="{014D71CD-ABF7-4638-9FA8-33A9009AD2F4}" srcOrd="6" destOrd="0" presId="urn:microsoft.com/office/officeart/2009/3/layout/DescendingProcess"/>
    <dgm:cxn modelId="{045D1C05-0545-47BD-9FC2-8749920E5244}" type="presParOf" srcId="{D3B713F4-7526-4243-B74C-515CDB70CE9A}" destId="{B1A5F160-B4A1-42EE-9521-35993F79909C}" srcOrd="7" destOrd="0" presId="urn:microsoft.com/office/officeart/2009/3/layout/DescendingProcess"/>
    <dgm:cxn modelId="{5682F4C9-1AC6-4A23-B5F2-2BD902968623}" type="presParOf" srcId="{B1A5F160-B4A1-42EE-9521-35993F79909C}" destId="{0CA2530E-64A4-419E-9411-EA26DE5D084F}" srcOrd="0" destOrd="0" presId="urn:microsoft.com/office/officeart/2009/3/layout/DescendingProcess"/>
    <dgm:cxn modelId="{AC9551AC-8885-4735-AC17-F17B57526D44}" type="presParOf" srcId="{D3B713F4-7526-4243-B74C-515CDB70CE9A}" destId="{A8FBAD37-D756-4CE7-8006-075589010B24}" srcOrd="8" destOrd="0" presId="urn:microsoft.com/office/officeart/2009/3/layout/DescendingProcess"/>
    <dgm:cxn modelId="{F6ACDC64-621F-4D85-A272-19D727D12C56}" type="presParOf" srcId="{D3B713F4-7526-4243-B74C-515CDB70CE9A}" destId="{A7D0E3B7-A5E3-4864-9D70-76B5B6287CCB}" srcOrd="9" destOrd="0" presId="urn:microsoft.com/office/officeart/2009/3/layout/DescendingProcess"/>
    <dgm:cxn modelId="{9B5E4FFF-E57F-43D1-8320-78EB95060DC4}" type="presParOf" srcId="{A7D0E3B7-A5E3-4864-9D70-76B5B6287CCB}" destId="{7CE747AD-4A2E-4025-ADE3-51CDC6C75EA3}" srcOrd="0" destOrd="0" presId="urn:microsoft.com/office/officeart/2009/3/layout/DescendingProcess"/>
    <dgm:cxn modelId="{9ADD22D9-FA3E-4815-9254-B881FEF71B3D}" type="presParOf" srcId="{D3B713F4-7526-4243-B74C-515CDB70CE9A}" destId="{E9B25495-9204-453D-9735-20729EF06035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54C7B-6C45-4A62-9A96-10660E71979D}">
      <dsp:nvSpPr>
        <dsp:cNvPr id="0" name=""/>
        <dsp:cNvSpPr/>
      </dsp:nvSpPr>
      <dsp:spPr>
        <a:xfrm>
          <a:off x="545199" y="1332"/>
          <a:ext cx="1388265" cy="1388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Income/Housing Data</a:t>
          </a:r>
        </a:p>
      </dsp:txBody>
      <dsp:txXfrm>
        <a:off x="748506" y="204639"/>
        <a:ext cx="981651" cy="981651"/>
      </dsp:txXfrm>
    </dsp:sp>
    <dsp:sp modelId="{8AB4AB11-618F-44B7-B8F2-643DE01859D5}">
      <dsp:nvSpPr>
        <dsp:cNvPr id="0" name=""/>
        <dsp:cNvSpPr/>
      </dsp:nvSpPr>
      <dsp:spPr>
        <a:xfrm>
          <a:off x="836734" y="1502325"/>
          <a:ext cx="805194" cy="80519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943462" y="1810231"/>
        <a:ext cx="591738" cy="189382"/>
      </dsp:txXfrm>
    </dsp:sp>
    <dsp:sp modelId="{58E7C603-37E5-41E0-BB53-F0036B92EE00}">
      <dsp:nvSpPr>
        <dsp:cNvPr id="0" name=""/>
        <dsp:cNvSpPr/>
      </dsp:nvSpPr>
      <dsp:spPr>
        <a:xfrm>
          <a:off x="545199" y="2420247"/>
          <a:ext cx="1388265" cy="1388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Retail Store Counts by State / zip code</a:t>
          </a:r>
        </a:p>
      </dsp:txBody>
      <dsp:txXfrm>
        <a:off x="748506" y="2623554"/>
        <a:ext cx="981651" cy="981651"/>
      </dsp:txXfrm>
    </dsp:sp>
    <dsp:sp modelId="{5B55BE9D-F631-4D01-968D-25B414652287}">
      <dsp:nvSpPr>
        <dsp:cNvPr id="0" name=""/>
        <dsp:cNvSpPr/>
      </dsp:nvSpPr>
      <dsp:spPr>
        <a:xfrm>
          <a:off x="2141704" y="1646705"/>
          <a:ext cx="441468" cy="516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141704" y="1749992"/>
        <a:ext cx="309028" cy="309860"/>
      </dsp:txXfrm>
    </dsp:sp>
    <dsp:sp modelId="{15EAE5F8-2DCB-4242-85C7-690D14CEA081}">
      <dsp:nvSpPr>
        <dsp:cNvPr id="0" name=""/>
        <dsp:cNvSpPr/>
      </dsp:nvSpPr>
      <dsp:spPr>
        <a:xfrm>
          <a:off x="2766424" y="516657"/>
          <a:ext cx="2776531" cy="2776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Analysis of relationship between Housing Prices and Retail</a:t>
          </a:r>
        </a:p>
      </dsp:txBody>
      <dsp:txXfrm>
        <a:off x="3173038" y="923271"/>
        <a:ext cx="1963303" cy="1963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6C8FB-5FBD-4FA0-B1F6-716E2463B224}">
      <dsp:nvSpPr>
        <dsp:cNvPr id="0" name=""/>
        <dsp:cNvSpPr/>
      </dsp:nvSpPr>
      <dsp:spPr>
        <a:xfrm>
          <a:off x="2767420" y="0"/>
          <a:ext cx="2465006" cy="246538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52174-3A7C-4D53-9F03-74EFBBE0B750}">
      <dsp:nvSpPr>
        <dsp:cNvPr id="0" name=""/>
        <dsp:cNvSpPr/>
      </dsp:nvSpPr>
      <dsp:spPr>
        <a:xfrm>
          <a:off x="3312267" y="890077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Pull GDP statistics, housing data from Zillow, and store locations from misc. sources such as quarterly earnings releases</a:t>
          </a:r>
        </a:p>
      </dsp:txBody>
      <dsp:txXfrm>
        <a:off x="3312267" y="890077"/>
        <a:ext cx="1369756" cy="684714"/>
      </dsp:txXfrm>
    </dsp:sp>
    <dsp:sp modelId="{F5A43C80-5E05-46D3-B399-EB7813352E80}">
      <dsp:nvSpPr>
        <dsp:cNvPr id="0" name=""/>
        <dsp:cNvSpPr/>
      </dsp:nvSpPr>
      <dsp:spPr>
        <a:xfrm>
          <a:off x="2082773" y="1416544"/>
          <a:ext cx="2465006" cy="246538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D4E2B-624E-4044-A934-4891C0FA1324}">
      <dsp:nvSpPr>
        <dsp:cNvPr id="0" name=""/>
        <dsp:cNvSpPr/>
      </dsp:nvSpPr>
      <dsp:spPr>
        <a:xfrm>
          <a:off x="2630398" y="2314816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Compile data, cleanse, and perform analysis</a:t>
          </a:r>
        </a:p>
      </dsp:txBody>
      <dsp:txXfrm>
        <a:off x="2630398" y="2314816"/>
        <a:ext cx="1369756" cy="684714"/>
      </dsp:txXfrm>
    </dsp:sp>
    <dsp:sp modelId="{D77CEDFA-44BC-41A2-A790-FDEFA0D872EF}">
      <dsp:nvSpPr>
        <dsp:cNvPr id="0" name=""/>
        <dsp:cNvSpPr/>
      </dsp:nvSpPr>
      <dsp:spPr>
        <a:xfrm>
          <a:off x="2942863" y="3002603"/>
          <a:ext cx="2117822" cy="211867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BEA72-CA5B-4D31-9294-019E71024CCA}">
      <dsp:nvSpPr>
        <dsp:cNvPr id="0" name=""/>
        <dsp:cNvSpPr/>
      </dsp:nvSpPr>
      <dsp:spPr>
        <a:xfrm>
          <a:off x="3315507" y="3741603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Derive insights from analysis, including predictive formulas. Connect this data with the real world, and attempt to explain variances</a:t>
          </a:r>
        </a:p>
      </dsp:txBody>
      <dsp:txXfrm>
        <a:off x="3315507" y="3741603"/>
        <a:ext cx="1369756" cy="684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277CF-0F21-48BD-9215-390D61DF9484}">
      <dsp:nvSpPr>
        <dsp:cNvPr id="0" name=""/>
        <dsp:cNvSpPr/>
      </dsp:nvSpPr>
      <dsp:spPr>
        <a:xfrm>
          <a:off x="1311107" y="76763"/>
          <a:ext cx="1062789" cy="874198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A5DA5-D0E0-4F1D-BEA6-D520A2425F27}">
      <dsp:nvSpPr>
        <dsp:cNvPr id="0" name=""/>
        <dsp:cNvSpPr/>
      </dsp:nvSpPr>
      <dsp:spPr>
        <a:xfrm>
          <a:off x="0" y="12632"/>
          <a:ext cx="1803522" cy="874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0" rIns="284480" bIns="28448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/>
        </a:p>
      </dsp:txBody>
      <dsp:txXfrm>
        <a:off x="0" y="12632"/>
        <a:ext cx="1803522" cy="874198"/>
      </dsp:txXfrm>
    </dsp:sp>
    <dsp:sp modelId="{83FB322F-94B2-40E1-9633-06E846CDCB91}">
      <dsp:nvSpPr>
        <dsp:cNvPr id="0" name=""/>
        <dsp:cNvSpPr/>
      </dsp:nvSpPr>
      <dsp:spPr>
        <a:xfrm>
          <a:off x="508211" y="934416"/>
          <a:ext cx="1062789" cy="874198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A9E7E-4D5D-479B-A390-0EDDD5AF1D99}">
      <dsp:nvSpPr>
        <dsp:cNvPr id="0" name=""/>
        <dsp:cNvSpPr/>
      </dsp:nvSpPr>
      <dsp:spPr>
        <a:xfrm>
          <a:off x="1415281" y="947048"/>
          <a:ext cx="1803522" cy="874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0" rIns="284480" bIns="28448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/>
        </a:p>
      </dsp:txBody>
      <dsp:txXfrm>
        <a:off x="1415281" y="947048"/>
        <a:ext cx="1803522" cy="8741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04F28-D1F2-4144-89F3-BAF492FA20E1}">
      <dsp:nvSpPr>
        <dsp:cNvPr id="0" name=""/>
        <dsp:cNvSpPr/>
      </dsp:nvSpPr>
      <dsp:spPr>
        <a:xfrm>
          <a:off x="460383" y="2878"/>
          <a:ext cx="1030594" cy="79749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AA835-DBCF-4547-81FD-E13D0212C32F}">
      <dsp:nvSpPr>
        <dsp:cNvPr id="0" name=""/>
        <dsp:cNvSpPr/>
      </dsp:nvSpPr>
      <dsp:spPr>
        <a:xfrm>
          <a:off x="1745939" y="189289"/>
          <a:ext cx="1060648" cy="38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0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745939" y="189289"/>
        <a:ext cx="1060648" cy="387575"/>
      </dsp:txXfrm>
    </dsp:sp>
    <dsp:sp modelId="{30333ED4-1C07-4D4D-8C46-F60955F08AD4}">
      <dsp:nvSpPr>
        <dsp:cNvPr id="0" name=""/>
        <dsp:cNvSpPr/>
      </dsp:nvSpPr>
      <dsp:spPr>
        <a:xfrm>
          <a:off x="1244531" y="863954"/>
          <a:ext cx="1030594" cy="79749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EA8D7-EF71-4A93-8C18-5994544EFC7D}">
      <dsp:nvSpPr>
        <dsp:cNvPr id="0" name=""/>
        <dsp:cNvSpPr/>
      </dsp:nvSpPr>
      <dsp:spPr>
        <a:xfrm>
          <a:off x="229540" y="849993"/>
          <a:ext cx="1031266" cy="474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0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229540" y="849993"/>
        <a:ext cx="1031266" cy="4740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6660E-1C79-4882-94EE-B6079851A158}">
      <dsp:nvSpPr>
        <dsp:cNvPr id="0" name=""/>
        <dsp:cNvSpPr/>
      </dsp:nvSpPr>
      <dsp:spPr>
        <a:xfrm rot="16200000">
          <a:off x="103" y="95506"/>
          <a:ext cx="1182724" cy="1182724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 rot="5400000">
        <a:off x="207081" y="391186"/>
        <a:ext cx="975747" cy="591362"/>
      </dsp:txXfrm>
    </dsp:sp>
    <dsp:sp modelId="{2978D9D0-D1CA-4CE8-80F0-0187572054EF}">
      <dsp:nvSpPr>
        <dsp:cNvPr id="0" name=""/>
        <dsp:cNvSpPr/>
      </dsp:nvSpPr>
      <dsp:spPr>
        <a:xfrm rot="5400000">
          <a:off x="1301499" y="95506"/>
          <a:ext cx="1182724" cy="1182724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1301500" y="391187"/>
        <a:ext cx="975747" cy="5913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B79EF-2213-4F60-A4DE-FD6E206D570A}">
      <dsp:nvSpPr>
        <dsp:cNvPr id="0" name=""/>
        <dsp:cNvSpPr/>
      </dsp:nvSpPr>
      <dsp:spPr>
        <a:xfrm rot="16200000">
          <a:off x="134" y="130873"/>
          <a:ext cx="1040836" cy="104083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5400000">
        <a:off x="134" y="391082"/>
        <a:ext cx="858690" cy="520418"/>
      </dsp:txXfrm>
    </dsp:sp>
    <dsp:sp modelId="{0338B5EC-C356-4EA1-AB01-DAB2756FB445}">
      <dsp:nvSpPr>
        <dsp:cNvPr id="0" name=""/>
        <dsp:cNvSpPr/>
      </dsp:nvSpPr>
      <dsp:spPr>
        <a:xfrm rot="5400000">
          <a:off x="1105688" y="130873"/>
          <a:ext cx="1040836" cy="104083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287834" y="391082"/>
        <a:ext cx="858690" cy="5204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E615C-8D89-4675-98E7-0D8BB5D42694}">
      <dsp:nvSpPr>
        <dsp:cNvPr id="0" name=""/>
        <dsp:cNvSpPr/>
      </dsp:nvSpPr>
      <dsp:spPr>
        <a:xfrm rot="21300000">
          <a:off x="8766" y="819082"/>
          <a:ext cx="2839151" cy="325125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35040-F653-4FEE-B2BD-E2E36F6B5783}">
      <dsp:nvSpPr>
        <dsp:cNvPr id="0" name=""/>
        <dsp:cNvSpPr/>
      </dsp:nvSpPr>
      <dsp:spPr>
        <a:xfrm>
          <a:off x="342802" y="98164"/>
          <a:ext cx="857005" cy="78531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63EC1-8E15-4CDC-A531-643264D8E800}">
      <dsp:nvSpPr>
        <dsp:cNvPr id="0" name=""/>
        <dsp:cNvSpPr/>
      </dsp:nvSpPr>
      <dsp:spPr>
        <a:xfrm>
          <a:off x="1514042" y="0"/>
          <a:ext cx="914138" cy="824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514042" y="0"/>
        <a:ext cx="914138" cy="824582"/>
      </dsp:txXfrm>
    </dsp:sp>
    <dsp:sp modelId="{AD097D4D-6574-4765-B23D-DA63C2FED838}">
      <dsp:nvSpPr>
        <dsp:cNvPr id="0" name=""/>
        <dsp:cNvSpPr/>
      </dsp:nvSpPr>
      <dsp:spPr>
        <a:xfrm>
          <a:off x="1656876" y="1079810"/>
          <a:ext cx="857005" cy="78531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2AA2F-A882-441C-8083-5526E6BD1E68}">
      <dsp:nvSpPr>
        <dsp:cNvPr id="0" name=""/>
        <dsp:cNvSpPr/>
      </dsp:nvSpPr>
      <dsp:spPr>
        <a:xfrm>
          <a:off x="428502" y="1138708"/>
          <a:ext cx="914138" cy="824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28502" y="1138708"/>
        <a:ext cx="914138" cy="8245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F3CF7-306D-47B5-9C77-F45965856DD3}">
      <dsp:nvSpPr>
        <dsp:cNvPr id="0" name=""/>
        <dsp:cNvSpPr/>
      </dsp:nvSpPr>
      <dsp:spPr>
        <a:xfrm rot="4396374">
          <a:off x="1137268" y="1019093"/>
          <a:ext cx="4420988" cy="308308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D7738-8694-446D-B371-D2BEC1D2CD74}">
      <dsp:nvSpPr>
        <dsp:cNvPr id="0" name=""/>
        <dsp:cNvSpPr/>
      </dsp:nvSpPr>
      <dsp:spPr>
        <a:xfrm>
          <a:off x="2502158" y="1181230"/>
          <a:ext cx="395526" cy="395857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7FFB3-DD0E-4FCF-8F45-7BF409AC5753}">
      <dsp:nvSpPr>
        <dsp:cNvPr id="0" name=""/>
        <dsp:cNvSpPr/>
      </dsp:nvSpPr>
      <dsp:spPr>
        <a:xfrm>
          <a:off x="3080244" y="1615967"/>
          <a:ext cx="500110" cy="494305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2530E-64A4-419E-9411-EA26DE5D084F}">
      <dsp:nvSpPr>
        <dsp:cNvPr id="0" name=""/>
        <dsp:cNvSpPr/>
      </dsp:nvSpPr>
      <dsp:spPr>
        <a:xfrm>
          <a:off x="3669466" y="2244107"/>
          <a:ext cx="597148" cy="601669"/>
        </a:xfrm>
        <a:prstGeom prst="ellipse">
          <a:avLst/>
        </a:prstGeom>
        <a:solidFill>
          <a:schemeClr val="accent1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11F7D-DFE4-4371-848C-12F4F41343CE}">
      <dsp:nvSpPr>
        <dsp:cNvPr id="0" name=""/>
        <dsp:cNvSpPr/>
      </dsp:nvSpPr>
      <dsp:spPr>
        <a:xfrm>
          <a:off x="840898" y="0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 correlation at state level between income and housing price</a:t>
          </a:r>
        </a:p>
      </dsp:txBody>
      <dsp:txXfrm>
        <a:off x="840898" y="0"/>
        <a:ext cx="2084358" cy="819404"/>
      </dsp:txXfrm>
    </dsp:sp>
    <dsp:sp modelId="{837E8702-15E7-43CE-B48A-D3F2F41C9687}">
      <dsp:nvSpPr>
        <dsp:cNvPr id="0" name=""/>
        <dsp:cNvSpPr/>
      </dsp:nvSpPr>
      <dsp:spPr>
        <a:xfrm>
          <a:off x="3152630" y="632108"/>
          <a:ext cx="309837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3152630" y="632108"/>
        <a:ext cx="3098371" cy="819404"/>
      </dsp:txXfrm>
    </dsp:sp>
    <dsp:sp modelId="{59B8116E-34E2-4342-B15C-B43AC7579765}">
      <dsp:nvSpPr>
        <dsp:cNvPr id="0" name=""/>
        <dsp:cNvSpPr/>
      </dsp:nvSpPr>
      <dsp:spPr>
        <a:xfrm>
          <a:off x="3147637" y="423615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 correlation at Zip Code level between housing price and store count. This is potentially due to lack of retail locations in residential areas		</a:t>
          </a:r>
        </a:p>
      </dsp:txBody>
      <dsp:txXfrm>
        <a:off x="3147637" y="423615"/>
        <a:ext cx="2084358" cy="819404"/>
      </dsp:txXfrm>
    </dsp:sp>
    <dsp:sp modelId="{7CE747AD-4A2E-4025-ADE3-51CDC6C75EA3}">
      <dsp:nvSpPr>
        <dsp:cNvPr id="0" name=""/>
        <dsp:cNvSpPr/>
      </dsp:nvSpPr>
      <dsp:spPr>
        <a:xfrm>
          <a:off x="5113537" y="4736993"/>
          <a:ext cx="111643" cy="11164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D71CD-ABF7-4638-9FA8-33A9009AD2F4}">
      <dsp:nvSpPr>
        <dsp:cNvPr id="0" name=""/>
        <dsp:cNvSpPr/>
      </dsp:nvSpPr>
      <dsp:spPr>
        <a:xfrm>
          <a:off x="4543955" y="2025353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Trend starts to be defined by Target and Home Depot locations</a:t>
          </a:r>
        </a:p>
      </dsp:txBody>
      <dsp:txXfrm>
        <a:off x="4543955" y="2025353"/>
        <a:ext cx="2084358" cy="819404"/>
      </dsp:txXfrm>
    </dsp:sp>
    <dsp:sp modelId="{A8FBAD37-D756-4CE7-8006-075589010B24}">
      <dsp:nvSpPr>
        <dsp:cNvPr id="0" name=""/>
        <dsp:cNvSpPr/>
      </dsp:nvSpPr>
      <dsp:spPr>
        <a:xfrm>
          <a:off x="1429310" y="4301871"/>
          <a:ext cx="309837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Definite trend formed by Starbucks and Whole Foods locations relative to housing price.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Can accurately project count of Whole Foods in a state given median housing price by using regression formula.</a:t>
          </a:r>
        </a:p>
      </dsp:txBody>
      <dsp:txXfrm>
        <a:off x="1429310" y="4301871"/>
        <a:ext cx="3098371" cy="819404"/>
      </dsp:txXfrm>
    </dsp:sp>
    <dsp:sp modelId="{E9B25495-9204-453D-9735-20729EF06035}">
      <dsp:nvSpPr>
        <dsp:cNvPr id="0" name=""/>
        <dsp:cNvSpPr/>
      </dsp:nvSpPr>
      <dsp:spPr>
        <a:xfrm>
          <a:off x="354567" y="2135825"/>
          <a:ext cx="281670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 correlation between housing price and count of Walgreens locations. Target market and business model are more broadly focused	</a:t>
          </a:r>
        </a:p>
      </dsp:txBody>
      <dsp:txXfrm>
        <a:off x="354567" y="2135825"/>
        <a:ext cx="2816701" cy="819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2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46EA-2759-48B2-83E5-805ED9990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Retail Landscape by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CA6B3-8F4D-404C-BF80-94D3B570F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102352"/>
            <a:ext cx="7315200" cy="914400"/>
          </a:xfrm>
        </p:spPr>
        <p:txBody>
          <a:bodyPr/>
          <a:lstStyle/>
          <a:p>
            <a:r>
              <a:rPr lang="en-US" sz="1400" dirty="0"/>
              <a:t>Team 12 : </a:t>
            </a:r>
            <a:r>
              <a:rPr lang="en-US" sz="1400" dirty="0" err="1"/>
              <a:t>Siwoo</a:t>
            </a:r>
            <a:r>
              <a:rPr lang="en-US" sz="1400" dirty="0"/>
              <a:t> Lee, Greg Norman, Andrew Josephson, Krishna </a:t>
            </a:r>
            <a:r>
              <a:rPr lang="en-US" sz="1400" dirty="0" err="1"/>
              <a:t>Tatineni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785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788C-9648-45C8-96FC-2CA160F0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C63705-007A-4BC4-8492-51F68DBC9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979540"/>
              </p:ext>
            </p:extLst>
          </p:nvPr>
        </p:nvGraphicFramePr>
        <p:xfrm>
          <a:off x="3435658" y="4208015"/>
          <a:ext cx="2856684" cy="1963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File:Whole Foods Market logo.svg">
            <a:extLst>
              <a:ext uri="{FF2B5EF4-FFF2-40B4-BE49-F238E27FC236}">
                <a16:creationId xmlns:a16="http://schemas.microsoft.com/office/drawing/2014/main" id="{3E067AB4-1A6F-42F0-A6F5-37868D83B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2" y="3764130"/>
            <a:ext cx="1930596" cy="132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1D8C0-5576-4769-9947-06DA0C507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8FB4DA-A366-4B7D-8E69-3310999EA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20733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0.322794467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E2515C-5123-4ACE-ADA5-6893E951C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51570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0.0000789458692947635(x)+-11.6935965242483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8A6535-575D-4B92-AF8B-1E6D997FB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643516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D402BA3-1B62-434A-B29B-1B6BC055E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23537"/>
              </p:ext>
            </p:extLst>
          </p:nvPr>
        </p:nvGraphicFramePr>
        <p:xfrm>
          <a:off x="3692124" y="1961965"/>
          <a:ext cx="1989584" cy="20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1397941335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103757909"/>
                    </a:ext>
                  </a:extLst>
                </a:gridCol>
              </a:tblGrid>
              <a:tr h="357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324385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Massachusetts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7688258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Illinois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4110583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Florida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474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35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29F1-5ACC-4B1D-BE32-C5305BD7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081E4D-AF92-4F27-AF53-9A653ABAA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944" y="863790"/>
            <a:ext cx="5260157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6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1184FB5-22B5-4FA5-875E-BDE4C0975AAC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Housing Price by State, Store Count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AB076D-BFA5-4D44-BC5B-04B56E678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22" y="1064008"/>
            <a:ext cx="8747378" cy="4601183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52B247D-E19E-47FD-9254-568CAF924D91}"/>
              </a:ext>
            </a:extLst>
          </p:cNvPr>
          <p:cNvSpPr txBox="1">
            <a:spLocks/>
          </p:cNvSpPr>
          <p:nvPr/>
        </p:nvSpPr>
        <p:spPr>
          <a:xfrm>
            <a:off x="7010400" y="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 axis – Number of stores</a:t>
            </a:r>
          </a:p>
          <a:p>
            <a:r>
              <a:rPr lang="en-US" dirty="0"/>
              <a:t>X axis – State </a:t>
            </a:r>
          </a:p>
          <a:p>
            <a:r>
              <a:rPr lang="en-US" dirty="0"/>
              <a:t>Size – Housing Price (Larger the Bubble, higher the price)</a:t>
            </a:r>
          </a:p>
        </p:txBody>
      </p:sp>
    </p:spTree>
    <p:extLst>
      <p:ext uri="{BB962C8B-B14F-4D97-AF65-F5344CB8AC3E}">
        <p14:creationId xmlns:p14="http://schemas.microsoft.com/office/powerpoint/2010/main" val="408911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7871-C11D-452D-ADB1-B0CD361EBC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62B3D85C-371F-466D-A154-EEB9F940E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4" y="1437266"/>
            <a:ext cx="12019005" cy="2254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9AD016-FC80-4B57-A0B9-03A94ECA2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1" y="4016199"/>
            <a:ext cx="11862486" cy="250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99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213CA-79C0-42D2-A7A5-4B0B2BC01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32520" y="867348"/>
            <a:ext cx="3474720" cy="5120640"/>
          </a:xfrm>
        </p:spPr>
        <p:txBody>
          <a:bodyPr/>
          <a:lstStyle/>
          <a:p>
            <a:r>
              <a:rPr lang="en-US" dirty="0"/>
              <a:t>Y axis – Number of Stores</a:t>
            </a:r>
          </a:p>
          <a:p>
            <a:r>
              <a:rPr lang="en-US" dirty="0"/>
              <a:t>X axis – Zip codes</a:t>
            </a:r>
          </a:p>
          <a:p>
            <a:r>
              <a:rPr lang="en-US" dirty="0"/>
              <a:t>Size – Housing Price (Larger the Bubble, higher the price)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A376C7-44E3-418C-B00A-0E1926CFE1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20" y="868680"/>
            <a:ext cx="5181600" cy="5606956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D7931C-87C0-4606-B2B5-4F8B16906F71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Housing Price by Zip Code, Store Count</a:t>
            </a:r>
          </a:p>
        </p:txBody>
      </p:sp>
    </p:spTree>
    <p:extLst>
      <p:ext uri="{BB962C8B-B14F-4D97-AF65-F5344CB8AC3E}">
        <p14:creationId xmlns:p14="http://schemas.microsoft.com/office/powerpoint/2010/main" val="368135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29F1-5ACC-4B1D-BE32-C5305BD7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D4ADA-1F8F-406E-AA80-C6E61C7B7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7639"/>
          <a:stretch/>
        </p:blipFill>
        <p:spPr>
          <a:xfrm>
            <a:off x="3712218" y="856735"/>
            <a:ext cx="7847780" cy="4959179"/>
          </a:xfrm>
        </p:spPr>
      </p:pic>
    </p:spTree>
    <p:extLst>
      <p:ext uri="{BB962C8B-B14F-4D97-AF65-F5344CB8AC3E}">
        <p14:creationId xmlns:p14="http://schemas.microsoft.com/office/powerpoint/2010/main" val="1906126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29F1-5ACC-4B1D-BE32-C5305BD7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84757B-9D3C-4A2C-8A78-7454545A5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13965"/>
              </p:ext>
            </p:extLst>
          </p:nvPr>
        </p:nvGraphicFramePr>
        <p:xfrm>
          <a:off x="3869267" y="752997"/>
          <a:ext cx="73590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9060">
                  <a:extLst>
                    <a:ext uri="{9D8B030D-6E8A-4147-A177-3AD203B41FA5}">
                      <a16:colId xmlns:a16="http://schemas.microsoft.com/office/drawing/2014/main" val="4105379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</a:t>
                      </a:r>
                      <a:r>
                        <a:rPr lang="en-US" dirty="0" err="1"/>
                        <a:t>Boujee</a:t>
                      </a:r>
                      <a:r>
                        <a:rPr lang="en-US" dirty="0"/>
                        <a:t>-Weighted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1208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91D52F-D282-43DE-9A00-CB1F49FEF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68132"/>
              </p:ext>
            </p:extLst>
          </p:nvPr>
        </p:nvGraphicFramePr>
        <p:xfrm>
          <a:off x="3891198" y="3977770"/>
          <a:ext cx="7315200" cy="2053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08636610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9506634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752407242"/>
                    </a:ext>
                  </a:extLst>
                </a:gridCol>
              </a:tblGrid>
              <a:tr h="3770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Store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759447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North Dakota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$54,213 </a:t>
                      </a:r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PCPI (2</a:t>
                      </a:r>
                      <a:r>
                        <a:rPr lang="en-US" sz="1400" baseline="30000" dirty="0"/>
                        <a:t>nd</a:t>
                      </a:r>
                      <a:r>
                        <a:rPr lang="en-US" sz="1400" dirty="0"/>
                        <a:t> highest)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 </a:t>
                      </a:r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(lowest)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09188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Hawaii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$635,176 </a:t>
                      </a:r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Median Housing Price (highest)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135</a:t>
                      </a:r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(10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lowest)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7457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E55E2BE-D5E6-4B68-9114-473BE3FEF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15871"/>
              </p:ext>
            </p:extLst>
          </p:nvPr>
        </p:nvGraphicFramePr>
        <p:xfrm>
          <a:off x="3869268" y="1179556"/>
          <a:ext cx="7359060" cy="259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812">
                  <a:extLst>
                    <a:ext uri="{9D8B030D-6E8A-4147-A177-3AD203B41FA5}">
                      <a16:colId xmlns:a16="http://schemas.microsoft.com/office/drawing/2014/main" val="2443705648"/>
                    </a:ext>
                  </a:extLst>
                </a:gridCol>
                <a:gridCol w="1471812">
                  <a:extLst>
                    <a:ext uri="{9D8B030D-6E8A-4147-A177-3AD203B41FA5}">
                      <a16:colId xmlns:a16="http://schemas.microsoft.com/office/drawing/2014/main" val="2329903905"/>
                    </a:ext>
                  </a:extLst>
                </a:gridCol>
                <a:gridCol w="1471812">
                  <a:extLst>
                    <a:ext uri="{9D8B030D-6E8A-4147-A177-3AD203B41FA5}">
                      <a16:colId xmlns:a16="http://schemas.microsoft.com/office/drawing/2014/main" val="1744789849"/>
                    </a:ext>
                  </a:extLst>
                </a:gridCol>
                <a:gridCol w="1471812">
                  <a:extLst>
                    <a:ext uri="{9D8B030D-6E8A-4147-A177-3AD203B41FA5}">
                      <a16:colId xmlns:a16="http://schemas.microsoft.com/office/drawing/2014/main" val="2108376947"/>
                    </a:ext>
                  </a:extLst>
                </a:gridCol>
                <a:gridCol w="1471812">
                  <a:extLst>
                    <a:ext uri="{9D8B030D-6E8A-4147-A177-3AD203B41FA5}">
                      <a16:colId xmlns:a16="http://schemas.microsoft.com/office/drawing/2014/main" val="531707897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Median Housing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Store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 Starbucks and Whole Foods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Percentage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863422"/>
                  </a:ext>
                </a:extLst>
              </a:tr>
              <a:tr h="373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$613,998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6472972"/>
                  </a:ext>
                </a:extLst>
              </a:tr>
              <a:tr h="373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Texas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$255,999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4602225"/>
                  </a:ext>
                </a:extLst>
              </a:tr>
              <a:tr h="373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$245,286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7018404"/>
                  </a:ext>
                </a:extLst>
              </a:tr>
              <a:tr h="373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$373,425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2961951"/>
                  </a:ext>
                </a:extLst>
              </a:tr>
              <a:tr h="373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Illinois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$232,493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9438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532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A0E6-27B1-46D2-9306-6BD2DD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5E5C01-7C75-460A-BA4C-3DCCD1C82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182649"/>
              </p:ext>
            </p:extLst>
          </p:nvPr>
        </p:nvGraphicFramePr>
        <p:xfrm>
          <a:off x="3309445" y="603745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2E54F3D9-80C5-4B13-9A5A-ACD1EAA75A2F}"/>
              </a:ext>
            </a:extLst>
          </p:cNvPr>
          <p:cNvSpPr/>
          <p:nvPr/>
        </p:nvSpPr>
        <p:spPr>
          <a:xfrm>
            <a:off x="8043474" y="5158530"/>
            <a:ext cx="1207057" cy="11329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25786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A3D1-48D5-42B6-9D1B-2EBF3223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FB93D0-4D77-40AE-8F5B-D021F0279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177048"/>
              </p:ext>
            </p:extLst>
          </p:nvPr>
        </p:nvGraphicFramePr>
        <p:xfrm>
          <a:off x="4154749" y="1524077"/>
          <a:ext cx="6088155" cy="3809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67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9376-F8B3-4925-B405-21762B60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0412A2-3B68-4595-9833-36381ACF2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330802"/>
              </p:ext>
            </p:extLst>
          </p:nvPr>
        </p:nvGraphicFramePr>
        <p:xfrm>
          <a:off x="1791363" y="86379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1A89F78-26C8-42C0-806E-BBE7F33B90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302"/>
                    </a14:imgEffect>
                    <a14:imgEffect>
                      <a14:saturation sat="17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08239" y="1123837"/>
            <a:ext cx="3859978" cy="4454371"/>
          </a:xfrm>
          <a:prstGeom prst="rect">
            <a:avLst/>
          </a:prstGeom>
          <a:effectLst>
            <a:softEdge rad="393700"/>
          </a:effectLst>
        </p:spPr>
      </p:pic>
    </p:spTree>
    <p:extLst>
      <p:ext uri="{BB962C8B-B14F-4D97-AF65-F5344CB8AC3E}">
        <p14:creationId xmlns:p14="http://schemas.microsoft.com/office/powerpoint/2010/main" val="408714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City">
            <a:extLst>
              <a:ext uri="{FF2B5EF4-FFF2-40B4-BE49-F238E27FC236}">
                <a16:creationId xmlns:a16="http://schemas.microsoft.com/office/drawing/2014/main" id="{2F94DE38-B73A-4195-B99A-C0FFFB6CB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5200" y="5184684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CD17CB-86FD-44D7-A0A6-0D053B1A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 Income vs Housing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3507D7-E083-4449-BC7C-C1346581D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5216C6-35CC-40D0-A511-9399C98D3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092442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.6345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.0051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323111-4C89-4928-8BB9-50A7CD899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08252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0.000312552893395816(x) + 116.894566800933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63CEE7-D49A-40FC-BDF0-9CC785EB2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543149"/>
              </p:ext>
            </p:extLst>
          </p:nvPr>
        </p:nvGraphicFramePr>
        <p:xfrm>
          <a:off x="6634213" y="4631194"/>
          <a:ext cx="4796425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285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$45,000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$268,541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$294,637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$316,660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$337,822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  <p:pic>
        <p:nvPicPr>
          <p:cNvPr id="9" name="Graphic 8" descr="Money">
            <a:extLst>
              <a:ext uri="{FF2B5EF4-FFF2-40B4-BE49-F238E27FC236}">
                <a16:creationId xmlns:a16="http://schemas.microsoft.com/office/drawing/2014/main" id="{9B000ABA-61F8-4F05-98A2-DA9E847204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2124" y="5184684"/>
            <a:ext cx="914400" cy="9144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5AEB7A-B43B-4FE5-9D56-B7D7ABC23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933240"/>
              </p:ext>
            </p:extLst>
          </p:nvPr>
        </p:nvGraphicFramePr>
        <p:xfrm>
          <a:off x="3692124" y="1961965"/>
          <a:ext cx="1989584" cy="20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1397941335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103757909"/>
                    </a:ext>
                  </a:extLst>
                </a:gridCol>
              </a:tblGrid>
              <a:tr h="357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324385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Hawaii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$635,176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7688258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$613,998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4110583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$423,222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474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67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2FD95E-69E8-4591-AA1C-910ED8C76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870"/>
            <a:ext cx="12192000" cy="182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729520-A8D1-4C5D-9512-5AD73C084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5330"/>
            <a:ext cx="12192000" cy="1828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A46909-543D-4C72-9DDB-C7E769BC7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345" y="2885167"/>
            <a:ext cx="9461087" cy="899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59959F-49FE-4346-AB51-430C4DFD5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344" y="5303130"/>
            <a:ext cx="9461087" cy="8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6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9A4D-B8AA-4AFF-8F5E-8502FBCE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 Walgreens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D175D7-9178-4FDB-8E81-957C94397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430778"/>
              </p:ext>
            </p:extLst>
          </p:nvPr>
        </p:nvGraphicFramePr>
        <p:xfrm>
          <a:off x="3413638" y="4277837"/>
          <a:ext cx="3220575" cy="1821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Walgreens Logo png transparent">
            <a:extLst>
              <a:ext uri="{FF2B5EF4-FFF2-40B4-BE49-F238E27FC236}">
                <a16:creationId xmlns:a16="http://schemas.microsoft.com/office/drawing/2014/main" id="{F115AF90-E238-49F1-9306-3C2666EE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1" y="2970778"/>
            <a:ext cx="3013970" cy="301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02BA2B-92B5-4ED7-829F-5BBC6E6017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2866" y="74535"/>
            <a:ext cx="5487650" cy="365843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88F5A9-2B9C-4544-8295-590BA4989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9623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0.278540955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0.02662952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629584-702D-47BE-90B0-F59B4A3F3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29190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0.000312552893395816(x) + 116.894566800933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45A413F-9569-478E-A124-14A807BAF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505753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88E6F90-8E65-4110-BC3A-0B18CB421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656937"/>
              </p:ext>
            </p:extLst>
          </p:nvPr>
        </p:nvGraphicFramePr>
        <p:xfrm>
          <a:off x="3692124" y="1961965"/>
          <a:ext cx="1989584" cy="20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1397941335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103757909"/>
                    </a:ext>
                  </a:extLst>
                </a:gridCol>
              </a:tblGrid>
              <a:tr h="357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324385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Florida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7688258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New York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4110583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Illinois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592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474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29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68D6-F7A9-406F-B448-9B61510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088A3F-8232-465E-BF84-B5FEFB007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365427"/>
              </p:ext>
            </p:extLst>
          </p:nvPr>
        </p:nvGraphicFramePr>
        <p:xfrm>
          <a:off x="3471169" y="4438834"/>
          <a:ext cx="3123014" cy="166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The Home Depot Logo">
            <a:extLst>
              <a:ext uri="{FF2B5EF4-FFF2-40B4-BE49-F238E27FC236}">
                <a16:creationId xmlns:a16="http://schemas.microsoft.com/office/drawing/2014/main" id="{779FC29E-E73A-4EDD-A6D4-61E1A3F45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09" y="3731185"/>
            <a:ext cx="1834302" cy="18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49461D-88A3-4994-8777-6DBCB269E6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CAC566-B36C-4AC4-A299-D0277F9E6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83430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0.016309242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0.124184856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6F2AA9-17E4-40C1-923A-87D52ED26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28872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.000160518(x)+-.720548942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109F2F-DAE7-4FA9-9714-575BA3F2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17509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26C9A9F-3CC0-4E65-924D-7F8A29A8E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307425"/>
              </p:ext>
            </p:extLst>
          </p:nvPr>
        </p:nvGraphicFramePr>
        <p:xfrm>
          <a:off x="3692124" y="1961965"/>
          <a:ext cx="1989584" cy="20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1397941335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103757909"/>
                    </a:ext>
                  </a:extLst>
                </a:gridCol>
              </a:tblGrid>
              <a:tr h="357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324385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Florida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7688258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New York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4110583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Georgia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474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39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516A-8CD3-41DE-8A65-1689EB85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Analysis: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6846B8-E355-4A4D-AD39-40CABBED9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850372"/>
              </p:ext>
            </p:extLst>
          </p:nvPr>
        </p:nvGraphicFramePr>
        <p:xfrm>
          <a:off x="3517346" y="4725347"/>
          <a:ext cx="2484327" cy="1373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Target Logo">
            <a:extLst>
              <a:ext uri="{FF2B5EF4-FFF2-40B4-BE49-F238E27FC236}">
                <a16:creationId xmlns:a16="http://schemas.microsoft.com/office/drawing/2014/main" id="{1E545B9E-84D6-45CC-97BB-63BE654A2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64" y="4083728"/>
            <a:ext cx="1359392" cy="135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CD9E7E-3643-42B6-8255-7833C37006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9205E1-0A46-4384-83D3-A10D4A3D0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92368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0.00540553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0.162936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A810E9-B80F-40B2-BBBA-6F9FD32E5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58788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0.00019297787028477(x) + -12.1903806772717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6CB2E0-A6AB-41C0-9691-EF5522EBF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49244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B53808-F3C7-4066-B3D5-A8F01CB0D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10890"/>
              </p:ext>
            </p:extLst>
          </p:nvPr>
        </p:nvGraphicFramePr>
        <p:xfrm>
          <a:off x="3692124" y="1961965"/>
          <a:ext cx="1989584" cy="20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1397941335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103757909"/>
                    </a:ext>
                  </a:extLst>
                </a:gridCol>
              </a:tblGrid>
              <a:tr h="357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324385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Florida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7688258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Illinois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4110583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New York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474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6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6985-EDB5-4478-A11F-CB4A27BA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D5AD95-1D32-4ACE-A42E-E4B91AA2C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174347"/>
              </p:ext>
            </p:extLst>
          </p:nvPr>
        </p:nvGraphicFramePr>
        <p:xfrm>
          <a:off x="3777544" y="4640072"/>
          <a:ext cx="2146660" cy="1302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http://brandautopsy.com/wp-content/uploads/SBUX_1987.png">
            <a:extLst>
              <a:ext uri="{FF2B5EF4-FFF2-40B4-BE49-F238E27FC236}">
                <a16:creationId xmlns:a16="http://schemas.microsoft.com/office/drawing/2014/main" id="{FA78C4BE-A814-4E89-AB9D-383DB0043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62" y="3880928"/>
            <a:ext cx="1781173" cy="176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6DB610-BDBA-43DE-860B-73ED34F1A9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16D34D-D7B5-492C-A227-7735C18F5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36494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0.0000726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0.303541886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8C5186-C058-4B63-A7A5-385A44826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71369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=.0.00239393943828369(x)+ -348.866840047826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AFBDDC-0D6A-4C74-91F3-050C4EBC6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7816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1432EE-1CD2-4751-85ED-BF8164A94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858703"/>
              </p:ext>
            </p:extLst>
          </p:nvPr>
        </p:nvGraphicFramePr>
        <p:xfrm>
          <a:off x="3692124" y="1961965"/>
          <a:ext cx="1989584" cy="20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1397941335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103757909"/>
                    </a:ext>
                  </a:extLst>
                </a:gridCol>
              </a:tblGrid>
              <a:tr h="357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324385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Washington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7688258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Florida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4110583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New York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474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27588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326</TotalTime>
  <Words>561</Words>
  <Application>Microsoft Office PowerPoint</Application>
  <PresentationFormat>Widescreen</PresentationFormat>
  <Paragraphs>220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Corbel</vt:lpstr>
      <vt:lpstr>Wingdings 2</vt:lpstr>
      <vt:lpstr>Frame</vt:lpstr>
      <vt:lpstr>Retail Landscape by State</vt:lpstr>
      <vt:lpstr>Scope</vt:lpstr>
      <vt:lpstr>Method</vt:lpstr>
      <vt:lpstr>Analysis: Income vs Housing</vt:lpstr>
      <vt:lpstr>PowerPoint Presentation</vt:lpstr>
      <vt:lpstr>Analysis: Walgreens</vt:lpstr>
      <vt:lpstr>Analysis: </vt:lpstr>
      <vt:lpstr> Analysis: </vt:lpstr>
      <vt:lpstr>Analysis:</vt:lpstr>
      <vt:lpstr>Analysis:</vt:lpstr>
      <vt:lpstr>Jupyter Notebook</vt:lpstr>
      <vt:lpstr>PowerPoint Presentation</vt:lpstr>
      <vt:lpstr>PowerPoint Presentation</vt:lpstr>
      <vt:lpstr>PowerPoint Presentation</vt:lpstr>
      <vt:lpstr>Jupyter Notebook</vt:lpstr>
      <vt:lpstr>Outliers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Landscape by State</dc:title>
  <dc:creator>Andrew Joseph</dc:creator>
  <cp:lastModifiedBy>Andrew Joseph</cp:lastModifiedBy>
  <cp:revision>35</cp:revision>
  <dcterms:created xsi:type="dcterms:W3CDTF">2019-04-09T22:42:39Z</dcterms:created>
  <dcterms:modified xsi:type="dcterms:W3CDTF">2019-04-13T15:47:12Z</dcterms:modified>
</cp:coreProperties>
</file>