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3" r:id="rId12"/>
    <p:sldId id="271" r:id="rId13"/>
    <p:sldId id="272" r:id="rId14"/>
    <p:sldId id="274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dirty="0"/>
            <a:t>Compiled data, cleansed, and performed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BFF6E-E720-41FE-A687-B5565EE6164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9D326E8-3410-49C4-AF43-63D0B5FEBAAF}">
      <dgm:prSet phldrT="[Text]" phldr="1"/>
      <dgm:spPr/>
      <dgm:t>
        <a:bodyPr/>
        <a:lstStyle/>
        <a:p>
          <a:endParaRPr lang="en-US"/>
        </a:p>
      </dgm:t>
    </dgm:pt>
    <dgm:pt modelId="{89FEEAE9-CFC0-4C88-90D7-1762DA7C9590}" type="parTrans" cxnId="{2DC4F7A9-B562-4BA9-A54B-0606766FA996}">
      <dgm:prSet/>
      <dgm:spPr/>
      <dgm:t>
        <a:bodyPr/>
        <a:lstStyle/>
        <a:p>
          <a:endParaRPr lang="en-US"/>
        </a:p>
      </dgm:t>
    </dgm:pt>
    <dgm:pt modelId="{4C5967F7-093F-44F2-A8F9-F3386BFC56AB}" type="sibTrans" cxnId="{2DC4F7A9-B562-4BA9-A54B-0606766FA996}">
      <dgm:prSet/>
      <dgm:spPr/>
      <dgm:t>
        <a:bodyPr/>
        <a:lstStyle/>
        <a:p>
          <a:endParaRPr lang="en-US"/>
        </a:p>
      </dgm:t>
    </dgm:pt>
    <dgm:pt modelId="{4EA477FD-A9A3-44B9-8A45-18AFE09AEA4C}">
      <dgm:prSet phldrT="[Text]" phldr="1"/>
      <dgm:spPr/>
      <dgm:t>
        <a:bodyPr/>
        <a:lstStyle/>
        <a:p>
          <a:endParaRPr lang="en-US"/>
        </a:p>
      </dgm:t>
    </dgm:pt>
    <dgm:pt modelId="{6C136522-2C11-415E-908A-C9CD5F52265D}" type="parTrans" cxnId="{32DCEC90-D4F8-4D10-93E1-60A4856C389C}">
      <dgm:prSet/>
      <dgm:spPr/>
      <dgm:t>
        <a:bodyPr/>
        <a:lstStyle/>
        <a:p>
          <a:endParaRPr lang="en-US"/>
        </a:p>
      </dgm:t>
    </dgm:pt>
    <dgm:pt modelId="{D31CCEEB-D269-484D-A12A-BCC20C781F7F}" type="sibTrans" cxnId="{32DCEC90-D4F8-4D10-93E1-60A4856C389C}">
      <dgm:prSet/>
      <dgm:spPr/>
      <dgm:t>
        <a:bodyPr/>
        <a:lstStyle/>
        <a:p>
          <a:endParaRPr lang="en-US"/>
        </a:p>
      </dgm:t>
    </dgm:pt>
    <dgm:pt modelId="{DC7ACE0C-1A81-4BF8-BEDA-92618DB75527}">
      <dgm:prSet phldrT="[Text]" phldr="1"/>
      <dgm:spPr/>
      <dgm:t>
        <a:bodyPr/>
        <a:lstStyle/>
        <a:p>
          <a:endParaRPr lang="en-US"/>
        </a:p>
      </dgm:t>
    </dgm:pt>
    <dgm:pt modelId="{74247878-18A8-4F87-A22A-D78A7AE8F3CC}" type="parTrans" cxnId="{DDA47666-AECD-41E4-9A60-A4F640755657}">
      <dgm:prSet/>
      <dgm:spPr/>
      <dgm:t>
        <a:bodyPr/>
        <a:lstStyle/>
        <a:p>
          <a:endParaRPr lang="en-US"/>
        </a:p>
      </dgm:t>
    </dgm:pt>
    <dgm:pt modelId="{326D1695-5FE2-48E4-807E-F82802C592DF}" type="sibTrans" cxnId="{DDA47666-AECD-41E4-9A60-A4F640755657}">
      <dgm:prSet/>
      <dgm:spPr/>
      <dgm:t>
        <a:bodyPr/>
        <a:lstStyle/>
        <a:p>
          <a:endParaRPr lang="en-US"/>
        </a:p>
      </dgm:t>
    </dgm:pt>
    <dgm:pt modelId="{3009C8F6-6214-41F4-9FBE-CB45A7FEC10E}">
      <dgm:prSet phldrT="[Text]" phldr="1"/>
      <dgm:spPr/>
      <dgm:t>
        <a:bodyPr/>
        <a:lstStyle/>
        <a:p>
          <a:endParaRPr lang="en-US"/>
        </a:p>
      </dgm:t>
    </dgm:pt>
    <dgm:pt modelId="{145AA2FC-2DF1-47EA-A860-F20CA02C0EA7}" type="parTrans" cxnId="{D061B1BD-4780-4386-9243-1C57AD1CFD71}">
      <dgm:prSet/>
      <dgm:spPr/>
      <dgm:t>
        <a:bodyPr/>
        <a:lstStyle/>
        <a:p>
          <a:endParaRPr lang="en-US"/>
        </a:p>
      </dgm:t>
    </dgm:pt>
    <dgm:pt modelId="{44FCF41B-57C0-49E3-8709-9536C2CA2807}" type="sibTrans" cxnId="{D061B1BD-4780-4386-9243-1C57AD1CFD71}">
      <dgm:prSet/>
      <dgm:spPr/>
      <dgm:t>
        <a:bodyPr/>
        <a:lstStyle/>
        <a:p>
          <a:endParaRPr lang="en-US"/>
        </a:p>
      </dgm:t>
    </dgm:pt>
    <dgm:pt modelId="{81F6B42F-4429-48E1-A99C-E64D9C61251E}" type="pres">
      <dgm:prSet presAssocID="{6E0BFF6E-E720-41FE-A687-B5565EE61648}" presName="Name0" presStyleCnt="0">
        <dgm:presLayoutVars>
          <dgm:dir/>
          <dgm:resizeHandles val="exact"/>
        </dgm:presLayoutVars>
      </dgm:prSet>
      <dgm:spPr/>
    </dgm:pt>
    <dgm:pt modelId="{29E0691C-940B-45FE-90D2-2F0CC20B43E4}" type="pres">
      <dgm:prSet presAssocID="{A9D326E8-3410-49C4-AF43-63D0B5FEBAAF}" presName="Name5" presStyleLbl="vennNode1" presStyleIdx="0" presStyleCnt="4">
        <dgm:presLayoutVars>
          <dgm:bulletEnabled val="1"/>
        </dgm:presLayoutVars>
      </dgm:prSet>
      <dgm:spPr/>
    </dgm:pt>
    <dgm:pt modelId="{7A512059-D197-4008-87BF-49C022893A5E}" type="pres">
      <dgm:prSet presAssocID="{4C5967F7-093F-44F2-A8F9-F3386BFC56AB}" presName="space" presStyleCnt="0"/>
      <dgm:spPr/>
    </dgm:pt>
    <dgm:pt modelId="{0CB3A74E-A2CE-4772-A753-F2681CA344C4}" type="pres">
      <dgm:prSet presAssocID="{4EA477FD-A9A3-44B9-8A45-18AFE09AEA4C}" presName="Name5" presStyleLbl="vennNode1" presStyleIdx="1" presStyleCnt="4">
        <dgm:presLayoutVars>
          <dgm:bulletEnabled val="1"/>
        </dgm:presLayoutVars>
      </dgm:prSet>
      <dgm:spPr/>
    </dgm:pt>
    <dgm:pt modelId="{878FAB36-FA83-4A2A-92DB-66AE9AF34AFB}" type="pres">
      <dgm:prSet presAssocID="{D31CCEEB-D269-484D-A12A-BCC20C781F7F}" presName="space" presStyleCnt="0"/>
      <dgm:spPr/>
    </dgm:pt>
    <dgm:pt modelId="{2B0E3CA7-8ECF-4BFB-B55A-ABD7E2032059}" type="pres">
      <dgm:prSet presAssocID="{DC7ACE0C-1A81-4BF8-BEDA-92618DB75527}" presName="Name5" presStyleLbl="vennNode1" presStyleIdx="2" presStyleCnt="4">
        <dgm:presLayoutVars>
          <dgm:bulletEnabled val="1"/>
        </dgm:presLayoutVars>
      </dgm:prSet>
      <dgm:spPr/>
    </dgm:pt>
    <dgm:pt modelId="{EBDA6B99-2498-4052-938D-55FC90C1BC0B}" type="pres">
      <dgm:prSet presAssocID="{326D1695-5FE2-48E4-807E-F82802C592DF}" presName="space" presStyleCnt="0"/>
      <dgm:spPr/>
    </dgm:pt>
    <dgm:pt modelId="{B31C0192-62B7-47D5-9FAD-D1E9C003C786}" type="pres">
      <dgm:prSet presAssocID="{3009C8F6-6214-41F4-9FBE-CB45A7FEC10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DB2FF262-37B1-481B-A392-2BF1F5E96248}" type="presOf" srcId="{6E0BFF6E-E720-41FE-A687-B5565EE61648}" destId="{81F6B42F-4429-48E1-A99C-E64D9C61251E}" srcOrd="0" destOrd="0" presId="urn:microsoft.com/office/officeart/2005/8/layout/venn3"/>
    <dgm:cxn modelId="{DDA47666-AECD-41E4-9A60-A4F640755657}" srcId="{6E0BFF6E-E720-41FE-A687-B5565EE61648}" destId="{DC7ACE0C-1A81-4BF8-BEDA-92618DB75527}" srcOrd="2" destOrd="0" parTransId="{74247878-18A8-4F87-A22A-D78A7AE8F3CC}" sibTransId="{326D1695-5FE2-48E4-807E-F82802C592DF}"/>
    <dgm:cxn modelId="{8062AF50-5D52-42C6-8A34-0CBA1A27BA43}" type="presOf" srcId="{A9D326E8-3410-49C4-AF43-63D0B5FEBAAF}" destId="{29E0691C-940B-45FE-90D2-2F0CC20B43E4}" srcOrd="0" destOrd="0" presId="urn:microsoft.com/office/officeart/2005/8/layout/venn3"/>
    <dgm:cxn modelId="{32E59E7D-6D4E-4FC1-A65C-33CA53AD8CB0}" type="presOf" srcId="{3009C8F6-6214-41F4-9FBE-CB45A7FEC10E}" destId="{B31C0192-62B7-47D5-9FAD-D1E9C003C786}" srcOrd="0" destOrd="0" presId="urn:microsoft.com/office/officeart/2005/8/layout/venn3"/>
    <dgm:cxn modelId="{3924FE84-3049-4637-A73C-4A48C0747D02}" type="presOf" srcId="{4EA477FD-A9A3-44B9-8A45-18AFE09AEA4C}" destId="{0CB3A74E-A2CE-4772-A753-F2681CA344C4}" srcOrd="0" destOrd="0" presId="urn:microsoft.com/office/officeart/2005/8/layout/venn3"/>
    <dgm:cxn modelId="{32DCEC90-D4F8-4D10-93E1-60A4856C389C}" srcId="{6E0BFF6E-E720-41FE-A687-B5565EE61648}" destId="{4EA477FD-A9A3-44B9-8A45-18AFE09AEA4C}" srcOrd="1" destOrd="0" parTransId="{6C136522-2C11-415E-908A-C9CD5F52265D}" sibTransId="{D31CCEEB-D269-484D-A12A-BCC20C781F7F}"/>
    <dgm:cxn modelId="{2DC4F7A9-B562-4BA9-A54B-0606766FA996}" srcId="{6E0BFF6E-E720-41FE-A687-B5565EE61648}" destId="{A9D326E8-3410-49C4-AF43-63D0B5FEBAAF}" srcOrd="0" destOrd="0" parTransId="{89FEEAE9-CFC0-4C88-90D7-1762DA7C9590}" sibTransId="{4C5967F7-093F-44F2-A8F9-F3386BFC56AB}"/>
    <dgm:cxn modelId="{D061B1BD-4780-4386-9243-1C57AD1CFD71}" srcId="{6E0BFF6E-E720-41FE-A687-B5565EE61648}" destId="{3009C8F6-6214-41F4-9FBE-CB45A7FEC10E}" srcOrd="3" destOrd="0" parTransId="{145AA2FC-2DF1-47EA-A860-F20CA02C0EA7}" sibTransId="{44FCF41B-57C0-49E3-8709-9536C2CA2807}"/>
    <dgm:cxn modelId="{B18CDCC0-5D78-4B0A-8C22-37D5792F9928}" type="presOf" srcId="{DC7ACE0C-1A81-4BF8-BEDA-92618DB75527}" destId="{2B0E3CA7-8ECF-4BFB-B55A-ABD7E2032059}" srcOrd="0" destOrd="0" presId="urn:microsoft.com/office/officeart/2005/8/layout/venn3"/>
    <dgm:cxn modelId="{C0E00E78-E4F2-4F41-AEAB-336DADF23D2C}" type="presParOf" srcId="{81F6B42F-4429-48E1-A99C-E64D9C61251E}" destId="{29E0691C-940B-45FE-90D2-2F0CC20B43E4}" srcOrd="0" destOrd="0" presId="urn:microsoft.com/office/officeart/2005/8/layout/venn3"/>
    <dgm:cxn modelId="{7156474D-E846-4FAE-8271-252E3952416A}" type="presParOf" srcId="{81F6B42F-4429-48E1-A99C-E64D9C61251E}" destId="{7A512059-D197-4008-87BF-49C022893A5E}" srcOrd="1" destOrd="0" presId="urn:microsoft.com/office/officeart/2005/8/layout/venn3"/>
    <dgm:cxn modelId="{4638104A-6A21-4197-93BE-3C13DC6F9B1F}" type="presParOf" srcId="{81F6B42F-4429-48E1-A99C-E64D9C61251E}" destId="{0CB3A74E-A2CE-4772-A753-F2681CA344C4}" srcOrd="2" destOrd="0" presId="urn:microsoft.com/office/officeart/2005/8/layout/venn3"/>
    <dgm:cxn modelId="{B748A0B4-7A71-4F2D-8ADF-08D8307707A9}" type="presParOf" srcId="{81F6B42F-4429-48E1-A99C-E64D9C61251E}" destId="{878FAB36-FA83-4A2A-92DB-66AE9AF34AFB}" srcOrd="3" destOrd="0" presId="urn:microsoft.com/office/officeart/2005/8/layout/venn3"/>
    <dgm:cxn modelId="{21AA7D93-6671-4DB2-AA20-D5EB16DED420}" type="presParOf" srcId="{81F6B42F-4429-48E1-A99C-E64D9C61251E}" destId="{2B0E3CA7-8ECF-4BFB-B55A-ABD7E2032059}" srcOrd="4" destOrd="0" presId="urn:microsoft.com/office/officeart/2005/8/layout/venn3"/>
    <dgm:cxn modelId="{46EEA22B-048B-4FE9-8E2E-454C8C614189}" type="presParOf" srcId="{81F6B42F-4429-48E1-A99C-E64D9C61251E}" destId="{EBDA6B99-2498-4052-938D-55FC90C1BC0B}" srcOrd="5" destOrd="0" presId="urn:microsoft.com/office/officeart/2005/8/layout/venn3"/>
    <dgm:cxn modelId="{EA4BA192-BCE6-4008-92DD-1EFDB62BA7A0}" type="presParOf" srcId="{81F6B42F-4429-48E1-A99C-E64D9C61251E}" destId="{B31C0192-62B7-47D5-9FAD-D1E9C003C78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Low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by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Compiled data, cleansed, and performed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691C-940B-45FE-90D2-2F0CC20B43E4}">
      <dsp:nvSpPr>
        <dsp:cNvPr id="0" name=""/>
        <dsp:cNvSpPr/>
      </dsp:nvSpPr>
      <dsp:spPr>
        <a:xfrm>
          <a:off x="772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14316" y="1681644"/>
        <a:ext cx="548238" cy="548238"/>
      </dsp:txXfrm>
    </dsp:sp>
    <dsp:sp modelId="{0CB3A74E-A2CE-4772-A753-F2681CA344C4}">
      <dsp:nvSpPr>
        <dsp:cNvPr id="0" name=""/>
        <dsp:cNvSpPr/>
      </dsp:nvSpPr>
      <dsp:spPr>
        <a:xfrm>
          <a:off x="621033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34577" y="1681644"/>
        <a:ext cx="548238" cy="548238"/>
      </dsp:txXfrm>
    </dsp:sp>
    <dsp:sp modelId="{2B0E3CA7-8ECF-4BFB-B55A-ABD7E2032059}">
      <dsp:nvSpPr>
        <dsp:cNvPr id="0" name=""/>
        <dsp:cNvSpPr/>
      </dsp:nvSpPr>
      <dsp:spPr>
        <a:xfrm>
          <a:off x="1241294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354838" y="1681644"/>
        <a:ext cx="548238" cy="548238"/>
      </dsp:txXfrm>
    </dsp:sp>
    <dsp:sp modelId="{B31C0192-62B7-47D5-9FAD-D1E9C003C786}">
      <dsp:nvSpPr>
        <dsp:cNvPr id="0" name=""/>
        <dsp:cNvSpPr/>
      </dsp:nvSpPr>
      <dsp:spPr>
        <a:xfrm>
          <a:off x="1861555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75099" y="1681644"/>
        <a:ext cx="548238" cy="548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90655" y="79008"/>
          <a:ext cx="1127272" cy="8997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3001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0" y="13001"/>
        <a:ext cx="1912947" cy="899766"/>
      </dsp:txXfrm>
    </dsp:sp>
    <dsp:sp modelId="{83FB322F-94B2-40E1-9633-06E846CDCB91}">
      <dsp:nvSpPr>
        <dsp:cNvPr id="0" name=""/>
        <dsp:cNvSpPr/>
      </dsp:nvSpPr>
      <dsp:spPr>
        <a:xfrm>
          <a:off x="539046" y="961745"/>
          <a:ext cx="1127272" cy="8997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501151" y="974747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1501151" y="974747"/>
        <a:ext cx="1912947" cy="899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19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5400000">
        <a:off x="240337" y="574519"/>
        <a:ext cx="1132454" cy="686336"/>
      </dsp:txXfrm>
    </dsp:sp>
    <dsp:sp modelId="{2978D9D0-D1CA-4CE8-80F0-0187572054EF}">
      <dsp:nvSpPr>
        <dsp:cNvPr id="0" name=""/>
        <dsp:cNvSpPr/>
      </dsp:nvSpPr>
      <dsp:spPr>
        <a:xfrm rot="5400000">
          <a:off x="1510523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510523" y="574519"/>
        <a:ext cx="1132454" cy="686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201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5400000">
        <a:off x="202" y="431216"/>
        <a:ext cx="1043635" cy="632506"/>
      </dsp:txXfrm>
    </dsp:sp>
    <dsp:sp modelId="{0338B5EC-C356-4EA1-AB01-DAB2756FB445}">
      <dsp:nvSpPr>
        <dsp:cNvPr id="0" name=""/>
        <dsp:cNvSpPr/>
      </dsp:nvSpPr>
      <dsp:spPr>
        <a:xfrm rot="5400000">
          <a:off x="1338550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559928" y="431217"/>
        <a:ext cx="1043635" cy="632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by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6623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73941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1437266"/>
            <a:ext cx="12019005" cy="2254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D016-FC80-4B57-A0B9-03A94ECA2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4006503"/>
            <a:ext cx="1177454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Size – Housing Price (Larger the Bubble plot,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96266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AB076D-BFA5-4D44-BC5B-04B56E6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22" y="1064008"/>
            <a:ext cx="8747378" cy="460118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2B247D-E19E-47FD-9254-568CAF924D91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State </a:t>
            </a:r>
          </a:p>
          <a:p>
            <a:r>
              <a:rPr lang="en-US" dirty="0"/>
              <a:t>Size – Housing Price (Larger the Bubble plot, higher the price)</a:t>
            </a:r>
          </a:p>
        </p:txBody>
      </p:sp>
    </p:spTree>
    <p:extLst>
      <p:ext uri="{BB962C8B-B14F-4D97-AF65-F5344CB8AC3E}">
        <p14:creationId xmlns:p14="http://schemas.microsoft.com/office/powerpoint/2010/main" val="40092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D4ADA-1F8F-406E-AA80-C6E61C7B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639"/>
          <a:stretch/>
        </p:blipFill>
        <p:spPr>
          <a:xfrm>
            <a:off x="3712218" y="856735"/>
            <a:ext cx="7847780" cy="4959179"/>
          </a:xfrm>
        </p:spPr>
      </p:pic>
    </p:spTree>
    <p:extLst>
      <p:ext uri="{BB962C8B-B14F-4D97-AF65-F5344CB8AC3E}">
        <p14:creationId xmlns:p14="http://schemas.microsoft.com/office/powerpoint/2010/main" val="190612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3886-EBAD-4EDE-AFFE-C31D2B40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885332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82568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407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2010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0DF450-5789-450D-992A-3DBB35E12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684714"/>
              </p:ext>
            </p:extLst>
          </p:nvPr>
        </p:nvGraphicFramePr>
        <p:xfrm>
          <a:off x="3485238" y="3424428"/>
          <a:ext cx="2637654" cy="391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215135"/>
              </p:ext>
            </p:extLst>
          </p:nvPr>
        </p:nvGraphicFramePr>
        <p:xfrm>
          <a:off x="3266889" y="4208015"/>
          <a:ext cx="3415977" cy="187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320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705AA7-09C3-4E9A-A651-2D9B20AC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1443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411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612012"/>
              </p:ext>
            </p:extLst>
          </p:nvPr>
        </p:nvGraphicFramePr>
        <p:xfrm>
          <a:off x="3595457" y="4456590"/>
          <a:ext cx="2883316" cy="183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6602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89592"/>
              </p:ext>
            </p:extLst>
          </p:nvPr>
        </p:nvGraphicFramePr>
        <p:xfrm>
          <a:off x="3777544" y="4447713"/>
          <a:ext cx="2603765" cy="149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792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145</TotalTime>
  <Words>413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PowerPoint Presentation</vt:lpstr>
      <vt:lpstr>PowerPoint Presentation</vt:lpstr>
      <vt:lpstr>PowerPoint Presentation</vt:lpstr>
      <vt:lpstr>Jupyter Notebook</vt:lpstr>
      <vt:lpstr>Outliers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Lee, Siwoo (CMI-Atlanta)</cp:lastModifiedBy>
  <cp:revision>19</cp:revision>
  <dcterms:created xsi:type="dcterms:W3CDTF">2019-04-09T22:42:39Z</dcterms:created>
  <dcterms:modified xsi:type="dcterms:W3CDTF">2019-04-12T00:15:21Z</dcterms:modified>
</cp:coreProperties>
</file>