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B1C62F-F2A3-8B44-85A3-C93F1D5FBAF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D049-D56B-9440-8712-4C935DC65E8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56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1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7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0" name="Rectangle 29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C5669-F797-F679-A2B6-441EE702831D}"/>
              </a:ext>
            </a:extLst>
          </p:cNvPr>
          <p:cNvSpPr txBox="1"/>
          <p:nvPr/>
        </p:nvSpPr>
        <p:spPr>
          <a:xfrm>
            <a:off x="1044011" y="915296"/>
            <a:ext cx="30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n-US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FAQ Section - Microsite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E5250-34F8-C41C-4768-720080F0A953}"/>
              </a:ext>
            </a:extLst>
          </p:cNvPr>
          <p:cNvSpPr txBox="1"/>
          <p:nvPr/>
        </p:nvSpPr>
        <p:spPr>
          <a:xfrm>
            <a:off x="6207179" y="915296"/>
            <a:ext cx="44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06908">
              <a:spcAft>
                <a:spcPts val="600"/>
              </a:spcAft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AI App Response (with sources)</a:t>
            </a:r>
          </a:p>
        </p:txBody>
      </p:sp>
      <p:pic>
        <p:nvPicPr>
          <p:cNvPr id="4" name="Picture 3" descr="A screenshot of a customer relationship manager&#10;&#10;Description automatically generated">
            <a:extLst>
              <a:ext uri="{FF2B5EF4-FFF2-40B4-BE49-F238E27FC236}">
                <a16:creationId xmlns:a16="http://schemas.microsoft.com/office/drawing/2014/main" id="{3B90D05E-2B16-8B3D-03A7-959127AE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369620"/>
            <a:ext cx="5518235" cy="434743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6133AA2-ECF0-0B37-F004-A9D821C67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32" y="1412651"/>
            <a:ext cx="5417480" cy="40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1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7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0" name="Rectangle 29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C620F1-968E-C097-85CC-850AC93A9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717136"/>
            <a:ext cx="5198854" cy="4225567"/>
          </a:xfrm>
          <a:prstGeom prst="rect">
            <a:avLst/>
          </a:prstGeom>
        </p:spPr>
      </p:pic>
      <p:pic>
        <p:nvPicPr>
          <p:cNvPr id="7" name="Picture 6" descr="A screenshot of a customer relationship manager&#10;&#10;Description automatically generated">
            <a:extLst>
              <a:ext uri="{FF2B5EF4-FFF2-40B4-BE49-F238E27FC236}">
                <a16:creationId xmlns:a16="http://schemas.microsoft.com/office/drawing/2014/main" id="{0DBDB9FC-1AA7-39D1-C9A3-901BB0495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805" y="1717136"/>
            <a:ext cx="5571728" cy="4225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C5669-F797-F679-A2B6-441EE702831D}"/>
              </a:ext>
            </a:extLst>
          </p:cNvPr>
          <p:cNvSpPr txBox="1"/>
          <p:nvPr/>
        </p:nvSpPr>
        <p:spPr>
          <a:xfrm>
            <a:off x="1044011" y="915296"/>
            <a:ext cx="30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n-US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FAQ Section - Microsite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E5250-34F8-C41C-4768-720080F0A953}"/>
              </a:ext>
            </a:extLst>
          </p:cNvPr>
          <p:cNvSpPr txBox="1"/>
          <p:nvPr/>
        </p:nvSpPr>
        <p:spPr>
          <a:xfrm>
            <a:off x="6207179" y="915296"/>
            <a:ext cx="44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06908">
              <a:spcAft>
                <a:spcPts val="600"/>
              </a:spcAft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AI App Response (with sources)</a:t>
            </a:r>
          </a:p>
        </p:txBody>
      </p:sp>
    </p:spTree>
    <p:extLst>
      <p:ext uri="{BB962C8B-B14F-4D97-AF65-F5344CB8AC3E}">
        <p14:creationId xmlns:p14="http://schemas.microsoft.com/office/powerpoint/2010/main" val="58250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1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7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0" name="Rectangle 29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C5669-F797-F679-A2B6-441EE702831D}"/>
              </a:ext>
            </a:extLst>
          </p:cNvPr>
          <p:cNvSpPr txBox="1"/>
          <p:nvPr/>
        </p:nvSpPr>
        <p:spPr>
          <a:xfrm>
            <a:off x="1044011" y="915296"/>
            <a:ext cx="30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n-US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FAQ Section - Microsite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E5250-34F8-C41C-4768-720080F0A953}"/>
              </a:ext>
            </a:extLst>
          </p:cNvPr>
          <p:cNvSpPr txBox="1"/>
          <p:nvPr/>
        </p:nvSpPr>
        <p:spPr>
          <a:xfrm>
            <a:off x="6207179" y="915296"/>
            <a:ext cx="44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06908">
              <a:spcAft>
                <a:spcPts val="600"/>
              </a:spcAft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AI App Response (with sources)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1F8BF7C-E0AA-2521-C698-072C4D5EE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00" y="1719864"/>
            <a:ext cx="5996101" cy="3747092"/>
          </a:xfrm>
          <a:prstGeom prst="rect">
            <a:avLst/>
          </a:prstGeom>
        </p:spPr>
      </p:pic>
      <p:pic>
        <p:nvPicPr>
          <p:cNvPr id="6" name="Picture 5" descr="A screenshot of a customer relationship manager&#10;&#10;Description automatically generated">
            <a:extLst>
              <a:ext uri="{FF2B5EF4-FFF2-40B4-BE49-F238E27FC236}">
                <a16:creationId xmlns:a16="http://schemas.microsoft.com/office/drawing/2014/main" id="{A96A255F-A2A2-995E-2F5F-42814A6BC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06" y="1557563"/>
            <a:ext cx="5148981" cy="42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2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{D6753DF2-109E-994C-8669-8B61A080ADCA}tf16401378</Template>
  <TotalTime>42</TotalTime>
  <Words>33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GARG</dc:creator>
  <cp:lastModifiedBy>AYUSH GARG</cp:lastModifiedBy>
  <cp:revision>1</cp:revision>
  <dcterms:created xsi:type="dcterms:W3CDTF">2024-02-19T00:33:13Z</dcterms:created>
  <dcterms:modified xsi:type="dcterms:W3CDTF">2024-02-19T01:16:13Z</dcterms:modified>
</cp:coreProperties>
</file>