
<file path=[Content_Types].xml><?xml version="1.0" encoding="utf-8"?>
<Types xmlns="http://schemas.openxmlformats.org/package/2006/content-types">
  <Default Extension="fntdata" ContentType="application/x-fontdata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8"/>
  </p:notesMasterIdLst>
  <p:sldIdLst>
    <p:sldId id="365" r:id="rId2"/>
    <p:sldId id="444" r:id="rId3"/>
    <p:sldId id="366" r:id="rId4"/>
    <p:sldId id="368" r:id="rId5"/>
    <p:sldId id="424" r:id="rId6"/>
    <p:sldId id="425" r:id="rId7"/>
    <p:sldId id="426" r:id="rId8"/>
    <p:sldId id="432" r:id="rId9"/>
    <p:sldId id="427" r:id="rId10"/>
    <p:sldId id="428" r:id="rId11"/>
    <p:sldId id="433" r:id="rId12"/>
    <p:sldId id="429" r:id="rId13"/>
    <p:sldId id="430" r:id="rId14"/>
    <p:sldId id="431" r:id="rId15"/>
    <p:sldId id="434" r:id="rId16"/>
    <p:sldId id="435" r:id="rId17"/>
    <p:sldId id="436" r:id="rId18"/>
    <p:sldId id="443" r:id="rId19"/>
    <p:sldId id="438" r:id="rId20"/>
    <p:sldId id="437" r:id="rId21"/>
    <p:sldId id="439" r:id="rId22"/>
    <p:sldId id="440" r:id="rId23"/>
    <p:sldId id="441" r:id="rId24"/>
    <p:sldId id="442" r:id="rId25"/>
    <p:sldId id="344" r:id="rId26"/>
    <p:sldId id="379" r:id="rId27"/>
  </p:sldIdLst>
  <p:sldSz cx="9144000" cy="5143500" type="screen16x9"/>
  <p:notesSz cx="6858000" cy="9144000"/>
  <p:embeddedFontLst>
    <p:embeddedFont>
      <p:font typeface="맑은 고딕" panose="020B0503020000020004" pitchFamily="34" charset="-127"/>
      <p:regular r:id="rId29"/>
      <p:bold r:id="rId30"/>
    </p:embeddedFont>
    <p:embeddedFont>
      <p:font typeface="AR HERMANN" panose="02000000000000000000" pitchFamily="2" charset="0"/>
      <p:regular r:id="rId31"/>
    </p:embeddedFont>
    <p:embeddedFont>
      <p:font typeface="Cambria" panose="02040503050406030204" pitchFamily="18" charset="0"/>
      <p:regular r:id="rId32"/>
      <p:bold r:id="rId33"/>
      <p:italic r:id="rId34"/>
      <p:boldItalic r:id="rId35"/>
    </p:embeddedFont>
  </p:embeddedFontLst>
  <p:custDataLst>
    <p:tags r:id="rId3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FFC000"/>
    <a:srgbClr val="D7C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83739" autoAdjust="0"/>
  </p:normalViewPr>
  <p:slideViewPr>
    <p:cSldViewPr snapToGrid="0">
      <p:cViewPr varScale="1">
        <p:scale>
          <a:sx n="126" d="100"/>
          <a:sy n="126" d="100"/>
        </p:scale>
        <p:origin x="1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F6C2B-BA23-4B6F-A16C-E83E1A24F26C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09C8C-1C0B-460F-A188-A3D13441D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4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856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009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351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750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363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890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74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32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409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05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659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368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318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0206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93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6775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349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859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595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168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972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111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53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363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83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520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5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7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5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4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9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5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3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3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9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7168"/>
            <a:ext cx="7886700" cy="342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51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hyperlink" Target="https://www.youtube.com/c/SoftwareToolTime" TargetMode="External"/><Relationship Id="rId4" Type="http://schemas.openxmlformats.org/officeDocument/2006/relationships/notesSlide" Target="../notesSlides/notesSlide25.xml"/><Relationship Id="rId9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24769" y="1802313"/>
            <a:ext cx="5630359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400" dirty="0">
                <a:latin typeface="AR HERMANN" panose="02000000000000000000" pitchFamily="2" charset="0"/>
              </a:rPr>
              <a:t>oft</a:t>
            </a:r>
            <a:r>
              <a:rPr lang="en-US" altLang="ko-KR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400" dirty="0">
                <a:latin typeface="AR HERMANN" panose="02000000000000000000" pitchFamily="2" charset="0"/>
              </a:rPr>
              <a:t>are </a:t>
            </a:r>
            <a:r>
              <a:rPr lang="en-US" altLang="ko-KR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ool </a:t>
            </a:r>
            <a:r>
              <a:rPr lang="en-US" altLang="ko-KR" sz="44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ime</a:t>
            </a:r>
            <a:endParaRPr lang="ko-KR" altLang="en-US" sz="44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880" y="1780171"/>
            <a:ext cx="1224267" cy="124758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99" y="2683390"/>
            <a:ext cx="1287379" cy="3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9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47126-55EC-373A-6837-AB568D3FF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en-US" altLang="ko-KR" dirty="0"/>
              <a:t>Flutter </a:t>
            </a:r>
            <a:r>
              <a:rPr lang="ko-KR" altLang="en-US" dirty="0"/>
              <a:t>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48B710-CDBF-E184-C1FB-E826376B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기본 제공되는 다양한 위젯들로 초보자들도 고품질의 </a:t>
            </a:r>
            <a:r>
              <a:rPr lang="en-US" altLang="ko-KR" sz="2000" dirty="0">
                <a:latin typeface="+mn-ea"/>
              </a:rPr>
              <a:t>UI</a:t>
            </a:r>
            <a:r>
              <a:rPr lang="ko-KR" altLang="en-US" sz="2000" dirty="0">
                <a:latin typeface="+mn-ea"/>
              </a:rPr>
              <a:t>를 만들기 용이함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편리한 핫 </a:t>
            </a:r>
            <a:r>
              <a:rPr lang="ko-KR" altLang="en-US" sz="2000" dirty="0" err="1">
                <a:latin typeface="+mn-ea"/>
              </a:rPr>
              <a:t>리로드</a:t>
            </a:r>
            <a:r>
              <a:rPr lang="ko-KR" altLang="en-US" sz="2000" dirty="0">
                <a:latin typeface="+mn-ea"/>
              </a:rPr>
              <a:t> 기능 </a:t>
            </a:r>
            <a:r>
              <a:rPr lang="en-US" altLang="ko-KR" sz="2000" dirty="0">
                <a:latin typeface="+mn-ea"/>
              </a:rPr>
              <a:t>– </a:t>
            </a:r>
            <a:r>
              <a:rPr lang="ko-KR" altLang="en-US" sz="2000" dirty="0">
                <a:latin typeface="+mn-ea"/>
              </a:rPr>
              <a:t>개발시간 단축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React-Native</a:t>
            </a:r>
            <a:r>
              <a:rPr lang="ko-KR" altLang="en-US" sz="2000" dirty="0">
                <a:latin typeface="+mn-ea"/>
              </a:rPr>
              <a:t>를 위해 알아야 할 것</a:t>
            </a:r>
            <a:r>
              <a:rPr lang="en-US" altLang="ko-KR" sz="2000" dirty="0">
                <a:latin typeface="+mn-ea"/>
              </a:rPr>
              <a:t>: JS/TS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+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CSS + JSX + React + React-Native</a:t>
            </a:r>
          </a:p>
          <a:p>
            <a:r>
              <a:rPr lang="en-US" altLang="ko-KR" sz="2000" dirty="0">
                <a:latin typeface="+mn-ea"/>
              </a:rPr>
              <a:t>Flutter</a:t>
            </a:r>
            <a:r>
              <a:rPr lang="ko-KR" altLang="en-US" sz="2000" dirty="0">
                <a:latin typeface="+mn-ea"/>
              </a:rPr>
              <a:t>를 위해 알아야 할 것</a:t>
            </a:r>
            <a:r>
              <a:rPr lang="en-US" altLang="ko-KR" sz="2000" dirty="0">
                <a:latin typeface="+mn-ea"/>
              </a:rPr>
              <a:t>: Dart + Flutter</a:t>
            </a:r>
          </a:p>
        </p:txBody>
      </p:sp>
    </p:spTree>
    <p:extLst>
      <p:ext uri="{BB962C8B-B14F-4D97-AF65-F5344CB8AC3E}">
        <p14:creationId xmlns:p14="http://schemas.microsoft.com/office/powerpoint/2010/main" val="1811530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47126-55EC-373A-6837-AB568D3FF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254334"/>
            <a:ext cx="9143999" cy="634832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latin typeface="+mn-ea"/>
                <a:ea typeface="+mn-ea"/>
              </a:rPr>
              <a:t>3.</a:t>
            </a:r>
            <a:r>
              <a:rPr lang="ko-KR" altLang="en-US" sz="4000" dirty="0">
                <a:latin typeface="+mn-ea"/>
                <a:ea typeface="+mn-ea"/>
              </a:rPr>
              <a:t> </a:t>
            </a:r>
            <a:r>
              <a:rPr lang="en-US" altLang="ko-KR" sz="4000" dirty="0">
                <a:latin typeface="+mn-ea"/>
                <a:ea typeface="+mn-ea"/>
              </a:rPr>
              <a:t>Dart </a:t>
            </a:r>
            <a:r>
              <a:rPr lang="ko-KR" altLang="en-US" sz="4000" dirty="0">
                <a:latin typeface="+mn-ea"/>
                <a:ea typeface="+mn-ea"/>
              </a:rPr>
              <a:t>기초 문법</a:t>
            </a:r>
          </a:p>
        </p:txBody>
      </p:sp>
    </p:spTree>
    <p:extLst>
      <p:ext uri="{BB962C8B-B14F-4D97-AF65-F5344CB8AC3E}">
        <p14:creationId xmlns:p14="http://schemas.microsoft.com/office/powerpoint/2010/main" val="3485672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47126-55EC-373A-6837-AB568D3FF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Main(), Int, print()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86DEB5B-7C97-D19A-9E5A-57E9A2A4D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5433" y="1559379"/>
            <a:ext cx="8293133" cy="2608556"/>
          </a:xfrm>
        </p:spPr>
      </p:pic>
    </p:spTree>
    <p:extLst>
      <p:ext uri="{BB962C8B-B14F-4D97-AF65-F5344CB8AC3E}">
        <p14:creationId xmlns:p14="http://schemas.microsoft.com/office/powerpoint/2010/main" val="282186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47126-55EC-373A-6837-AB568D3FF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자료형과 </a:t>
            </a:r>
            <a:r>
              <a:rPr lang="en-US" altLang="ko-KR" dirty="0"/>
              <a:t>var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B9E1C4B-D044-5BA4-12C7-5277BA7AD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315199"/>
            <a:ext cx="7886700" cy="3208427"/>
          </a:xfrm>
        </p:spPr>
      </p:pic>
    </p:spTree>
    <p:extLst>
      <p:ext uri="{BB962C8B-B14F-4D97-AF65-F5344CB8AC3E}">
        <p14:creationId xmlns:p14="http://schemas.microsoft.com/office/powerpoint/2010/main" val="1767833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47126-55EC-373A-6837-AB568D3FF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Null-safety</a:t>
            </a:r>
            <a:r>
              <a:rPr lang="ko-KR" altLang="en-US" dirty="0"/>
              <a:t>와 </a:t>
            </a:r>
            <a:r>
              <a:rPr lang="en-US" altLang="ko-KR" dirty="0"/>
              <a:t>Nullable - 1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026DD75-8979-B789-F63C-62D125759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4708"/>
          <a:stretch/>
        </p:blipFill>
        <p:spPr>
          <a:xfrm>
            <a:off x="535256" y="1649186"/>
            <a:ext cx="8073488" cy="2543745"/>
          </a:xfrm>
        </p:spPr>
      </p:pic>
    </p:spTree>
    <p:extLst>
      <p:ext uri="{BB962C8B-B14F-4D97-AF65-F5344CB8AC3E}">
        <p14:creationId xmlns:p14="http://schemas.microsoft.com/office/powerpoint/2010/main" val="2234704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B0160-919B-0BA1-195B-79E674E9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Null-safety</a:t>
            </a:r>
            <a:r>
              <a:rPr lang="ko-KR" altLang="en-US" dirty="0"/>
              <a:t>와</a:t>
            </a:r>
            <a:r>
              <a:rPr lang="en-US" altLang="ko-KR" dirty="0"/>
              <a:t> Nullable - 2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8C64A58-EFD4-2224-6CBA-BBBDDE30B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25097" y="1506277"/>
            <a:ext cx="9194194" cy="2130946"/>
          </a:xfrm>
        </p:spPr>
      </p:pic>
    </p:spTree>
    <p:extLst>
      <p:ext uri="{BB962C8B-B14F-4D97-AF65-F5344CB8AC3E}">
        <p14:creationId xmlns:p14="http://schemas.microsoft.com/office/powerpoint/2010/main" val="2114632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DD1D-BA6D-E14A-8503-E2FBB7728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const</a:t>
            </a:r>
            <a:r>
              <a:rPr lang="ko-KR" altLang="en-US"/>
              <a:t> 와 </a:t>
            </a:r>
            <a:r>
              <a:rPr lang="en-US" altLang="ko-KR"/>
              <a:t>final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F51FA71-25F3-7E6E-BE1C-CB1E1F8BE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254093"/>
            <a:ext cx="7886700" cy="333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58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EA702-B659-F55C-8D8E-428A50A8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List – 1</a:t>
            </a:r>
            <a:endParaRPr lang="ko-KR" altLang="en-US" dirty="0"/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AAA16195-DC95-71E4-34CA-81DB205A8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4525" y="966537"/>
            <a:ext cx="8274950" cy="4013668"/>
          </a:xfrm>
        </p:spPr>
      </p:pic>
    </p:spTree>
    <p:extLst>
      <p:ext uri="{BB962C8B-B14F-4D97-AF65-F5344CB8AC3E}">
        <p14:creationId xmlns:p14="http://schemas.microsoft.com/office/powerpoint/2010/main" val="384860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229C0-8736-F6BA-F7FC-F2E689443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r>
              <a:rPr lang="ko-KR" altLang="en-US" dirty="0"/>
              <a:t>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D1C2722-E69C-582F-F107-ACCE04DE3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617" y="1163830"/>
            <a:ext cx="8700766" cy="2815839"/>
          </a:xfrm>
        </p:spPr>
      </p:pic>
    </p:spTree>
    <p:extLst>
      <p:ext uri="{BB962C8B-B14F-4D97-AF65-F5344CB8AC3E}">
        <p14:creationId xmlns:p14="http://schemas.microsoft.com/office/powerpoint/2010/main" val="434756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07B4-8202-9916-C930-546AB530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C0C6FDA-F048-322A-4FEF-BC993982F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432727"/>
            <a:ext cx="9144000" cy="2278045"/>
          </a:xfrm>
        </p:spPr>
      </p:pic>
    </p:spTree>
    <p:extLst>
      <p:ext uri="{BB962C8B-B14F-4D97-AF65-F5344CB8AC3E}">
        <p14:creationId xmlns:p14="http://schemas.microsoft.com/office/powerpoint/2010/main" val="6319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8490B-EB1D-4729-DCB4-255EFBBF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강의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B9AAC-A371-939F-F026-D129FE5D3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초급편</a:t>
            </a:r>
            <a:endParaRPr kumimoji="1" lang="en-US" altLang="ko-KR" dirty="0"/>
          </a:p>
          <a:p>
            <a:r>
              <a:rPr kumimoji="1" lang="ko-KR" altLang="en-US" dirty="0" err="1"/>
              <a:t>플러터</a:t>
            </a:r>
            <a:r>
              <a:rPr kumimoji="1" lang="ko-KR" altLang="en-US" dirty="0"/>
              <a:t> 개요</a:t>
            </a:r>
            <a:r>
              <a:rPr kumimoji="1" lang="en-US" altLang="ko-KR" dirty="0"/>
              <a:t>, </a:t>
            </a:r>
            <a:r>
              <a:rPr kumimoji="1" lang="ko-KR" altLang="en-US" dirty="0"/>
              <a:t>다트 기초문법</a:t>
            </a:r>
            <a:endParaRPr kumimoji="1" lang="en-US" altLang="ko-KR" dirty="0"/>
          </a:p>
          <a:p>
            <a:r>
              <a:rPr kumimoji="1" lang="ko-KR" altLang="en-US" dirty="0"/>
              <a:t>개발환경 세팅</a:t>
            </a:r>
            <a:endParaRPr kumimoji="1" lang="en-US" altLang="ko-KR" dirty="0"/>
          </a:p>
          <a:p>
            <a:r>
              <a:rPr kumimoji="1" lang="ko-KR" altLang="en-US" dirty="0"/>
              <a:t>여러가지 </a:t>
            </a:r>
            <a:r>
              <a:rPr kumimoji="1" lang="en-US" altLang="ko-KR" dirty="0"/>
              <a:t>widget</a:t>
            </a:r>
            <a:r>
              <a:rPr kumimoji="1" lang="ko-KR" altLang="en-US" dirty="0"/>
              <a:t>들 소개 및 사용해보기</a:t>
            </a:r>
          </a:p>
        </p:txBody>
      </p:sp>
    </p:spTree>
    <p:extLst>
      <p:ext uri="{BB962C8B-B14F-4D97-AF65-F5344CB8AC3E}">
        <p14:creationId xmlns:p14="http://schemas.microsoft.com/office/powerpoint/2010/main" val="4211603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3C509-3A18-6D51-AE0D-A8BCC42E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</a:t>
            </a:r>
            <a:r>
              <a:rPr lang="en-US" altLang="ko-KR" dirty="0"/>
              <a:t>,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90C1139-74BB-C7E4-E0F3-E8B67430B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667" y="1200151"/>
            <a:ext cx="8742666" cy="2998038"/>
          </a:xfrm>
        </p:spPr>
      </p:pic>
    </p:spTree>
    <p:extLst>
      <p:ext uri="{BB962C8B-B14F-4D97-AF65-F5344CB8AC3E}">
        <p14:creationId xmlns:p14="http://schemas.microsoft.com/office/powerpoint/2010/main" val="4141137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EEEB4-9B76-F433-BBB7-BFFF36DF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36BA440-E06F-99F7-3D00-BD8CBC288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8349" y="1428941"/>
            <a:ext cx="8667301" cy="2285617"/>
          </a:xfrm>
        </p:spPr>
      </p:pic>
    </p:spTree>
    <p:extLst>
      <p:ext uri="{BB962C8B-B14F-4D97-AF65-F5344CB8AC3E}">
        <p14:creationId xmlns:p14="http://schemas.microsoft.com/office/powerpoint/2010/main" val="3150724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4F570-EAE2-AAFC-02BC-8CF0C9CC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optional parameter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9BAE9EA-F7C2-141C-0478-E9A6892AC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0578" y="1230681"/>
            <a:ext cx="8582844" cy="2682138"/>
          </a:xfrm>
        </p:spPr>
      </p:pic>
    </p:spTree>
    <p:extLst>
      <p:ext uri="{BB962C8B-B14F-4D97-AF65-F5344CB8AC3E}">
        <p14:creationId xmlns:p14="http://schemas.microsoft.com/office/powerpoint/2010/main" val="3493575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5C352-B88E-2602-6233-142A05F8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named parameter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F6B55EC-C112-8650-55C1-36974B930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021" y="1300470"/>
            <a:ext cx="8657957" cy="2542559"/>
          </a:xfrm>
        </p:spPr>
      </p:pic>
    </p:spTree>
    <p:extLst>
      <p:ext uri="{BB962C8B-B14F-4D97-AF65-F5344CB8AC3E}">
        <p14:creationId xmlns:p14="http://schemas.microsoft.com/office/powerpoint/2010/main" val="2813579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66FF2-8138-9B54-D6FF-2FEF10E1E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화살표 함수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F276C0AB-B23B-75B6-4643-0BA3F6D0A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535" y="1252686"/>
            <a:ext cx="8694930" cy="2638127"/>
          </a:xfrm>
        </p:spPr>
      </p:pic>
    </p:spTree>
    <p:extLst>
      <p:ext uri="{BB962C8B-B14F-4D97-AF65-F5344CB8AC3E}">
        <p14:creationId xmlns:p14="http://schemas.microsoft.com/office/powerpoint/2010/main" val="1413382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558266"/>
            <a:ext cx="7886700" cy="40744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Tool Time (</a:t>
            </a: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소프트웨어 툴 타임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(CC-BY-NC 4.0)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Hwanyong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Lee,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Yeongbeom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Song and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Ajou</a:t>
            </a: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University</a:t>
            </a:r>
          </a:p>
          <a:p>
            <a:pPr marL="0" indent="0" algn="ctr">
              <a:buNone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Visit “Software Tool Time” channel in YouTube :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https://www.youtube.com/c/SoftwareToolTime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product names, trademarks, and/or company names are used solely for identification and belong to their respective owners.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“Software Tool Time” video is licensed to the public under a Creative Commons Attribution 4.0 License  (https://creativecommons.org/license/by/4.0/) 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Twin </a:t>
            </a:r>
            <a:r>
              <a:rPr lang="en-US" altLang="ko-KR" sz="1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Musicom’s</a:t>
            </a:r>
            <a:r>
              <a:rPr lang="ko-KR" altLang="en-US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African Drums (Sting) is licensed to the to the public under a Creative Commons Attribution 4.0 License (Artist: http://www.twinmusicom.org/)</a:t>
            </a:r>
          </a:p>
        </p:txBody>
      </p:sp>
      <p:pic>
        <p:nvPicPr>
          <p:cNvPr id="2050" name="Picture 2" descr="Creative Commons">
            <a:extLst>
              <a:ext uri="{FF2B5EF4-FFF2-40B4-BE49-F238E27FC236}">
                <a16:creationId xmlns:a16="http://schemas.microsoft.com/office/drawing/2014/main" id="{6AE06B9F-FD0B-4C77-AC7E-03A6408D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32723"/>
            <a:ext cx="1159042" cy="2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48356DE-CE21-4391-8E51-CF1FEFD7FB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8758" y="268669"/>
            <a:ext cx="743671" cy="75783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6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B87ECA76-32A7-4267-9D4E-8F36C49682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7FD49-CD4C-E222-0C49-99B102DD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1AD47-9AE2-C62C-A443-3CDB403E6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5B1B90-0073-13FD-4BE6-308A75953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373"/>
            <a:ext cx="9241766" cy="514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8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CCDFD-EBD7-4FD7-8F4F-A276841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9" y="299037"/>
            <a:ext cx="7101784" cy="799582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B0F0"/>
                </a:solidFill>
                <a:latin typeface="+mn-lt"/>
                <a:ea typeface="+mn-ea"/>
              </a:rPr>
              <a:t>Lecture:</a:t>
            </a:r>
            <a:endParaRPr lang="ko-KR" altLang="en-US" sz="3600" b="1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39" y="1159017"/>
            <a:ext cx="7302524" cy="3543612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ko-KR" altLang="en-US" sz="2000" dirty="0">
                <a:latin typeface="+mn-ea"/>
              </a:rPr>
              <a:t>배울 내용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Mobile App</a:t>
            </a:r>
            <a:r>
              <a:rPr lang="ko-KR" altLang="en-US" sz="1600" dirty="0">
                <a:latin typeface="+mn-ea"/>
              </a:rPr>
              <a:t> 개발 방법 </a:t>
            </a:r>
            <a:r>
              <a:rPr lang="en-US" altLang="ko-KR" sz="1600" dirty="0">
                <a:latin typeface="+mn-ea"/>
              </a:rPr>
              <a:t>(Native App / Mobile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Web App / Hybrid App)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Flutter</a:t>
            </a:r>
            <a:r>
              <a:rPr lang="ko-KR" altLang="en-US" sz="1600" dirty="0">
                <a:latin typeface="+mn-ea"/>
              </a:rPr>
              <a:t> 소개</a:t>
            </a:r>
            <a:endParaRPr lang="en-US" altLang="ko-KR" sz="16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Dart </a:t>
            </a:r>
            <a:r>
              <a:rPr lang="ko-KR" altLang="en-US" sz="1600" dirty="0">
                <a:latin typeface="+mn-ea"/>
              </a:rPr>
              <a:t>기초문법</a:t>
            </a:r>
            <a:br>
              <a:rPr lang="en-US" altLang="ko-KR" sz="1600" dirty="0"/>
            </a:b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24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47126-55EC-373A-6837-AB568D3FF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254334"/>
            <a:ext cx="9143999" cy="634832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latin typeface="+mn-ea"/>
                <a:ea typeface="+mn-ea"/>
              </a:rPr>
              <a:t>1.</a:t>
            </a:r>
            <a:r>
              <a:rPr lang="ko-KR" altLang="en-US" sz="4000" dirty="0">
                <a:latin typeface="+mn-ea"/>
                <a:ea typeface="+mn-ea"/>
              </a:rPr>
              <a:t> 여러가지 </a:t>
            </a:r>
            <a:r>
              <a:rPr lang="en-US" altLang="ko-KR" sz="4000" dirty="0">
                <a:latin typeface="+mn-ea"/>
                <a:ea typeface="+mn-ea"/>
              </a:rPr>
              <a:t>Mobile App </a:t>
            </a:r>
            <a:r>
              <a:rPr lang="ko-KR" altLang="en-US" sz="4000" dirty="0">
                <a:latin typeface="+mn-ea"/>
                <a:ea typeface="+mn-ea"/>
              </a:rPr>
              <a:t>개발 방법</a:t>
            </a:r>
          </a:p>
        </p:txBody>
      </p:sp>
    </p:spTree>
    <p:extLst>
      <p:ext uri="{BB962C8B-B14F-4D97-AF65-F5344CB8AC3E}">
        <p14:creationId xmlns:p14="http://schemas.microsoft.com/office/powerpoint/2010/main" val="286265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47126-55EC-373A-6837-AB568D3FF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Native App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48B710-CDBF-E184-C1FB-E826376B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특정 플랫폼에 맞추어 개발 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Android: java, </a:t>
            </a:r>
            <a:r>
              <a:rPr lang="en-US" altLang="ko-KR" sz="2000" dirty="0" err="1">
                <a:latin typeface="+mn-ea"/>
              </a:rPr>
              <a:t>kotlin</a:t>
            </a:r>
            <a:r>
              <a:rPr lang="en-US" altLang="ko-KR" sz="2000" dirty="0">
                <a:latin typeface="+mn-ea"/>
              </a:rPr>
              <a:t> / </a:t>
            </a:r>
            <a:r>
              <a:rPr lang="en-US" altLang="ko-KR" sz="2000" dirty="0" err="1">
                <a:latin typeface="+mn-ea"/>
              </a:rPr>
              <a:t>ios</a:t>
            </a:r>
            <a:r>
              <a:rPr lang="en-US" altLang="ko-KR" sz="2000" dirty="0">
                <a:latin typeface="+mn-ea"/>
              </a:rPr>
              <a:t>: swift, objective-c </a:t>
            </a:r>
          </a:p>
          <a:p>
            <a:r>
              <a:rPr lang="ko-KR" altLang="en-US" sz="2000" dirty="0">
                <a:latin typeface="+mn-ea"/>
              </a:rPr>
              <a:t>장점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앱의 성능과 안정성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각종 디바이스 접근 권한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단점</a:t>
            </a:r>
            <a:r>
              <a:rPr lang="en-US" altLang="ko-KR" sz="2000" dirty="0">
                <a:latin typeface="+mn-ea"/>
              </a:rPr>
              <a:t>: android, </a:t>
            </a:r>
            <a:r>
              <a:rPr lang="en-US" altLang="ko-KR" sz="2000" dirty="0" err="1">
                <a:latin typeface="+mn-ea"/>
              </a:rPr>
              <a:t>ios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따로 개발해야 함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앱 개발에 시간이 많이 걸림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667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47126-55EC-373A-6837-AB568D3FF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Mobile</a:t>
            </a:r>
            <a:r>
              <a:rPr lang="ko-KR" altLang="en-US" dirty="0"/>
              <a:t> </a:t>
            </a:r>
            <a:r>
              <a:rPr lang="en-US" altLang="ko-KR" dirty="0"/>
              <a:t>Web</a:t>
            </a:r>
            <a:r>
              <a:rPr lang="ko-KR" altLang="en-US" dirty="0"/>
              <a:t> </a:t>
            </a:r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48B710-CDBF-E184-C1FB-E826376B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설치하지 않고 웹 기반으로 동작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플랫폼에 상관없이 </a:t>
            </a:r>
            <a:r>
              <a:rPr lang="en-US" altLang="ko-KR" sz="2000" dirty="0">
                <a:latin typeface="+mn-ea"/>
              </a:rPr>
              <a:t>JavaScript, HTML, CSS</a:t>
            </a:r>
          </a:p>
          <a:p>
            <a:r>
              <a:rPr lang="ko-KR" altLang="en-US" sz="2000" dirty="0">
                <a:latin typeface="+mn-ea"/>
              </a:rPr>
              <a:t>장점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설치 필요 없음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웹 개발 언어로 제작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빠른 개발</a:t>
            </a:r>
            <a:r>
              <a:rPr lang="en-US" altLang="ko-KR" sz="2000" dirty="0">
                <a:latin typeface="+mn-ea"/>
              </a:rPr>
              <a:t>)</a:t>
            </a:r>
          </a:p>
          <a:p>
            <a:r>
              <a:rPr lang="ko-KR" altLang="en-US" sz="2000" dirty="0">
                <a:latin typeface="+mn-ea"/>
              </a:rPr>
              <a:t>단점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브라우저를 통해 이용해야 함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네이티브 앱에 비해 성능과 안정성이 떨어짐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601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47126-55EC-373A-6837-AB568D3FF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Hybrid</a:t>
            </a:r>
            <a:r>
              <a:rPr lang="ko-KR" altLang="en-US" dirty="0"/>
              <a:t> </a:t>
            </a:r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48B710-CDBF-E184-C1FB-E826376B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네이티브 앱 </a:t>
            </a:r>
            <a:r>
              <a:rPr lang="en-US" altLang="ko-KR" sz="2000" dirty="0">
                <a:latin typeface="+mn-ea"/>
              </a:rPr>
              <a:t>+ </a:t>
            </a:r>
            <a:r>
              <a:rPr lang="ko-KR" altLang="en-US" sz="2000" dirty="0">
                <a:latin typeface="+mn-ea"/>
              </a:rPr>
              <a:t>웹 앱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Flutter, React-Native</a:t>
            </a:r>
          </a:p>
          <a:p>
            <a:r>
              <a:rPr lang="ko-KR" altLang="en-US" sz="2000" dirty="0">
                <a:latin typeface="+mn-ea"/>
              </a:rPr>
              <a:t>장점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개발 비용과 시간 단축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단일 코드베이스로 </a:t>
            </a:r>
            <a:r>
              <a:rPr lang="en-US" altLang="ko-KR" sz="2000" dirty="0">
                <a:latin typeface="+mn-ea"/>
              </a:rPr>
              <a:t>android, </a:t>
            </a:r>
            <a:r>
              <a:rPr lang="en-US" altLang="ko-KR" sz="2000" dirty="0" err="1">
                <a:latin typeface="+mn-ea"/>
              </a:rPr>
              <a:t>ios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모두에서 동작하는 앱 개발 가능</a:t>
            </a:r>
            <a:r>
              <a:rPr lang="en-US" altLang="ko-KR" sz="2000" dirty="0">
                <a:latin typeface="+mn-ea"/>
              </a:rPr>
              <a:t> )</a:t>
            </a:r>
          </a:p>
          <a:p>
            <a:r>
              <a:rPr lang="ko-KR" altLang="en-US" sz="2000" dirty="0">
                <a:latin typeface="+mn-ea"/>
              </a:rPr>
              <a:t>단점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네이티브 앱에는 미치지 못하는 성능과 안정성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133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47126-55EC-373A-6837-AB568D3FF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254334"/>
            <a:ext cx="9143999" cy="634832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latin typeface="+mn-ea"/>
                <a:ea typeface="+mn-ea"/>
              </a:rPr>
              <a:t>2. Flutter</a:t>
            </a:r>
            <a:r>
              <a:rPr lang="ko-KR" altLang="en-US" sz="4000" dirty="0">
                <a:latin typeface="+mn-ea"/>
                <a:ea typeface="+mn-ea"/>
              </a:rPr>
              <a:t> 소개</a:t>
            </a:r>
          </a:p>
        </p:txBody>
      </p:sp>
    </p:spTree>
    <p:extLst>
      <p:ext uri="{BB962C8B-B14F-4D97-AF65-F5344CB8AC3E}">
        <p14:creationId xmlns:p14="http://schemas.microsoft.com/office/powerpoint/2010/main" val="39801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47126-55EC-373A-6837-AB568D3FF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Flutter?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48B710-CDBF-E184-C1FB-E826376B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Google</a:t>
            </a:r>
            <a:r>
              <a:rPr lang="ko-KR" altLang="en-US" sz="2000" dirty="0">
                <a:latin typeface="+mn-ea"/>
              </a:rPr>
              <a:t>의 오픈소스 크로스플랫폼 </a:t>
            </a:r>
            <a:r>
              <a:rPr lang="en-US" altLang="ko-KR" sz="2000" dirty="0">
                <a:latin typeface="+mn-ea"/>
              </a:rPr>
              <a:t>GUI </a:t>
            </a:r>
            <a:r>
              <a:rPr lang="ko-KR" altLang="en-US" sz="2000" dirty="0">
                <a:latin typeface="+mn-ea"/>
              </a:rPr>
              <a:t>어플리케이션 프레임워크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2018</a:t>
            </a:r>
            <a:r>
              <a:rPr lang="ko-KR" altLang="en-US" sz="2000" dirty="0">
                <a:latin typeface="+mn-ea"/>
              </a:rPr>
              <a:t>년 </a:t>
            </a:r>
            <a:r>
              <a:rPr lang="en-US" altLang="ko-KR" sz="2000" dirty="0">
                <a:latin typeface="+mn-ea"/>
              </a:rPr>
              <a:t>12</a:t>
            </a:r>
            <a:r>
              <a:rPr lang="ko-KR" altLang="en-US" sz="2000" dirty="0">
                <a:latin typeface="+mn-ea"/>
              </a:rPr>
              <a:t>월 </a:t>
            </a:r>
            <a:r>
              <a:rPr lang="en-US" altLang="ko-KR" sz="2000" dirty="0">
                <a:latin typeface="+mn-ea"/>
              </a:rPr>
              <a:t>Flutter 1.0 </a:t>
            </a:r>
            <a:r>
              <a:rPr lang="ko-KR" altLang="en-US" sz="2000" dirty="0">
                <a:latin typeface="+mn-ea"/>
              </a:rPr>
              <a:t>발표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Dart</a:t>
            </a:r>
            <a:r>
              <a:rPr lang="ko-KR" altLang="en-US" sz="2000" dirty="0">
                <a:latin typeface="+mn-ea"/>
              </a:rPr>
              <a:t>언어 사용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크로스 플랫폼 </a:t>
            </a:r>
            <a:r>
              <a:rPr lang="en-US" altLang="ko-KR" sz="2000" dirty="0">
                <a:latin typeface="+mn-ea"/>
              </a:rPr>
              <a:t>- Android, </a:t>
            </a:r>
            <a:r>
              <a:rPr lang="en-US" altLang="ko-KR" sz="2000" dirty="0" err="1">
                <a:latin typeface="+mn-ea"/>
              </a:rPr>
              <a:t>ios</a:t>
            </a:r>
            <a:r>
              <a:rPr lang="en-US" altLang="ko-KR" sz="2000" dirty="0">
                <a:latin typeface="+mn-ea"/>
              </a:rPr>
              <a:t>, Web, Linux, Windows, Fuchsia</a:t>
            </a:r>
          </a:p>
          <a:p>
            <a:r>
              <a:rPr lang="en-US" altLang="ko-KR" sz="2000" dirty="0">
                <a:latin typeface="+mn-ea"/>
              </a:rPr>
              <a:t>Android, </a:t>
            </a:r>
            <a:r>
              <a:rPr lang="en-US" altLang="ko-KR" sz="2000" dirty="0" err="1">
                <a:latin typeface="+mn-ea"/>
              </a:rPr>
              <a:t>ios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인터페이스 통일 가능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C689C435-2348-CB88-5107-CF49DFD7D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43" y="3974244"/>
            <a:ext cx="3137210" cy="89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2624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2&quot;/&gt;&lt;property id=&quot;20307&quot; value=&quot;256&quot;/&gt;&lt;/object&gt;&lt;object type=&quot;3&quot; unique_id=&quot;10004&quot;&gt;&lt;property id=&quot;20148&quot; value=&quot;5&quot;/&gt;&lt;property id=&quot;20300&quot; value=&quot;Slide 6&quot;/&gt;&lt;property id=&quot;20307&quot; value=&quot;257&quot;/&gt;&lt;/object&gt;&lt;object type=&quot;3&quot; unique_id=&quot;10021&quot;&gt;&lt;property id=&quot;20148&quot; value=&quot;5&quot;/&gt;&lt;property id=&quot;20300&quot; value=&quot;Slide 3 - &amp;quot;Lecture : vi editor 초보편&amp;quot;&quot;/&gt;&lt;property id=&quot;20307&quot; value=&quot;258&quot;/&gt;&lt;/object&gt;&lt;object type=&quot;3&quot; unique_id=&quot;10047&quot;&gt;&lt;property id=&quot;20148&quot; value=&quot;5&quot;/&gt;&lt;property id=&quot;20300&quot; value=&quot;Slide 4 - &amp;quot;여기 부터 강의&amp;quot;&quot;/&gt;&lt;property id=&quot;20307&quot; value=&quot;260&quot;/&gt;&lt;/object&gt;&lt;object type=&quot;3&quot; unique_id=&quot;10048&quot;&gt;&lt;property id=&quot;20148&quot; value=&quot;5&quot;/&gt;&lt;property id=&quot;20300&quot; value=&quot;Slide 5 - &amp;quot;Lecture : vi editor 초보편&amp;quot;&quot;/&gt;&lt;property id=&quot;20307&quot; value=&quot;259&quot;/&gt;&lt;/object&gt;&lt;object type=&quot;3&quot; unique_id=&quot;10071&quot;&gt;&lt;property id=&quot;20148&quot; value=&quot;5&quot;/&gt;&lt;property id=&quot;20300&quot; value=&quot;Slide 1 - &amp;quot;Are you ready?&amp;quot;&quot;/&gt;&lt;property id=&quot;20307&quot; value=&quot;261&quot;/&gt;&lt;/object&gt;&lt;/object&gt;&lt;object type=&quot;8&quot; unique_id=&quot;1000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/>
        <a:ea typeface="맑은 고딕"/>
        <a:cs typeface=""/>
      </a:majorFont>
      <a:minorFont>
        <a:latin typeface="Cambria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11241</TotalTime>
  <Words>465</Words>
  <Application>Microsoft Macintosh PowerPoint</Application>
  <PresentationFormat>화면 슬라이드 쇼(16:9)</PresentationFormat>
  <Paragraphs>92</Paragraphs>
  <Slides>26</Slides>
  <Notes>26</Notes>
  <HiddenSlides>0</HiddenSlides>
  <MMClips>2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AR HERMANN</vt:lpstr>
      <vt:lpstr>맑은 고딕</vt:lpstr>
      <vt:lpstr>Arial</vt:lpstr>
      <vt:lpstr>Cambria</vt:lpstr>
      <vt:lpstr>Office Theme</vt:lpstr>
      <vt:lpstr>PowerPoint 프레젠테이션</vt:lpstr>
      <vt:lpstr>강의 개요</vt:lpstr>
      <vt:lpstr>Lecture:</vt:lpstr>
      <vt:lpstr>1. 여러가지 Mobile App 개발 방법</vt:lpstr>
      <vt:lpstr>Native App</vt:lpstr>
      <vt:lpstr>Mobile Web App</vt:lpstr>
      <vt:lpstr>Hybrid App</vt:lpstr>
      <vt:lpstr>2. Flutter 소개</vt:lpstr>
      <vt:lpstr>Flutter?</vt:lpstr>
      <vt:lpstr>왜 Flutter 인가?</vt:lpstr>
      <vt:lpstr>3. Dart 기초 문법</vt:lpstr>
      <vt:lpstr>Main(), Int, print()</vt:lpstr>
      <vt:lpstr>다양한 자료형과 var</vt:lpstr>
      <vt:lpstr>Null-safety와 Nullable - 1</vt:lpstr>
      <vt:lpstr>Null-safety와 Nullable - 2</vt:lpstr>
      <vt:lpstr>const 와 final</vt:lpstr>
      <vt:lpstr>List – 1</vt:lpstr>
      <vt:lpstr>List - 2</vt:lpstr>
      <vt:lpstr>Set</vt:lpstr>
      <vt:lpstr>If문, 반복문</vt:lpstr>
      <vt:lpstr>함수</vt:lpstr>
      <vt:lpstr>함수 – optional parameter</vt:lpstr>
      <vt:lpstr>함수 – named parameter</vt:lpstr>
      <vt:lpstr>화살표 함수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HyL</dc:creator>
  <cp:lastModifiedBy>남 홍의</cp:lastModifiedBy>
  <cp:revision>123</cp:revision>
  <dcterms:created xsi:type="dcterms:W3CDTF">2017-03-17T07:48:16Z</dcterms:created>
  <dcterms:modified xsi:type="dcterms:W3CDTF">2023-12-16T06:44:27Z</dcterms:modified>
</cp:coreProperties>
</file>