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8"/>
  </p:notesMasterIdLst>
  <p:sldIdLst>
    <p:sldId id="347" r:id="rId2"/>
    <p:sldId id="362" r:id="rId3"/>
    <p:sldId id="349" r:id="rId4"/>
    <p:sldId id="350" r:id="rId5"/>
    <p:sldId id="351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52" r:id="rId15"/>
    <p:sldId id="344" r:id="rId16"/>
    <p:sldId id="346" r:id="rId17"/>
  </p:sldIdLst>
  <p:sldSz cx="9144000" cy="5143500" type="screen16x9"/>
  <p:notesSz cx="6858000" cy="9144000"/>
  <p:embeddedFontLst>
    <p:embeddedFont>
      <p:font typeface="나눔고딕" panose="020D0604000000000000" pitchFamily="34" charset="-127"/>
      <p:regular r:id="rId19"/>
      <p:bold r:id="rId20"/>
    </p:embeddedFont>
    <p:embeddedFont>
      <p:font typeface="나눔고딕 ExtraBold" panose="020D0604000000000000" pitchFamily="34" charset="-127"/>
      <p:bold r:id="rId21"/>
    </p:embeddedFont>
    <p:embeddedFont>
      <p:font typeface="맑은 고딕" panose="020B0503020000020004" pitchFamily="34" charset="-127"/>
      <p:regular r:id="rId22"/>
      <p:bold r:id="rId23"/>
    </p:embeddedFont>
    <p:embeddedFont>
      <p:font typeface="AR HERMANN" panose="02000000000000000000" pitchFamily="2" charset="0"/>
      <p:regular r:id="rId24"/>
    </p:embeddedFont>
  </p:embeddedFontLst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74164" autoAdjust="0"/>
  </p:normalViewPr>
  <p:slideViewPr>
    <p:cSldViewPr snapToGrid="0">
      <p:cViewPr varScale="1">
        <p:scale>
          <a:sx n="110" d="100"/>
          <a:sy n="110" d="100"/>
        </p:scale>
        <p:origin x="2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23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18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98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80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5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3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3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8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3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0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9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cobko.info/flutter/flutter-01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9B1AD-23D1-453B-2D9A-93F804B1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</a:t>
            </a:r>
            <a:r>
              <a:rPr kumimoji="1" lang="ko-KR" altLang="en-US" dirty="0"/>
              <a:t>함수 및 </a:t>
            </a:r>
            <a:r>
              <a:rPr kumimoji="1" lang="en-US" altLang="ko-KR" dirty="0" err="1"/>
              <a:t>stl</a:t>
            </a:r>
            <a:r>
              <a:rPr kumimoji="1" lang="en-US" altLang="ko-KR" dirty="0"/>
              <a:t> widget </a:t>
            </a:r>
            <a:r>
              <a:rPr kumimoji="1" lang="ko-KR" altLang="en-US" dirty="0"/>
              <a:t>생성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E3F37E9-E3FB-2F87-E6F8-D5053C411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7097" y="1206500"/>
            <a:ext cx="4689806" cy="3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5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895D6-F095-66B6-8123-6DF37D1D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</a:t>
            </a:r>
            <a:r>
              <a:rPr kumimoji="1" lang="ko-KR" altLang="en-US" dirty="0"/>
              <a:t>함수 및 </a:t>
            </a:r>
            <a:r>
              <a:rPr kumimoji="1" lang="en-US" altLang="ko-KR" dirty="0" err="1"/>
              <a:t>stl</a:t>
            </a:r>
            <a:r>
              <a:rPr kumimoji="1" lang="en-US" altLang="ko-KR" dirty="0"/>
              <a:t> widget </a:t>
            </a:r>
            <a:r>
              <a:rPr kumimoji="1" lang="ko-KR" altLang="en-US" dirty="0"/>
              <a:t>생성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2C0EEF5-18F5-80C8-DDB8-8D79A3971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3673" y="966537"/>
            <a:ext cx="4496654" cy="36911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CEADD1-66D1-1CEC-4F51-A752D02E6213}"/>
              </a:ext>
            </a:extLst>
          </p:cNvPr>
          <p:cNvSpPr/>
          <p:nvPr/>
        </p:nvSpPr>
        <p:spPr>
          <a:xfrm>
            <a:off x="3606325" y="2709017"/>
            <a:ext cx="521294" cy="213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9B51A8-524C-D5C5-FB6D-9A860BF36B19}"/>
              </a:ext>
            </a:extLst>
          </p:cNvPr>
          <p:cNvSpPr/>
          <p:nvPr/>
        </p:nvSpPr>
        <p:spPr>
          <a:xfrm>
            <a:off x="3750180" y="2922662"/>
            <a:ext cx="521294" cy="213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44A87D-8207-E2ED-305A-054F804D53C4}"/>
              </a:ext>
            </a:extLst>
          </p:cNvPr>
          <p:cNvSpPr/>
          <p:nvPr/>
        </p:nvSpPr>
        <p:spPr>
          <a:xfrm>
            <a:off x="4050705" y="3790151"/>
            <a:ext cx="1162229" cy="213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F664BF-93B4-D88A-2CFA-A3107246DB3C}"/>
              </a:ext>
            </a:extLst>
          </p:cNvPr>
          <p:cNvCxnSpPr>
            <a:cxnSpLocks/>
          </p:cNvCxnSpPr>
          <p:nvPr/>
        </p:nvCxnSpPr>
        <p:spPr>
          <a:xfrm flipH="1">
            <a:off x="4195985" y="2478280"/>
            <a:ext cx="794759" cy="2136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6B14F-1A10-9670-6EF8-DE959A22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MaterialApp</a:t>
            </a:r>
            <a:r>
              <a:rPr kumimoji="1" lang="en-US" altLang="ko-KR" dirty="0"/>
              <a:t> </a:t>
            </a:r>
            <a:r>
              <a:rPr kumimoji="1" lang="ko-KR" altLang="en-US" dirty="0"/>
              <a:t>하위 위젯 생성하기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A01C5C-EB3A-06B2-0086-0DCF89FC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0925" y="966537"/>
            <a:ext cx="3809566" cy="40583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829E1B-56AD-C5FE-6F16-38B6B662238E}"/>
              </a:ext>
            </a:extLst>
          </p:cNvPr>
          <p:cNvSpPr/>
          <p:nvPr/>
        </p:nvSpPr>
        <p:spPr>
          <a:xfrm>
            <a:off x="3683238" y="3760150"/>
            <a:ext cx="418743" cy="213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5D6652-6172-B9F9-CAFD-9EB2556C55A2}"/>
              </a:ext>
            </a:extLst>
          </p:cNvPr>
          <p:cNvSpPr/>
          <p:nvPr/>
        </p:nvSpPr>
        <p:spPr>
          <a:xfrm>
            <a:off x="3963825" y="4554907"/>
            <a:ext cx="770545" cy="213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55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C328-A8E4-C0F2-C943-79B83A77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Scaffold</a:t>
            </a:r>
            <a:r>
              <a:rPr kumimoji="1" lang="ko-KR" altLang="en-US" dirty="0"/>
              <a:t> 위젯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3E2568-EBE1-E5E6-4E2B-2F1BC794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585" y="187680"/>
            <a:ext cx="2889738" cy="4772346"/>
          </a:xfrm>
          <a:prstGeom prst="rect">
            <a:avLst/>
          </a:prstGeom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DCDA3E4-AF93-8496-5EE9-461332A66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2481" y="1006950"/>
            <a:ext cx="3943350" cy="39126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298BAB9-B9CD-940B-B8AA-28E1285B67AD}"/>
              </a:ext>
            </a:extLst>
          </p:cNvPr>
          <p:cNvSpPr/>
          <p:nvPr/>
        </p:nvSpPr>
        <p:spPr>
          <a:xfrm>
            <a:off x="771787" y="1459684"/>
            <a:ext cx="3624044" cy="5536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BD5E5A-0701-A587-DBC2-90B90E96470B}"/>
              </a:ext>
            </a:extLst>
          </p:cNvPr>
          <p:cNvSpPr/>
          <p:nvPr/>
        </p:nvSpPr>
        <p:spPr>
          <a:xfrm>
            <a:off x="5398584" y="737363"/>
            <a:ext cx="2889738" cy="4218457"/>
          </a:xfrm>
          <a:prstGeom prst="rect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6BCE3B-F368-F871-BC3C-C3595F6C97D5}"/>
              </a:ext>
            </a:extLst>
          </p:cNvPr>
          <p:cNvSpPr/>
          <p:nvPr/>
        </p:nvSpPr>
        <p:spPr>
          <a:xfrm>
            <a:off x="771787" y="2038494"/>
            <a:ext cx="3624044" cy="186982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264490-AF20-035C-CAE8-226BFEB02942}"/>
              </a:ext>
            </a:extLst>
          </p:cNvPr>
          <p:cNvSpPr/>
          <p:nvPr/>
        </p:nvSpPr>
        <p:spPr>
          <a:xfrm>
            <a:off x="5398584" y="382600"/>
            <a:ext cx="2889739" cy="3547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526309-519A-2985-6F1D-F8B699523681}"/>
              </a:ext>
            </a:extLst>
          </p:cNvPr>
          <p:cNvSpPr/>
          <p:nvPr/>
        </p:nvSpPr>
        <p:spPr>
          <a:xfrm>
            <a:off x="771786" y="3948726"/>
            <a:ext cx="3624044" cy="553674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4DAF23-A0EF-1501-0D6C-6DE9FA23EC47}"/>
              </a:ext>
            </a:extLst>
          </p:cNvPr>
          <p:cNvSpPr/>
          <p:nvPr/>
        </p:nvSpPr>
        <p:spPr>
          <a:xfrm>
            <a:off x="7786838" y="4406137"/>
            <a:ext cx="413886" cy="51347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520780-8989-42BB-18E1-56500169F98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395831" y="559982"/>
            <a:ext cx="1002753" cy="1176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A1BE0B5-7575-AB47-09DA-FAEB7C21A7E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395831" y="2846592"/>
            <a:ext cx="1002753" cy="12681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4BD863-DFE5-39CD-064F-4FC9F27EBE7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95830" y="4225563"/>
            <a:ext cx="3391008" cy="4527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3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08700-5C49-F65F-AFF7-73A5CA90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FE342-0445-4096-D094-48546467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https://jacobko.info/flutter/flutter-01/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16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4.0)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460C-5DA7-72FD-DBEB-7C6CA0DA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오늘의 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94C0C-9DC5-1724-01A2-DCF7B00D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Widget</a:t>
            </a:r>
            <a:r>
              <a:rPr kumimoji="1" lang="ko-KR" altLang="en-US" dirty="0"/>
              <a:t> 이 무엇인지 알기</a:t>
            </a:r>
            <a:endParaRPr kumimoji="1" lang="en-US" altLang="ko-KR" dirty="0"/>
          </a:p>
          <a:p>
            <a:r>
              <a:rPr kumimoji="1" lang="en-US" altLang="ko-KR" dirty="0"/>
              <a:t>Widget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tree</a:t>
            </a:r>
            <a:r>
              <a:rPr kumimoji="1" lang="ko-KR" altLang="en-US" dirty="0"/>
              <a:t>구조에 대해 이해</a:t>
            </a:r>
            <a:endParaRPr kumimoji="1" lang="en-US" altLang="ko-KR" dirty="0"/>
          </a:p>
          <a:p>
            <a:r>
              <a:rPr kumimoji="1" lang="en-US" altLang="ko-KR" dirty="0"/>
              <a:t>Scaffold</a:t>
            </a:r>
            <a:r>
              <a:rPr kumimoji="1" lang="ko-KR" altLang="en-US" dirty="0"/>
              <a:t> </a:t>
            </a:r>
            <a:r>
              <a:rPr kumimoji="1" lang="en-US" altLang="ko-KR" dirty="0"/>
              <a:t>Widget</a:t>
            </a:r>
            <a:r>
              <a:rPr kumimoji="1" lang="ko-KR" altLang="en-US" dirty="0"/>
              <a:t>에 대해 이해</a:t>
            </a:r>
          </a:p>
        </p:txBody>
      </p:sp>
    </p:spTree>
    <p:extLst>
      <p:ext uri="{BB962C8B-B14F-4D97-AF65-F5344CB8AC3E}">
        <p14:creationId xmlns:p14="http://schemas.microsoft.com/office/powerpoint/2010/main" val="16330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10BA-525A-FF6C-EDEF-CF8A6EFA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Widget </a:t>
            </a:r>
            <a:r>
              <a:rPr lang="ko-KR" altLang="en-US" b="1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BF79D-4B24-8118-75E0-0085B7F9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를 구성하는 기본 단위</a:t>
            </a:r>
            <a:endParaRPr lang="en-US" altLang="ko-KR" dirty="0"/>
          </a:p>
          <a:p>
            <a:r>
              <a:rPr lang="ko-KR" altLang="en-US" dirty="0"/>
              <a:t>눈에 보이지 않는 것도 포함</a:t>
            </a: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A7C7269-B5FA-1CCD-4253-CB0B0BDF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43" y="1203368"/>
            <a:ext cx="3552324" cy="27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9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DDE4-3526-DE75-8DF0-BCA28913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Widget</a:t>
            </a:r>
            <a:r>
              <a:rPr lang="ko-KR" altLang="en-US" b="1" dirty="0"/>
              <a:t> 의 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A0C85-F7E7-AD69-396D-3C3596D5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b="1" dirty="0"/>
              <a:t>Stateless </a:t>
            </a:r>
            <a:r>
              <a:rPr lang="ko-KR" altLang="en-US" b="1" dirty="0"/>
              <a:t>위젯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tx1"/>
                </a:solidFill>
              </a:rPr>
              <a:t>상태가 없는 위젯으로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한 번 그려지면 변경되지 않는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를 나타내며  상호작용의 </a:t>
            </a:r>
            <a:r>
              <a:rPr lang="en-US" altLang="ko-KR" dirty="0">
                <a:solidFill>
                  <a:schemeClr val="tx1"/>
                </a:solidFill>
              </a:rPr>
              <a:t>value</a:t>
            </a:r>
            <a:r>
              <a:rPr lang="ko-KR" altLang="en-US" dirty="0">
                <a:solidFill>
                  <a:schemeClr val="tx1"/>
                </a:solidFill>
              </a:rPr>
              <a:t>를 일체 저장하지 않음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/>
              <a:t>Stateful </a:t>
            </a:r>
            <a:r>
              <a:rPr lang="ko-KR" altLang="en-US" b="1" dirty="0"/>
              <a:t>위젯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tx1"/>
                </a:solidFill>
              </a:rPr>
              <a:t>동적으로 변경되는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를 표현하며</a:t>
            </a:r>
            <a:r>
              <a:rPr lang="en-US" altLang="ko-KR" dirty="0">
                <a:solidFill>
                  <a:schemeClr val="tx1"/>
                </a:solidFill>
              </a:rPr>
              <a:t>, value</a:t>
            </a:r>
            <a:r>
              <a:rPr lang="ko-KR" altLang="en-US" dirty="0">
                <a:solidFill>
                  <a:schemeClr val="tx1"/>
                </a:solidFill>
              </a:rPr>
              <a:t>나 사용자 입력에 따라 상태가 업데이트됨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9933-1AEA-8D0F-D89F-F02B2EFF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Widget </a:t>
            </a:r>
            <a:r>
              <a:rPr lang="ko-KR" altLang="en-US" dirty="0"/>
              <a:t>의 </a:t>
            </a:r>
            <a:r>
              <a:rPr lang="en-US" altLang="ko-KR" dirty="0"/>
              <a:t>tree </a:t>
            </a:r>
            <a:r>
              <a:rPr lang="ko-KR" altLang="en-US" b="1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4825D-D2B5-744F-4EC6-73058CDC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Widget</a:t>
            </a:r>
            <a:r>
              <a:rPr lang="ko-KR" altLang="en-US" dirty="0"/>
              <a:t>들은 </a:t>
            </a:r>
            <a:r>
              <a:rPr lang="en-US" altLang="ko-KR" dirty="0"/>
              <a:t>tree </a:t>
            </a:r>
            <a:r>
              <a:rPr lang="ko-KR" altLang="en-US" dirty="0"/>
              <a:t>구조로 정의 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C059FBC-F0A7-F04D-FAA9-968795C9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816629"/>
            <a:ext cx="3839650" cy="381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E42CA-79F5-2CF1-B596-E347F7AB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Component Widgets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252DC2-001D-4C3E-6AE7-D989E4C2E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299" y="1350254"/>
            <a:ext cx="4010466" cy="323962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122DB9-F14B-2640-E10D-A5E736677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237" y="1070477"/>
            <a:ext cx="4005938" cy="37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E3F72-F308-ED94-8795-634A520D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Cupertino Widgets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32AF5F-06EF-BCF5-ADE3-673FE0719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863958"/>
            <a:ext cx="3797223" cy="400569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90ABE9-FD68-11BE-BD4C-CD9A49A95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128" y="1229714"/>
            <a:ext cx="3797222" cy="32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0C506-A61F-8EA2-AD85-9F639B55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패키지 </a:t>
            </a:r>
            <a:r>
              <a:rPr kumimoji="1" lang="en-US" altLang="ko-KR" dirty="0"/>
              <a:t>import </a:t>
            </a:r>
            <a:r>
              <a:rPr kumimoji="1" lang="ko-KR" altLang="en-US" dirty="0"/>
              <a:t>하기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BDADC14-6165-FDE1-4F6C-8BB819E99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0616" y="1206500"/>
            <a:ext cx="5342768" cy="3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8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0C506-A61F-8EA2-AD85-9F639B55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패키지 </a:t>
            </a:r>
            <a:r>
              <a:rPr kumimoji="1" lang="en-US" altLang="ko-KR" dirty="0"/>
              <a:t>import </a:t>
            </a:r>
            <a:r>
              <a:rPr kumimoji="1" lang="ko-KR" altLang="en-US" dirty="0"/>
              <a:t>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7902D46-B577-B26B-C557-20B4DF905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7096" y="1714987"/>
            <a:ext cx="7009807" cy="236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50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10799</TotalTime>
  <Words>264</Words>
  <Application>Microsoft Macintosh PowerPoint</Application>
  <PresentationFormat>화면 슬라이드 쇼(16:9)</PresentationFormat>
  <Paragraphs>48</Paragraphs>
  <Slides>16</Slides>
  <Notes>16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 HERMANN</vt:lpstr>
      <vt:lpstr>맑은 고딕</vt:lpstr>
      <vt:lpstr>Arial</vt:lpstr>
      <vt:lpstr>나눔고딕</vt:lpstr>
      <vt:lpstr>나눔고딕 ExtraBold</vt:lpstr>
      <vt:lpstr>Office Theme</vt:lpstr>
      <vt:lpstr>PowerPoint 프레젠테이션</vt:lpstr>
      <vt:lpstr>오늘의 학습목표</vt:lpstr>
      <vt:lpstr>Widget 이란?</vt:lpstr>
      <vt:lpstr>Widget 의 타입 </vt:lpstr>
      <vt:lpstr>Widget 의 tree 구조</vt:lpstr>
      <vt:lpstr>Material Component Widgets</vt:lpstr>
      <vt:lpstr>Cupertino Widgets</vt:lpstr>
      <vt:lpstr>패키지 import 하기</vt:lpstr>
      <vt:lpstr>패키지 import 하기</vt:lpstr>
      <vt:lpstr>Main 함수 및 stl widget 생성</vt:lpstr>
      <vt:lpstr>Main 함수 및 stl widget 생성</vt:lpstr>
      <vt:lpstr>MaterialApp 하위 위젯 생성하기</vt:lpstr>
      <vt:lpstr>Scaffold 위젯</vt:lpstr>
      <vt:lpstr>참조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남 홍의</cp:lastModifiedBy>
  <cp:revision>120</cp:revision>
  <dcterms:created xsi:type="dcterms:W3CDTF">2017-03-17T07:48:16Z</dcterms:created>
  <dcterms:modified xsi:type="dcterms:W3CDTF">2023-12-16T06:46:12Z</dcterms:modified>
</cp:coreProperties>
</file>