
<file path=[Content_Types].xml><?xml version="1.0" encoding="utf-8"?>
<Types xmlns="http://schemas.openxmlformats.org/package/2006/content-types">
  <Default Extension="fntdata" ContentType="application/x-fontdata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8"/>
  </p:notesMasterIdLst>
  <p:sldIdLst>
    <p:sldId id="347" r:id="rId2"/>
    <p:sldId id="357" r:id="rId3"/>
    <p:sldId id="349" r:id="rId4"/>
    <p:sldId id="351" r:id="rId5"/>
    <p:sldId id="352" r:id="rId6"/>
    <p:sldId id="363" r:id="rId7"/>
    <p:sldId id="350" r:id="rId8"/>
    <p:sldId id="354" r:id="rId9"/>
    <p:sldId id="360" r:id="rId10"/>
    <p:sldId id="361" r:id="rId11"/>
    <p:sldId id="355" r:id="rId12"/>
    <p:sldId id="356" r:id="rId13"/>
    <p:sldId id="358" r:id="rId14"/>
    <p:sldId id="362" r:id="rId15"/>
    <p:sldId id="344" r:id="rId16"/>
    <p:sldId id="346" r:id="rId17"/>
  </p:sldIdLst>
  <p:sldSz cx="9144000" cy="5143500" type="screen16x9"/>
  <p:notesSz cx="6858000" cy="9144000"/>
  <p:embeddedFontLst>
    <p:embeddedFont>
      <p:font typeface="나눔고딕" panose="020D0604000000000000" pitchFamily="34" charset="-127"/>
      <p:regular r:id="rId19"/>
      <p:bold r:id="rId20"/>
    </p:embeddedFont>
    <p:embeddedFont>
      <p:font typeface="나눔고딕 ExtraBold" panose="020D0604000000000000" pitchFamily="34" charset="-127"/>
      <p:bold r:id="rId21"/>
    </p:embeddedFont>
    <p:embeddedFont>
      <p:font typeface="맑은 고딕" panose="020B0503020000020004" pitchFamily="34" charset="-127"/>
      <p:regular r:id="rId22"/>
      <p:bold r:id="rId23"/>
    </p:embeddedFont>
    <p:embeddedFont>
      <p:font typeface="AR HERMANN" panose="02000000000000000000" pitchFamily="2" charset="0"/>
      <p:regular r:id="rId24"/>
    </p:embeddedFont>
  </p:embeddedFontLst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4" autoAdjust="0"/>
    <p:restoredTop sz="85334" autoAdjust="0"/>
  </p:normalViewPr>
  <p:slideViewPr>
    <p:cSldViewPr snapToGrid="0">
      <p:cViewPr varScale="1">
        <p:scale>
          <a:sx n="128" d="100"/>
          <a:sy n="128" d="100"/>
        </p:scale>
        <p:origin x="1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064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889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002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6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180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391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3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779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02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081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88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345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14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1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hyperlink" Target="https://www.youtube.com/c/SoftwareToolTime" TargetMode="External"/><Relationship Id="rId4" Type="http://schemas.openxmlformats.org/officeDocument/2006/relationships/notesSlide" Target="../notesSlides/notesSlide15.xml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ico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3454A-EE26-85C2-D798-823F9D97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Col, Row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AC15A-B4C6-193A-DA82-0E65EE328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자식으로 </a:t>
            </a:r>
            <a:r>
              <a:rPr kumimoji="1" lang="en-US" altLang="ko-KR" dirty="0"/>
              <a:t>child</a:t>
            </a:r>
            <a:r>
              <a:rPr kumimoji="1" lang="ko-KR" altLang="en-US" dirty="0"/>
              <a:t>가 아닌 </a:t>
            </a:r>
            <a:r>
              <a:rPr kumimoji="1" lang="en-US" altLang="ko-KR" dirty="0"/>
              <a:t>children</a:t>
            </a:r>
            <a:r>
              <a:rPr kumimoji="1" lang="ko-KR" altLang="en-US" dirty="0"/>
              <a:t>을 가져 여러 항목을 나열 가능</a:t>
            </a:r>
            <a:endParaRPr kumimoji="1" lang="en-US" altLang="ko-KR" dirty="0"/>
          </a:p>
          <a:p>
            <a:r>
              <a:rPr kumimoji="1" lang="ko-KR" altLang="en-US" dirty="0"/>
              <a:t>주축과 </a:t>
            </a:r>
            <a:r>
              <a:rPr kumimoji="1" lang="ko-KR" altLang="en-US" dirty="0" err="1"/>
              <a:t>교차축을</a:t>
            </a:r>
            <a:r>
              <a:rPr kumimoji="1" lang="ko-KR" altLang="en-US" dirty="0"/>
              <a:t> 기준으로 정렬이 가능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FDC07D0-83C8-4CF3-C1B4-FE50C593A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135" y="2571750"/>
            <a:ext cx="4152900" cy="239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57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6E78C-56D4-96E8-1D95-B91C7600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List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B4B86-3FD9-5017-5A2D-6EB39A367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Dart</a:t>
            </a:r>
            <a:r>
              <a:rPr kumimoji="1" lang="ko-KR" altLang="en-US" dirty="0"/>
              <a:t>의 데이터 구조</a:t>
            </a:r>
            <a:endParaRPr kumimoji="1" lang="en-US" altLang="ko-KR" dirty="0"/>
          </a:p>
          <a:p>
            <a:r>
              <a:rPr kumimoji="1" lang="ko-KR" altLang="en-US" dirty="0"/>
              <a:t>항목들을 순서대로 저장</a:t>
            </a:r>
            <a:endParaRPr kumimoji="1" lang="en-US" altLang="ko-KR" dirty="0"/>
          </a:p>
          <a:p>
            <a:r>
              <a:rPr kumimoji="1" lang="en-US" altLang="ko-KR" dirty="0"/>
              <a:t>List</a:t>
            </a:r>
            <a:r>
              <a:rPr kumimoji="1" lang="ko-KR" altLang="en-US" dirty="0"/>
              <a:t>안의 데이터를 화면에 표시하기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 </a:t>
            </a:r>
            <a:r>
              <a:rPr kumimoji="1" lang="ko-KR" altLang="en-US" dirty="0"/>
              <a:t>위해서는 </a:t>
            </a:r>
            <a:r>
              <a:rPr kumimoji="1" lang="en-US" altLang="ko-KR" dirty="0" err="1"/>
              <a:t>ListView</a:t>
            </a:r>
            <a:r>
              <a:rPr kumimoji="1" lang="en-US" altLang="ko-KR" dirty="0"/>
              <a:t>()</a:t>
            </a:r>
            <a:r>
              <a:rPr kumimoji="1" lang="ko-KR" altLang="en-US" dirty="0"/>
              <a:t> 위젯이 필요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9946E2-003E-6EBA-8EC8-99B191AAE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565" y="510777"/>
            <a:ext cx="3930154" cy="410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8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AF2E8-1783-FC2F-DE69-C8C4B0F6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err="1"/>
              <a:t>ListView</a:t>
            </a:r>
            <a:r>
              <a:rPr kumimoji="1" lang="en-US" altLang="ko-KR" dirty="0"/>
              <a:t>() 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ListTile</a:t>
            </a:r>
            <a:r>
              <a:rPr kumimoji="1" lang="en-US" altLang="ko-KR" dirty="0"/>
              <a:t>()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244F-BDC1-C54D-15E9-AD42F577A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ListView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ListTile</a:t>
            </a:r>
            <a:r>
              <a:rPr kumimoji="1" lang="ko-KR" altLang="en-US" dirty="0"/>
              <a:t>을 활용하여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여러 항목을 쉽게 표시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7FC5A0-0BCE-AA85-7515-D2647E3A7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07168"/>
            <a:ext cx="4455823" cy="37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98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4EC44-970B-0875-C610-7436C2D7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State?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BEC25-4937-7093-5F14-8AD3AE8AD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App</a:t>
            </a:r>
            <a:r>
              <a:rPr kumimoji="1" lang="ko-KR" altLang="en-US" dirty="0"/>
              <a:t>의 데이터를 저장하고 관리하는데 사용 </a:t>
            </a:r>
            <a:endParaRPr kumimoji="1" lang="en-US" altLang="ko-KR" dirty="0"/>
          </a:p>
          <a:p>
            <a:r>
              <a:rPr kumimoji="1" lang="en-US" altLang="ko-KR" dirty="0" err="1"/>
              <a:t>StatefulWidget</a:t>
            </a:r>
            <a:r>
              <a:rPr kumimoji="1" lang="en-US" altLang="ko-KR" dirty="0"/>
              <a:t> </a:t>
            </a:r>
            <a:r>
              <a:rPr kumimoji="1" lang="ko-KR" altLang="en-US" dirty="0"/>
              <a:t>사용</a:t>
            </a:r>
            <a:endParaRPr kumimoji="1" lang="en-US" altLang="ko-KR" dirty="0"/>
          </a:p>
          <a:p>
            <a:r>
              <a:rPr kumimoji="1" lang="en-US" altLang="ko-KR" dirty="0" err="1"/>
              <a:t>setState</a:t>
            </a:r>
            <a:r>
              <a:rPr kumimoji="1" lang="en-US" altLang="ko-KR" dirty="0"/>
              <a:t>( )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15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6209F-AAD6-97A5-8DC5-778C61C5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4A6EC-09A9-DCF0-AA24-AD6C28151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/>
              <a:t>https://</a:t>
            </a:r>
            <a:r>
              <a:rPr kumimoji="1" lang="en" altLang="ko-KR" dirty="0" err="1"/>
              <a:t>blog.nonstopio.com</a:t>
            </a:r>
            <a:r>
              <a:rPr kumimoji="1" lang="en" altLang="ko-KR" dirty="0"/>
              <a:t>/row-and-column-in-flutter-f56c44f08f55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02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(CC-BY-NC 4.0) Ajou University</a:t>
            </a:r>
          </a:p>
          <a:p>
            <a:pPr marL="0" indent="0" algn="ctr">
              <a:buNone/>
            </a:pPr>
            <a:endParaRPr lang="en-US" altLang="ko-KR" sz="1600" dirty="0"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Visit “Software Tool Time” channel in YouTube :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https://www.youtube.com/c/SoftwareToolTime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 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7FD49-CD4C-E222-0C49-99B102DD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1AD47-9AE2-C62C-A443-3CDB403E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5B1B90-0073-13FD-4BE6-308A75953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373"/>
            <a:ext cx="9241766" cy="51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4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02B75-5A64-E9A6-7F68-3B4EC72A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오늘의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CC1D0-BCE7-C40D-D149-FC31F045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Text, Image, Icon, </a:t>
            </a:r>
            <a:r>
              <a:rPr kumimoji="1" lang="en-US" altLang="ko-KR" dirty="0" err="1"/>
              <a:t>SizedBox</a:t>
            </a:r>
            <a:r>
              <a:rPr kumimoji="1" lang="en-US" altLang="ko-KR" dirty="0"/>
              <a:t>, Container, </a:t>
            </a:r>
            <a:r>
              <a:rPr kumimoji="1" lang="en-US" altLang="ko-KR" dirty="0" err="1"/>
              <a:t>ListView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ListTile</a:t>
            </a:r>
            <a:r>
              <a:rPr kumimoji="1" lang="en-US" altLang="ko-KR" dirty="0"/>
              <a:t> </a:t>
            </a:r>
            <a:r>
              <a:rPr kumimoji="1" lang="ko-KR" altLang="en-US" dirty="0"/>
              <a:t>등의 기본적인 위젯을 </a:t>
            </a:r>
            <a:r>
              <a:rPr kumimoji="1" lang="ko-KR" altLang="en-US" dirty="0" err="1"/>
              <a:t>다뤄보기</a:t>
            </a:r>
            <a:endParaRPr kumimoji="1" lang="en-US" altLang="ko-KR" dirty="0"/>
          </a:p>
          <a:p>
            <a:r>
              <a:rPr kumimoji="1" lang="en-US" altLang="ko-KR" dirty="0"/>
              <a:t>State </a:t>
            </a:r>
            <a:r>
              <a:rPr kumimoji="1" lang="ko-KR" altLang="en-US" dirty="0"/>
              <a:t>에 대해 이해하고 </a:t>
            </a:r>
            <a:r>
              <a:rPr kumimoji="1" lang="ko-KR" altLang="en-US" dirty="0" err="1"/>
              <a:t>다뤄보기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75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EDD8A-45A2-B608-7E14-757EA7AD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Text</a:t>
            </a:r>
            <a:r>
              <a:rPr kumimoji="1" lang="ko-KR" altLang="en-US" dirty="0"/>
              <a:t> </a:t>
            </a:r>
            <a:r>
              <a:rPr kumimoji="1" lang="en-US" altLang="ko-KR" dirty="0"/>
              <a:t>widget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922C0-F1D8-D0E8-7834-E688E2DF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텍스트를 화면에 표시하는 위젯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67A3D8-221A-8F87-E824-F83D6F2CF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50" y="2155330"/>
            <a:ext cx="72517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3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52CF2-D9AC-6511-DFB4-172ECB8E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Image widget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093E8-3EE0-54E7-C8B2-AFCF73DBC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이미지를 화면에 표시하는 위젯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07F9F4-4894-A27E-0794-C46D93F48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2279650"/>
            <a:ext cx="5842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7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F4845-70D8-5FFE-6A8E-C45ADA57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Icon widget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1AE47-7CC2-DD57-472C-1DFA9BBD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아이콘을 화면에 표시하는 위젯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C089D1-35DC-D141-99A1-5070840C4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" y="2127250"/>
            <a:ext cx="7061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5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449E2-D647-7B95-68F0-C0EFFD12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아이콘 이름을 모르겠다면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0A672F-9D13-9D05-CD69-D0F3F8032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>
                <a:hlinkClick r:id="rId3"/>
              </a:rPr>
              <a:t>https://fonts.google.com/icons</a:t>
            </a:r>
            <a:endParaRPr kumimoji="1" lang="en" altLang="ko-KR" dirty="0"/>
          </a:p>
          <a:p>
            <a:r>
              <a:rPr kumimoji="1" lang="ko-KR" altLang="en-US" dirty="0"/>
              <a:t>위 주소</a:t>
            </a:r>
            <a:r>
              <a:rPr kumimoji="1" lang="en-US" altLang="ko-KR" dirty="0"/>
              <a:t>(</a:t>
            </a:r>
            <a:r>
              <a:rPr kumimoji="1" lang="ko-KR" altLang="en-US" dirty="0"/>
              <a:t>구글 아이콘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접속하여 원하는 아이콘의 이름 찾아 사용</a:t>
            </a:r>
          </a:p>
        </p:txBody>
      </p:sp>
      <p:pic>
        <p:nvPicPr>
          <p:cNvPr id="7" name="그림 6" descr="스크린샷, 번호, 소프트웨어, 텍스트이(가) 표시된 사진&#10;&#10;자동 생성된 설명">
            <a:extLst>
              <a:ext uri="{FF2B5EF4-FFF2-40B4-BE49-F238E27FC236}">
                <a16:creationId xmlns:a16="http://schemas.microsoft.com/office/drawing/2014/main" id="{945B67C7-92E7-E011-C700-20220921D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38" y="2017070"/>
            <a:ext cx="6756124" cy="285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5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AFCF0-41B3-8024-75ED-565ED813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SizedBox</a:t>
            </a:r>
            <a:r>
              <a:rPr kumimoji="1" lang="en-US" altLang="ko-KR" dirty="0"/>
              <a:t> widget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91D0DF-6E00-57A9-B725-FA29ABA46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특정 크기의 박스를 화면에 표시하는 위젯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4840F8-5AF5-BC26-3953-6532D0D97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450" y="2373845"/>
            <a:ext cx="4483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1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D058D-8B48-BF72-3DD7-9597D197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Container widget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47A5D-E8D7-BDC3-C0AC-A332D515A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다양한 스타일링과 크기 조절이 가능한 박스를 표시하는 위젯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D68743-0EF0-9437-E7DE-95A5A4611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350" y="1606550"/>
            <a:ext cx="60833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4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1C9CA-7803-0993-85F5-9637DBD1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Center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8A4077-B129-669D-CFCA-5026CAC63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Center( ) </a:t>
            </a:r>
          </a:p>
          <a:p>
            <a:r>
              <a:rPr kumimoji="1" lang="ko-KR" altLang="en-US" dirty="0"/>
              <a:t>화면의 중앙에 배치하게 해준다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Center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child</a:t>
            </a:r>
            <a:r>
              <a:rPr kumimoji="1" lang="ko-KR" altLang="en-US" dirty="0"/>
              <a:t> 위젯은 부모 위젯의 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세로 모두의 중앙에 위치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8428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10406</TotalTime>
  <Words>325</Words>
  <Application>Microsoft Macintosh PowerPoint</Application>
  <PresentationFormat>화면 슬라이드 쇼(16:9)</PresentationFormat>
  <Paragraphs>61</Paragraphs>
  <Slides>16</Slides>
  <Notes>16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AR HERMANN</vt:lpstr>
      <vt:lpstr>맑은 고딕</vt:lpstr>
      <vt:lpstr>Arial</vt:lpstr>
      <vt:lpstr>나눔고딕</vt:lpstr>
      <vt:lpstr>나눔고딕 ExtraBold</vt:lpstr>
      <vt:lpstr>Office Theme</vt:lpstr>
      <vt:lpstr>PowerPoint 프레젠테이션</vt:lpstr>
      <vt:lpstr>오늘의 목표</vt:lpstr>
      <vt:lpstr>Text widget</vt:lpstr>
      <vt:lpstr>Image widget</vt:lpstr>
      <vt:lpstr>Icon widget</vt:lpstr>
      <vt:lpstr>아이콘 이름을 모르겠다면?</vt:lpstr>
      <vt:lpstr>SizedBox widget</vt:lpstr>
      <vt:lpstr>Container widget</vt:lpstr>
      <vt:lpstr>Center</vt:lpstr>
      <vt:lpstr>Col, Row</vt:lpstr>
      <vt:lpstr>List</vt:lpstr>
      <vt:lpstr>ListView() 와 ListTile()</vt:lpstr>
      <vt:lpstr>State?</vt:lpstr>
      <vt:lpstr>참조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남 홍의</cp:lastModifiedBy>
  <cp:revision>120</cp:revision>
  <dcterms:created xsi:type="dcterms:W3CDTF">2017-03-17T07:48:16Z</dcterms:created>
  <dcterms:modified xsi:type="dcterms:W3CDTF">2023-12-16T06:30:36Z</dcterms:modified>
</cp:coreProperties>
</file>