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347" r:id="rId2"/>
    <p:sldId id="361" r:id="rId3"/>
    <p:sldId id="362" r:id="rId4"/>
    <p:sldId id="363" r:id="rId5"/>
    <p:sldId id="367" r:id="rId6"/>
    <p:sldId id="368" r:id="rId7"/>
    <p:sldId id="364" r:id="rId8"/>
    <p:sldId id="365" r:id="rId9"/>
    <p:sldId id="366" r:id="rId10"/>
    <p:sldId id="344" r:id="rId11"/>
    <p:sldId id="346" r:id="rId12"/>
  </p:sldIdLst>
  <p:sldSz cx="9144000" cy="5143500" type="screen16x9"/>
  <p:notesSz cx="6858000" cy="9144000"/>
  <p:embeddedFontLst>
    <p:embeddedFont>
      <p:font typeface="나눔고딕" panose="020D0604000000000000" pitchFamily="34" charset="-127"/>
      <p:regular r:id="rId14"/>
      <p:bold r:id="rId15"/>
    </p:embeddedFont>
    <p:embeddedFont>
      <p:font typeface="나눔고딕 ExtraBold" panose="020D0604000000000000" pitchFamily="34" charset="-127"/>
      <p:bold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AR HERMANN" panose="02000000000000000000" pitchFamily="2" charset="0"/>
      <p:regular r:id="rId19"/>
    </p:embeddedFont>
  </p:embeddedFontLst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6" autoAdjust="0"/>
    <p:restoredTop sz="75608" autoAdjust="0"/>
  </p:normalViewPr>
  <p:slideViewPr>
    <p:cSldViewPr snapToGrid="0">
      <p:cViewPr varScale="1">
        <p:scale>
          <a:sx n="112" d="100"/>
          <a:sy n="112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9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11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1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5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2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77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3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2023. 12. 16.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C9204-76CD-B995-9D61-7CC21F70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568CA-EA4F-FBD6-BC1F-A434827C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" altLang="ko-KR" dirty="0"/>
          </a:p>
          <a:p>
            <a:r>
              <a:rPr kumimoji="1" lang="en" altLang="ko-KR" dirty="0"/>
              <a:t>Radio, </a:t>
            </a:r>
            <a:r>
              <a:rPr kumimoji="1" lang="en" altLang="ko-KR" dirty="0" err="1"/>
              <a:t>CheckBox</a:t>
            </a:r>
            <a:r>
              <a:rPr kumimoji="1" lang="en" altLang="ko-KR" dirty="0"/>
              <a:t>, Switch, </a:t>
            </a:r>
            <a:r>
              <a:rPr kumimoji="1" lang="en" altLang="ko-KR" dirty="0" err="1"/>
              <a:t>DropdownButton</a:t>
            </a:r>
            <a:r>
              <a:rPr kumimoji="1" lang="en" altLang="ko-KR" dirty="0"/>
              <a:t>, Slider, </a:t>
            </a:r>
            <a:r>
              <a:rPr kumimoji="1" lang="en" altLang="ko-KR" dirty="0" err="1"/>
              <a:t>Textfield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</a:t>
            </a:r>
            <a:r>
              <a:rPr kumimoji="1" lang="en" altLang="ko-KR" dirty="0" err="1"/>
              <a:t>estureDetector</a:t>
            </a:r>
            <a:r>
              <a:rPr kumimoji="1" lang="en" altLang="ko-KR" dirty="0"/>
              <a:t> </a:t>
            </a:r>
            <a:r>
              <a:rPr kumimoji="1" lang="ko-KR" altLang="en-US" dirty="0"/>
              <a:t>등의 위젯 </a:t>
            </a:r>
            <a:r>
              <a:rPr kumimoji="1" lang="ko-KR" altLang="en-US" dirty="0" err="1"/>
              <a:t>다뤄보기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54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2E98-954C-6EBD-3CDA-C74A34E0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Radio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BF768-2B8A-B4B0-6919-8CD08769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목록에서 하나의 옵션 선택 시 사용</a:t>
            </a:r>
            <a:endParaRPr kumimoji="1" lang="en-US" altLang="ko-KR" dirty="0"/>
          </a:p>
          <a:p>
            <a:r>
              <a:rPr kumimoji="1" lang="en-US" altLang="ko-KR" dirty="0"/>
              <a:t>Radio / </a:t>
            </a:r>
            <a:r>
              <a:rPr kumimoji="1" lang="en-US" altLang="ko-KR" dirty="0" err="1"/>
              <a:t>RadioListTile</a:t>
            </a:r>
            <a:endParaRPr kumimoji="1" lang="en-US" altLang="ko-KR" dirty="0"/>
          </a:p>
          <a:p>
            <a:r>
              <a:rPr kumimoji="1" lang="en-US" altLang="ko-KR" dirty="0"/>
              <a:t>value, </a:t>
            </a:r>
            <a:r>
              <a:rPr kumimoji="1" lang="en-US" altLang="ko-KR" dirty="0" err="1"/>
              <a:t>groupValue</a:t>
            </a:r>
            <a:endParaRPr kumimoji="1" lang="en-US" altLang="ko-KR" dirty="0"/>
          </a:p>
          <a:p>
            <a:r>
              <a:rPr kumimoji="1" lang="en-US" altLang="ko-KR" dirty="0" err="1"/>
              <a:t>onChanged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1E4A2-FB79-FEA3-DEBA-C14A278A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14" y="591750"/>
            <a:ext cx="28947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5B9EC-CC00-A00C-AA1D-C5A9F658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Checkbox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352DE-7F24-054E-515F-B8580D0B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사용자가 항목을 선택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선택 해제</a:t>
            </a:r>
            <a:endParaRPr kumimoji="1" lang="en-US" altLang="ko-KR" dirty="0"/>
          </a:p>
          <a:p>
            <a:r>
              <a:rPr kumimoji="1" lang="ko-KR" altLang="en-US" dirty="0"/>
              <a:t>각 체크박스는 독립적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다중 선택에 사용</a:t>
            </a:r>
            <a:endParaRPr kumimoji="1" lang="en-US" altLang="ko-KR" dirty="0"/>
          </a:p>
          <a:p>
            <a:r>
              <a:rPr kumimoji="1" lang="en-US" altLang="ko-KR" dirty="0"/>
              <a:t>Checkbox / </a:t>
            </a:r>
            <a:r>
              <a:rPr kumimoji="1" lang="en-US" altLang="ko-KR" dirty="0" err="1"/>
              <a:t>CheckboxListTile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47DAD-4148-B1A3-C992-8BE0AC77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76" y="591750"/>
            <a:ext cx="289897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D7C01-F289-30AB-C3EE-DC1B9281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7227E-BCAA-2772-B99F-4AB6C218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사용자가 두 상태 중 하나 선택</a:t>
            </a:r>
            <a:endParaRPr kumimoji="1" lang="en-US" altLang="ko-KR" dirty="0"/>
          </a:p>
          <a:p>
            <a:r>
              <a:rPr kumimoji="1" lang="ko-KR" altLang="en-US" dirty="0"/>
              <a:t>활성화</a:t>
            </a:r>
            <a:r>
              <a:rPr kumimoji="1" lang="en-US" altLang="ko-KR" dirty="0"/>
              <a:t>/</a:t>
            </a:r>
            <a:r>
              <a:rPr kumimoji="1" lang="ko-KR" altLang="en-US" dirty="0"/>
              <a:t>비활성화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설정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84DD1E-2BAF-5A39-D8A0-4F8E900E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9" y="591750"/>
            <a:ext cx="291022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D70DD-F22B-BD13-0A37-D844C4B8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DropdownButton</a:t>
            </a:r>
            <a:r>
              <a:rPr kumimoji="1" lang="en-US" altLang="ko-KR" dirty="0"/>
              <a:t>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12895-A071-0B59-AD7B-3403B66A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사용자가 목록에서 한가지 옵션을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선택 가능하도록 드롭다운 생성</a:t>
            </a:r>
            <a:endParaRPr kumimoji="1" lang="en-US" altLang="ko-KR" dirty="0"/>
          </a:p>
          <a:p>
            <a:r>
              <a:rPr kumimoji="1" lang="ko-KR" altLang="en-US" dirty="0"/>
              <a:t>선택</a:t>
            </a:r>
            <a:r>
              <a:rPr kumimoji="1" lang="en-US" altLang="ko-KR" dirty="0"/>
              <a:t>/</a:t>
            </a:r>
            <a:r>
              <a:rPr kumimoji="1" lang="ko-KR" altLang="en-US" dirty="0"/>
              <a:t>정렬방식 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2F4486-DE95-994B-2C55-4AC6B436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7" y="591750"/>
            <a:ext cx="29160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1842-D633-D6E5-CF0A-CF9E0A4F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Slider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0AC33-E278-9575-491B-9CC8D439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425555"/>
          </a:xfrm>
        </p:spPr>
        <p:txBody>
          <a:bodyPr/>
          <a:lstStyle/>
          <a:p>
            <a:r>
              <a:rPr kumimoji="1" lang="ko-KR" altLang="en-US" dirty="0"/>
              <a:t>사용자가 값을 선택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조절</a:t>
            </a:r>
            <a:r>
              <a:rPr kumimoji="1" lang="en-US" altLang="ko-KR" dirty="0"/>
              <a:t>(</a:t>
            </a:r>
            <a:r>
              <a:rPr kumimoji="1" lang="ko-KR" altLang="en-US" dirty="0"/>
              <a:t>범위 내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숫자범위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볼륨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밝기 조절 등</a:t>
            </a:r>
            <a:endParaRPr kumimoji="1" lang="en-US" altLang="ko-KR" dirty="0"/>
          </a:p>
          <a:p>
            <a:r>
              <a:rPr kumimoji="1" lang="en-US" altLang="ko-KR" dirty="0"/>
              <a:t>Slider // </a:t>
            </a:r>
            <a:r>
              <a:rPr kumimoji="1" lang="en-US" altLang="ko-KR" dirty="0" err="1"/>
              <a:t>Slider.adaptive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E7045-9125-744D-EA20-52E1CB69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61" y="591750"/>
            <a:ext cx="290748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ED3E-7159-9F38-964C-268D771E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TextField</a:t>
            </a:r>
            <a:r>
              <a:rPr kumimoji="1" lang="en-US" altLang="ko-KR" dirty="0"/>
              <a:t> widget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C1E00-8C56-77A6-9375-FAC7BFD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사용자로부터 텍스트나 숫자를 입력</a:t>
            </a:r>
            <a:endParaRPr kumimoji="1" lang="en-US" altLang="ko-KR" dirty="0"/>
          </a:p>
          <a:p>
            <a:r>
              <a:rPr kumimoji="1" lang="ko-KR" altLang="en-US" dirty="0"/>
              <a:t>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로그인 등 입력작업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B7635-7A0E-DF68-1D2A-E3945AC6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75" y="591750"/>
            <a:ext cx="2898975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3372-E5B9-6E48-FA60-E3172704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Gesture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8C6E1-0A67-0E3F-4E92-E72EF999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사용자의 제스처</a:t>
            </a:r>
            <a:r>
              <a:rPr kumimoji="1" lang="en-US" altLang="ko-KR" dirty="0"/>
              <a:t>(</a:t>
            </a:r>
            <a:r>
              <a:rPr kumimoji="1" lang="ko-KR" altLang="en-US" dirty="0"/>
              <a:t>터치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스와이프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드래그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  감지 및 처리</a:t>
            </a:r>
            <a:endParaRPr kumimoji="1" lang="en-US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effectLst/>
                <a:latin typeface="+mn-ea"/>
              </a:rPr>
              <a:t>onTap</a:t>
            </a:r>
            <a:r>
              <a:rPr lang="en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화면을 </a:t>
            </a:r>
            <a:r>
              <a:rPr lang="ko-KR" altLang="en-US" b="0" i="0" dirty="0" err="1">
                <a:effectLst/>
                <a:latin typeface="+mn-ea"/>
              </a:rPr>
              <a:t>탭할</a:t>
            </a:r>
            <a:r>
              <a:rPr lang="ko-KR" altLang="en-US" b="0" i="0" dirty="0">
                <a:effectLst/>
                <a:latin typeface="+mn-ea"/>
              </a:rPr>
              <a:t> 때 실행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effectLst/>
                <a:latin typeface="+mn-ea"/>
              </a:rPr>
              <a:t>onDoubleTap</a:t>
            </a:r>
            <a:r>
              <a:rPr lang="en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더블 탭이벤트를 처리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effectLst/>
                <a:latin typeface="+mn-ea"/>
              </a:rPr>
              <a:t>onLongPress</a:t>
            </a:r>
            <a:r>
              <a:rPr lang="en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롱 프레스이벤트를 처리</a:t>
            </a:r>
            <a:endParaRPr lang="en-US" altLang="ko-KR" b="0" i="0" dirty="0"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 err="1">
                <a:effectLst/>
                <a:latin typeface="+mn-ea"/>
              </a:rPr>
              <a:t>onPanUpdate</a:t>
            </a:r>
            <a:r>
              <a:rPr lang="en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드래그 동작을 처리</a:t>
            </a:r>
            <a:endParaRPr lang="en-US" altLang="ko-KR" b="0" i="0" dirty="0">
              <a:effectLst/>
              <a:latin typeface="+mn-ea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DB497A-845A-0F22-028F-15E3C029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56" y="591750"/>
            <a:ext cx="2928994" cy="396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F9E2B5-C5E4-A2E1-E08D-15022FD70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34" y="3546661"/>
            <a:ext cx="2356986" cy="10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6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11662</TotalTime>
  <Words>288</Words>
  <Application>Microsoft Macintosh PowerPoint</Application>
  <PresentationFormat>화면 슬라이드 쇼(16:9)</PresentationFormat>
  <Paragraphs>52</Paragraphs>
  <Slides>11</Slides>
  <Notes>11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 HERMANN</vt:lpstr>
      <vt:lpstr>맑은 고딕</vt:lpstr>
      <vt:lpstr>Arial</vt:lpstr>
      <vt:lpstr>나눔고딕</vt:lpstr>
      <vt:lpstr>나눔고딕 ExtraBold</vt:lpstr>
      <vt:lpstr>Office Theme</vt:lpstr>
      <vt:lpstr>PowerPoint 프레젠테이션</vt:lpstr>
      <vt:lpstr>오늘의 목표</vt:lpstr>
      <vt:lpstr>Radio widget</vt:lpstr>
      <vt:lpstr>Checkbox widget</vt:lpstr>
      <vt:lpstr>Switch widget</vt:lpstr>
      <vt:lpstr>DropdownButton widget</vt:lpstr>
      <vt:lpstr>Slider widget</vt:lpstr>
      <vt:lpstr>TextField widget</vt:lpstr>
      <vt:lpstr>Gesture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남 홍의</cp:lastModifiedBy>
  <cp:revision>124</cp:revision>
  <dcterms:created xsi:type="dcterms:W3CDTF">2017-03-17T07:48:16Z</dcterms:created>
  <dcterms:modified xsi:type="dcterms:W3CDTF">2023-12-16T06:29:22Z</dcterms:modified>
</cp:coreProperties>
</file>