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8"/>
  </p:notesMasterIdLst>
  <p:sldIdLst>
    <p:sldId id="365" r:id="rId2"/>
    <p:sldId id="424" r:id="rId3"/>
    <p:sldId id="425" r:id="rId4"/>
    <p:sldId id="426" r:id="rId5"/>
    <p:sldId id="344" r:id="rId6"/>
    <p:sldId id="379" r:id="rId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AR HERMANN" panose="02000000000000000000" pitchFamily="2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C000"/>
    <a:srgbClr val="D7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79863" autoAdjust="0"/>
  </p:normalViewPr>
  <p:slideViewPr>
    <p:cSldViewPr snapToGrid="0">
      <p:cViewPr varScale="1">
        <p:scale>
          <a:sx n="119" d="100"/>
          <a:sy n="119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5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2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0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7CA3-7425-9A7E-8F8C-1A8CD26C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Context?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DEDB1-82C1-3D2A-56B9-D27E6F79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Widget tree</a:t>
            </a:r>
            <a:r>
              <a:rPr kumimoji="1" lang="ko-KR" altLang="en-US" dirty="0"/>
              <a:t> 구조에서 현재 </a:t>
            </a:r>
            <a:r>
              <a:rPr kumimoji="1" lang="en-US" altLang="ko-KR" dirty="0"/>
              <a:t>widget</a:t>
            </a:r>
            <a:r>
              <a:rPr kumimoji="1" lang="ko-KR" altLang="en-US" dirty="0"/>
              <a:t>의 위치를 알 수 있음</a:t>
            </a:r>
            <a:endParaRPr kumimoji="1" lang="en-US" altLang="ko-KR" dirty="0"/>
          </a:p>
          <a:p>
            <a:r>
              <a:rPr kumimoji="1" lang="ko-KR" altLang="en-US" dirty="0"/>
              <a:t>각각 </a:t>
            </a:r>
            <a:r>
              <a:rPr kumimoji="1" lang="en-US" altLang="ko-KR" dirty="0"/>
              <a:t>widget</a:t>
            </a:r>
            <a:r>
              <a:rPr kumimoji="1" lang="ko-KR" altLang="en-US" dirty="0"/>
              <a:t>들은 고유의 </a:t>
            </a:r>
            <a:r>
              <a:rPr kumimoji="1" lang="en-US" altLang="ko-KR" dirty="0"/>
              <a:t>Context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가짐</a:t>
            </a:r>
            <a:endParaRPr kumimoji="1" lang="en-US" altLang="ko-KR" dirty="0"/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1D63ECD8-6CE0-DA3D-D0F6-34C39EC8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52" y="1731830"/>
            <a:ext cx="2816698" cy="29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4FDD-E53D-D387-2250-89EA3F07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Dialog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5AD2C-4F83-4136-A667-7EA8EFB9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팝업 창</a:t>
            </a:r>
            <a:endParaRPr kumimoji="1" lang="en-US" altLang="ko-KR" dirty="0"/>
          </a:p>
          <a:p>
            <a:r>
              <a:rPr kumimoji="1" lang="en-US" altLang="ko-KR" dirty="0" err="1"/>
              <a:t>showDialog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화면에 표시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7B86F-1585-2AB2-8CD9-176CA525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98" y="510777"/>
            <a:ext cx="2099052" cy="41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421B-9B89-CA43-E695-8086247C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SnackBar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4BFCD-2611-5C97-1DF7-97554B42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사용자에게 간단한 메시지를 보여주고 사라지는 위젯</a:t>
            </a:r>
            <a:endParaRPr kumimoji="1" lang="en-US" altLang="ko-KR" dirty="0"/>
          </a:p>
          <a:p>
            <a:r>
              <a:rPr kumimoji="1" lang="ko-KR" altLang="en-US" dirty="0"/>
              <a:t>중요한 정보나 알림을 전달</a:t>
            </a:r>
            <a:r>
              <a:rPr kumimoji="1" lang="en-US" altLang="ko-KR" dirty="0"/>
              <a:t>(</a:t>
            </a:r>
            <a:r>
              <a:rPr kumimoji="1" lang="ko-KR" altLang="en-US" dirty="0"/>
              <a:t>작업의 성공</a:t>
            </a:r>
            <a:r>
              <a:rPr kumimoji="1" lang="en-US" altLang="ko-KR" dirty="0"/>
              <a:t>,</a:t>
            </a:r>
            <a:r>
              <a:rPr kumimoji="1" lang="ko-KR" altLang="en-US" dirty="0"/>
              <a:t>실패</a:t>
            </a:r>
            <a:r>
              <a:rPr kumimoji="1" lang="en-US" altLang="ko-KR" dirty="0"/>
              <a:t>)</a:t>
            </a: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C76E0E-5B2C-BCFF-5DE8-E8B964EA5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94" y="896489"/>
            <a:ext cx="2036344" cy="40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Hwanyong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Lee,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Yeongbeom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Song and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Ajou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9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11591</TotalTime>
  <Words>182</Words>
  <Application>Microsoft Macintosh PowerPoint</Application>
  <PresentationFormat>화면 슬라이드 쇼(16:9)</PresentationFormat>
  <Paragraphs>23</Paragraphs>
  <Slides>6</Slides>
  <Notes>6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 HERMANN</vt:lpstr>
      <vt:lpstr>맑은 고딕</vt:lpstr>
      <vt:lpstr>Arial</vt:lpstr>
      <vt:lpstr>Cambria</vt:lpstr>
      <vt:lpstr>Office Theme</vt:lpstr>
      <vt:lpstr>PowerPoint 프레젠테이션</vt:lpstr>
      <vt:lpstr>Context?</vt:lpstr>
      <vt:lpstr>Dialog widget</vt:lpstr>
      <vt:lpstr>SnackBar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남 홍의</cp:lastModifiedBy>
  <cp:revision>112</cp:revision>
  <dcterms:created xsi:type="dcterms:W3CDTF">2017-03-17T07:48:16Z</dcterms:created>
  <dcterms:modified xsi:type="dcterms:W3CDTF">2023-12-16T06:28:22Z</dcterms:modified>
</cp:coreProperties>
</file>