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7"/>
  </p:notesMasterIdLst>
  <p:sldIdLst>
    <p:sldId id="365" r:id="rId2"/>
    <p:sldId id="429" r:id="rId3"/>
    <p:sldId id="428" r:id="rId4"/>
    <p:sldId id="344" r:id="rId5"/>
    <p:sldId id="379" r:id="rId6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8"/>
      <p:bold r:id="rId9"/>
    </p:embeddedFont>
    <p:embeddedFont>
      <p:font typeface="AR HERMANN" panose="02000000000000000000" pitchFamily="2" charset="0"/>
      <p:regular r:id="rId10"/>
    </p:embeddedFont>
    <p:embeddedFont>
      <p:font typeface="Cambria" panose="02040503050406030204" pitchFamily="18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C000"/>
    <a:srgbClr val="D7C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79863" autoAdjust="0"/>
  </p:normalViewPr>
  <p:slideViewPr>
    <p:cSldViewPr snapToGrid="0">
      <p:cViewPr varScale="1">
        <p:scale>
          <a:sx n="119" d="100"/>
          <a:sy n="119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5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B6D7-4262-E733-EF36-4931744B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Drawer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8A78-1358-9A64-FFFE-ECB6C18F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사이드 메뉴 구현에 사용</a:t>
            </a:r>
            <a:endParaRPr kumimoji="1" lang="en-US" altLang="ko-KR" sz="1800" dirty="0"/>
          </a:p>
          <a:p>
            <a:r>
              <a:rPr kumimoji="1" lang="ko-KR" altLang="en-US" sz="1800" dirty="0"/>
              <a:t>앱의 메뉴항목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설정 등</a:t>
            </a:r>
            <a:endParaRPr kumimoji="1" lang="en-US" altLang="ko-KR" sz="1800" dirty="0"/>
          </a:p>
          <a:p>
            <a:r>
              <a:rPr kumimoji="1" lang="ko-KR" altLang="en-US" sz="1800" dirty="0"/>
              <a:t>서랍처럼 열고 닫을 수 있다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sz="1800" dirty="0"/>
              <a:t>Scaffold</a:t>
            </a:r>
            <a:r>
              <a:rPr kumimoji="1" lang="ko-KR" altLang="en-US" sz="1800" dirty="0"/>
              <a:t> 위젯 안에 위치하여 사용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sz="1800" dirty="0" err="1"/>
              <a:t>DrawerHeader</a:t>
            </a:r>
            <a:r>
              <a:rPr kumimoji="1" lang="ko-KR" altLang="en-US" sz="1800" dirty="0"/>
              <a:t>에 로고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사용자 정보 등 넣기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E1C7F-F1D4-3350-3CF9-9B015EB5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67" y="450850"/>
            <a:ext cx="2120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3DD6D-2770-3D03-90E9-8A99A4B7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Navigator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71B097-8BFF-ABA9-37C0-80EC24CF5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9436" y="1254121"/>
            <a:ext cx="1733550" cy="342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F3DE3-2423-E5D8-CB44-594DF351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36" y="1254122"/>
            <a:ext cx="1733550" cy="3425825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2B1BD4C2-DB5B-0EFE-59F3-6B43821F809D}"/>
              </a:ext>
            </a:extLst>
          </p:cNvPr>
          <p:cNvSpPr/>
          <p:nvPr/>
        </p:nvSpPr>
        <p:spPr>
          <a:xfrm>
            <a:off x="6628168" y="2571748"/>
            <a:ext cx="516367" cy="3125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24BD0B8E-9FC4-6811-26CC-F136D6FB8B05}"/>
              </a:ext>
            </a:extLst>
          </p:cNvPr>
          <p:cNvSpPr/>
          <p:nvPr/>
        </p:nvSpPr>
        <p:spPr>
          <a:xfrm rot="10800000">
            <a:off x="6592869" y="3015588"/>
            <a:ext cx="516367" cy="3125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134F-DA13-BD11-7ED4-496B5F6D470E}"/>
              </a:ext>
            </a:extLst>
          </p:cNvPr>
          <p:cNvSpPr txBox="1"/>
          <p:nvPr/>
        </p:nvSpPr>
        <p:spPr>
          <a:xfrm>
            <a:off x="301214" y="1254122"/>
            <a:ext cx="4230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92D050"/>
                </a:solidFill>
                <a:latin typeface="+mn-ea"/>
              </a:rPr>
              <a:t>화면이동 구현에 사용</a:t>
            </a:r>
            <a:endParaRPr kumimoji="1" lang="en-US" altLang="ko-KR" dirty="0">
              <a:solidFill>
                <a:srgbClr val="92D050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rgbClr val="92D050"/>
                </a:solidFill>
                <a:latin typeface="+mn-ea"/>
              </a:rPr>
              <a:t>stack -&gt; push &amp; pop</a:t>
            </a:r>
          </a:p>
          <a:p>
            <a:r>
              <a:rPr kumimoji="1" lang="en-US" altLang="ko-KR" dirty="0">
                <a:solidFill>
                  <a:srgbClr val="92D050"/>
                </a:solidFill>
                <a:latin typeface="+mn-ea"/>
              </a:rPr>
              <a:t>- </a:t>
            </a:r>
            <a:r>
              <a:rPr kumimoji="1" lang="en-US" altLang="ko-KR" dirty="0" err="1">
                <a:solidFill>
                  <a:srgbClr val="92D050"/>
                </a:solidFill>
                <a:latin typeface="+mn-ea"/>
              </a:rPr>
              <a:t>Navigator.push</a:t>
            </a:r>
            <a:r>
              <a:rPr kumimoji="1" lang="en-US" altLang="ko-KR" dirty="0">
                <a:solidFill>
                  <a:srgbClr val="92D050"/>
                </a:solidFill>
                <a:latin typeface="+mn-ea"/>
              </a:rPr>
              <a:t> : </a:t>
            </a:r>
            <a:r>
              <a:rPr kumimoji="1" lang="ko-KR" altLang="en-US" dirty="0">
                <a:solidFill>
                  <a:srgbClr val="92D050"/>
                </a:solidFill>
                <a:latin typeface="+mn-ea"/>
              </a:rPr>
              <a:t>새로운 화면으로 이동</a:t>
            </a:r>
            <a:endParaRPr kumimoji="1" lang="en-US" altLang="ko-KR" dirty="0">
              <a:solidFill>
                <a:srgbClr val="92D050"/>
              </a:solidFill>
              <a:latin typeface="+mn-ea"/>
            </a:endParaRPr>
          </a:p>
          <a:p>
            <a:r>
              <a:rPr kumimoji="1" lang="en-US" altLang="ko-KR" dirty="0">
                <a:solidFill>
                  <a:srgbClr val="92D050"/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1" lang="en-US" altLang="ko-KR" dirty="0" err="1">
                <a:solidFill>
                  <a:srgbClr val="92D050"/>
                </a:solidFill>
                <a:latin typeface="+mn-ea"/>
              </a:rPr>
              <a:t>Navigator.pop</a:t>
            </a:r>
            <a:r>
              <a:rPr kumimoji="1" lang="en-US" altLang="ko-KR" dirty="0">
                <a:solidFill>
                  <a:srgbClr val="92D050"/>
                </a:solidFill>
                <a:latin typeface="+mn-ea"/>
              </a:rPr>
              <a:t> : </a:t>
            </a:r>
            <a:r>
              <a:rPr kumimoji="1" lang="ko-KR" altLang="en-US" dirty="0">
                <a:solidFill>
                  <a:srgbClr val="92D050"/>
                </a:solidFill>
                <a:latin typeface="+mn-ea"/>
              </a:rPr>
              <a:t>현재화면을 스택에서 제거 </a:t>
            </a:r>
            <a:r>
              <a:rPr kumimoji="1" lang="en-US" altLang="ko-KR" dirty="0">
                <a:solidFill>
                  <a:srgbClr val="92D050"/>
                </a:solidFill>
                <a:latin typeface="+mn-ea"/>
              </a:rPr>
              <a:t>-&gt;</a:t>
            </a:r>
            <a:r>
              <a:rPr kumimoji="1" lang="ko-KR" altLang="en-US" dirty="0">
                <a:solidFill>
                  <a:srgbClr val="92D050"/>
                </a:solidFill>
                <a:latin typeface="+mn-ea"/>
              </a:rPr>
              <a:t> 이전화면으로 </a:t>
            </a:r>
            <a:r>
              <a:rPr kumimoji="1" lang="ko-KR" altLang="en-US" dirty="0" err="1">
                <a:solidFill>
                  <a:srgbClr val="92D050"/>
                </a:solidFill>
                <a:latin typeface="+mn-ea"/>
              </a:rPr>
              <a:t>돌아감</a:t>
            </a:r>
            <a:endParaRPr kumimoji="1" lang="en-US" altLang="ko-KR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940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Hwanyong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Lee,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Yeongbeom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Song and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Ajou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9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12464</TotalTime>
  <Words>195</Words>
  <Application>Microsoft Macintosh PowerPoint</Application>
  <PresentationFormat>화면 슬라이드 쇼(16:9)</PresentationFormat>
  <Paragraphs>24</Paragraphs>
  <Slides>5</Slides>
  <Notes>5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 HERMANN</vt:lpstr>
      <vt:lpstr>맑은 고딕</vt:lpstr>
      <vt:lpstr>Arial</vt:lpstr>
      <vt:lpstr>Cambria</vt:lpstr>
      <vt:lpstr>Office Theme</vt:lpstr>
      <vt:lpstr>PowerPoint 프레젠테이션</vt:lpstr>
      <vt:lpstr>Drawer </vt:lpstr>
      <vt:lpstr>Navigator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남 홍의</cp:lastModifiedBy>
  <cp:revision>114</cp:revision>
  <dcterms:created xsi:type="dcterms:W3CDTF">2017-03-17T07:48:16Z</dcterms:created>
  <dcterms:modified xsi:type="dcterms:W3CDTF">2023-12-16T05:44:59Z</dcterms:modified>
</cp:coreProperties>
</file>