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858000" cy="9144000"/>
  <p:defaultTextStyle>
    <a:defPPr>
      <a:defRPr lang="ko-KR"/>
    </a:defPPr>
    <a:lvl1pPr marL="0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056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111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168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224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279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335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390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446" algn="l" defTabSz="2086111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25" autoAdjust="0"/>
  </p:normalViewPr>
  <p:slideViewPr>
    <p:cSldViewPr>
      <p:cViewPr>
        <p:scale>
          <a:sx n="50" d="100"/>
          <a:sy n="50" d="100"/>
        </p:scale>
        <p:origin x="40" y="-3860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5D0D1-6FED-47CF-AD44-22CF245B53EC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79431-F535-487C-8B94-F473FDFC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07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F8531-161D-45EE-9284-47011EF8FB23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CC31-3C5B-4A2B-A2BA-7A5051408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3056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6111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29168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2224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15279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335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390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446" algn="l" defTabSz="2086111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CC31-3C5B-4A2B-A2BA-7A5051408C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4190" y="6643772"/>
            <a:ext cx="12854146" cy="45843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1"/>
            <a:ext cx="15122525" cy="2138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62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963831" y="856465"/>
            <a:ext cx="3402568" cy="1824808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6127" y="856465"/>
            <a:ext cx="9955662" cy="182480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4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940" y="4844571"/>
            <a:ext cx="13610273" cy="14114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4576" y="13743001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94576" y="9064640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05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11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1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22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2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3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39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4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6127" y="4990255"/>
            <a:ext cx="6679115" cy="1411430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687284" y="4990255"/>
            <a:ext cx="6679115" cy="1411430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6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6" y="4787278"/>
            <a:ext cx="6681742" cy="199511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056" indent="0">
              <a:buNone/>
              <a:defRPr sz="4600" b="1"/>
            </a:lvl2pPr>
            <a:lvl3pPr marL="2086111" indent="0">
              <a:buNone/>
              <a:defRPr sz="4100" b="1"/>
            </a:lvl3pPr>
            <a:lvl4pPr marL="3129168" indent="0">
              <a:buNone/>
              <a:defRPr sz="3700" b="1"/>
            </a:lvl4pPr>
            <a:lvl5pPr marL="4172224" indent="0">
              <a:buNone/>
              <a:defRPr sz="3700" b="1"/>
            </a:lvl5pPr>
            <a:lvl6pPr marL="5215279" indent="0">
              <a:buNone/>
              <a:defRPr sz="3700" b="1"/>
            </a:lvl6pPr>
            <a:lvl7pPr marL="6258335" indent="0">
              <a:buNone/>
              <a:defRPr sz="3700" b="1"/>
            </a:lvl7pPr>
            <a:lvl8pPr marL="7301390" indent="0">
              <a:buNone/>
              <a:defRPr sz="3700" b="1"/>
            </a:lvl8pPr>
            <a:lvl9pPr marL="8344446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2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682034" y="4787278"/>
            <a:ext cx="6684366" cy="1995110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056" indent="0">
              <a:buNone/>
              <a:defRPr sz="4600" b="1"/>
            </a:lvl2pPr>
            <a:lvl3pPr marL="2086111" indent="0">
              <a:buNone/>
              <a:defRPr sz="4100" b="1"/>
            </a:lvl3pPr>
            <a:lvl4pPr marL="3129168" indent="0">
              <a:buNone/>
              <a:defRPr sz="3700" b="1"/>
            </a:lvl4pPr>
            <a:lvl5pPr marL="4172224" indent="0">
              <a:buNone/>
              <a:defRPr sz="3700" b="1"/>
            </a:lvl5pPr>
            <a:lvl6pPr marL="5215279" indent="0">
              <a:buNone/>
              <a:defRPr sz="3700" b="1"/>
            </a:lvl6pPr>
            <a:lvl7pPr marL="6258335" indent="0">
              <a:buNone/>
              <a:defRPr sz="3700" b="1"/>
            </a:lvl7pPr>
            <a:lvl8pPr marL="7301390" indent="0">
              <a:buNone/>
              <a:defRPr sz="3700" b="1"/>
            </a:lvl8pPr>
            <a:lvl9pPr marL="8344446" indent="0">
              <a:buNone/>
              <a:defRPr sz="3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127" y="851511"/>
            <a:ext cx="4975207" cy="362387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2488" y="851513"/>
            <a:ext cx="8453911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56127" y="4475387"/>
            <a:ext cx="4975207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43056" indent="0">
              <a:buNone/>
              <a:defRPr sz="2800"/>
            </a:lvl2pPr>
            <a:lvl3pPr marL="2086111" indent="0">
              <a:buNone/>
              <a:defRPr sz="2300"/>
            </a:lvl3pPr>
            <a:lvl4pPr marL="3129168" indent="0">
              <a:buNone/>
              <a:defRPr sz="2000"/>
            </a:lvl4pPr>
            <a:lvl5pPr marL="4172224" indent="0">
              <a:buNone/>
              <a:defRPr sz="2000"/>
            </a:lvl5pPr>
            <a:lvl6pPr marL="5215279" indent="0">
              <a:buNone/>
              <a:defRPr sz="2000"/>
            </a:lvl6pPr>
            <a:lvl7pPr marL="6258335" indent="0">
              <a:buNone/>
              <a:defRPr sz="2000"/>
            </a:lvl7pPr>
            <a:lvl8pPr marL="7301390" indent="0">
              <a:buNone/>
              <a:defRPr sz="2000"/>
            </a:lvl8pPr>
            <a:lvl9pPr marL="8344446" indent="0">
              <a:buNone/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4120" y="14970760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64120" y="1910951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056" indent="0">
              <a:buNone/>
              <a:defRPr sz="6400"/>
            </a:lvl2pPr>
            <a:lvl3pPr marL="2086111" indent="0">
              <a:buNone/>
              <a:defRPr sz="5400"/>
            </a:lvl3pPr>
            <a:lvl4pPr marL="3129168" indent="0">
              <a:buNone/>
              <a:defRPr sz="4600"/>
            </a:lvl4pPr>
            <a:lvl5pPr marL="4172224" indent="0">
              <a:buNone/>
              <a:defRPr sz="4600"/>
            </a:lvl5pPr>
            <a:lvl6pPr marL="5215279" indent="0">
              <a:buNone/>
              <a:defRPr sz="4600"/>
            </a:lvl6pPr>
            <a:lvl7pPr marL="6258335" indent="0">
              <a:buNone/>
              <a:defRPr sz="4600"/>
            </a:lvl7pPr>
            <a:lvl8pPr marL="7301390" indent="0">
              <a:buNone/>
              <a:defRPr sz="4600"/>
            </a:lvl8pPr>
            <a:lvl9pPr marL="8344446" indent="0">
              <a:buNone/>
              <a:defRPr sz="4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964120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056" indent="0">
              <a:buNone/>
              <a:defRPr sz="2800"/>
            </a:lvl2pPr>
            <a:lvl3pPr marL="2086111" indent="0">
              <a:buNone/>
              <a:defRPr sz="2300"/>
            </a:lvl3pPr>
            <a:lvl4pPr marL="3129168" indent="0">
              <a:buNone/>
              <a:defRPr sz="2000"/>
            </a:lvl4pPr>
            <a:lvl5pPr marL="4172224" indent="0">
              <a:buNone/>
              <a:defRPr sz="2000"/>
            </a:lvl5pPr>
            <a:lvl6pPr marL="5215279" indent="0">
              <a:buNone/>
              <a:defRPr sz="2000"/>
            </a:lvl6pPr>
            <a:lvl7pPr marL="6258335" indent="0">
              <a:buNone/>
              <a:defRPr sz="2000"/>
            </a:lvl7pPr>
            <a:lvl8pPr marL="7301390" indent="0">
              <a:buNone/>
              <a:defRPr sz="2000"/>
            </a:lvl8pPr>
            <a:lvl9pPr marL="8344446" indent="0">
              <a:buNone/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11" tIns="104305" rIns="208611" bIns="10430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6126" y="4990255"/>
            <a:ext cx="13610273" cy="14114300"/>
          </a:xfrm>
          <a:prstGeom prst="rect">
            <a:avLst/>
          </a:prstGeom>
        </p:spPr>
        <p:txBody>
          <a:bodyPr vert="horz" lIns="208611" tIns="104305" rIns="208611" bIns="10430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6127" y="19822397"/>
            <a:ext cx="3528589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1FA4-B5A5-49A0-B573-95E96E175002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66863" y="19822397"/>
            <a:ext cx="4788800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810" y="19822397"/>
            <a:ext cx="3528589" cy="1138649"/>
          </a:xfrm>
          <a:prstGeom prst="rect">
            <a:avLst/>
          </a:prstGeom>
        </p:spPr>
        <p:txBody>
          <a:bodyPr vert="horz" lIns="208611" tIns="104305" rIns="208611" bIns="104305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D557-FD45-4569-B77D-ED79FBA0D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086111" rtl="0" eaLnBrk="1" latinLnBrk="1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292" indent="-782292" algn="l" defTabSz="2086111" rtl="0" eaLnBrk="1" latinLnBrk="1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4966" indent="-651910" algn="l" defTabSz="2086111" rtl="0" eaLnBrk="1" latinLnBrk="1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639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696" indent="-521528" algn="l" defTabSz="2086111" rtl="0" eaLnBrk="1" latinLnBrk="1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751" indent="-521528" algn="l" defTabSz="2086111" rtl="0" eaLnBrk="1" latinLnBrk="1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6807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9863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2918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5974" indent="-521528" algn="l" defTabSz="2086111" rtl="0" eaLnBrk="1" latinLnBrk="1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056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111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168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224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279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335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390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446" algn="l" defTabSz="2086111" rtl="0" eaLnBrk="1" latinLnBrk="1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2824" y="1386133"/>
            <a:ext cx="15122525" cy="1729219"/>
          </a:xfrm>
        </p:spPr>
        <p:txBody>
          <a:bodyPr>
            <a:noAutofit/>
          </a:bodyPr>
          <a:lstStyle/>
          <a:p>
            <a:r>
              <a:rPr lang="ko-KR" altLang="en-US" sz="5700" b="1" dirty="0" smtClean="0">
                <a:latin typeface="나눔고딕 ExtraBold" pitchFamily="50" charset="-127"/>
                <a:ea typeface="나눔고딕 ExtraBold" pitchFamily="50" charset="-127"/>
              </a:rPr>
              <a:t>말 한 다 </a:t>
            </a:r>
            <a:r>
              <a:rPr lang="en-US" altLang="ko-KR" sz="5700" b="1" dirty="0" smtClean="0">
                <a:latin typeface="나눔고딕 ExtraBold" pitchFamily="50" charset="-127"/>
                <a:ea typeface="나눔고딕 ExtraBold" pitchFamily="50" charset="-127"/>
              </a:rPr>
              <a:t>( </a:t>
            </a:r>
            <a:r>
              <a:rPr lang="en-US" altLang="ko-KR" sz="5700" b="1" dirty="0" err="1" smtClean="0">
                <a:latin typeface="나눔고딕 ExtraBold" pitchFamily="50" charset="-127"/>
                <a:ea typeface="나눔고딕 ExtraBold" pitchFamily="50" charset="-127"/>
              </a:rPr>
              <a:t>Malhanda</a:t>
            </a:r>
            <a:r>
              <a:rPr lang="en-US" altLang="ko-KR" sz="5700" b="1" dirty="0" smtClean="0">
                <a:latin typeface="나눔고딕 ExtraBold" pitchFamily="50" charset="-127"/>
                <a:ea typeface="나눔고딕 ExtraBold" pitchFamily="50" charset="-127"/>
              </a:rPr>
              <a:t> )</a:t>
            </a:r>
            <a:endParaRPr lang="ko-KR" altLang="en-US" sz="57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6608" y="2606759"/>
            <a:ext cx="13781683" cy="1118906"/>
          </a:xfrm>
        </p:spPr>
        <p:txBody>
          <a:bodyPr anchor="b">
            <a:noAutofit/>
          </a:bodyPr>
          <a:lstStyle/>
          <a:p>
            <a:pPr algn="r"/>
            <a:r>
              <a:rPr lang="en-US" altLang="ko-KR" sz="25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Mashinda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이현진 </a:t>
            </a:r>
            <a:r>
              <a:rPr lang="ko-KR" altLang="en-US" sz="25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안정모</a:t>
            </a:r>
            <a:r>
              <a:rPr lang="ko-KR" altLang="en-US" sz="25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남우진</a:t>
            </a:r>
            <a:endParaRPr lang="en-US" altLang="ko-KR" sz="25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ko-KR" altLang="en-US" sz="23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멘토 </a:t>
            </a:r>
            <a:r>
              <a:rPr lang="en-US" altLang="ko-KR" sz="23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3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전자부품연구원 </a:t>
            </a:r>
            <a:r>
              <a:rPr lang="en-US" altLang="ko-KR" sz="23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(KETI) </a:t>
            </a:r>
            <a:r>
              <a:rPr lang="ko-KR" altLang="en-US" sz="23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강정훈 책임연구원</a:t>
            </a:r>
            <a:endParaRPr lang="ko-KR" altLang="en-US" sz="23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9357" y="4041191"/>
            <a:ext cx="13441978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Motivation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37659" y="8404728"/>
            <a:ext cx="130623" cy="695626"/>
          </a:xfrm>
          <a:prstGeom prst="rect">
            <a:avLst/>
          </a:prstGeom>
          <a:noFill/>
        </p:spPr>
        <p:txBody>
          <a:bodyPr wrap="none" lIns="64612" tIns="32306" rIns="64612" bIns="32306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53350" y="14436228"/>
            <a:ext cx="5877985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Technology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4709"/>
              </p:ext>
            </p:extLst>
          </p:nvPr>
        </p:nvGraphicFramePr>
        <p:xfrm>
          <a:off x="8353349" y="15101442"/>
          <a:ext cx="5760897" cy="16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16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ko-KR" altLang="en-US" sz="1700" b="1" spc="1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말한다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b="1" spc="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7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spc="-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r>
                        <a:rPr sz="1700" spc="-6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700" spc="-6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lang="en-US" sz="1700" spc="5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phone and</a:t>
                      </a:r>
                      <a:r>
                        <a:rPr lang="en-US" sz="1700" spc="5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wear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5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323850">
                        <a:lnSpc>
                          <a:spcPct val="101299"/>
                        </a:lnSpc>
                        <a:spcBef>
                          <a:spcPts val="120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Java, 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SQL</a:t>
                      </a:r>
                      <a:r>
                        <a:rPr lang="en-US" sz="17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ite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API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Android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Voice API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55165523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38860" y="14298519"/>
            <a:ext cx="7316467" cy="5660621"/>
          </a:xfrm>
          <a:prstGeom prst="rect">
            <a:avLst/>
          </a:prstGeom>
          <a:noFill/>
        </p:spPr>
        <p:txBody>
          <a:bodyPr wrap="square" lIns="64612" tIns="32306" rIns="64612" bIns="3230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300" b="1" dirty="0" smtClean="0">
                <a:ln w="3175">
                  <a:noFill/>
                </a:ln>
                <a:solidFill>
                  <a:srgbClr val="051D5E"/>
                </a:solidFill>
                <a:latin typeface="나눔고딕 ExtraBold" pitchFamily="50" charset="-127"/>
                <a:ea typeface="나눔고딕 ExtraBold" pitchFamily="50" charset="-127"/>
              </a:rPr>
              <a:t>기능 설명 </a:t>
            </a:r>
            <a:endParaRPr lang="en-US" altLang="ko-KR" sz="2300" b="1" dirty="0" smtClean="0">
              <a:ln w="3175">
                <a:noFill/>
              </a:ln>
              <a:solidFill>
                <a:srgbClr val="051D5E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말한다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사용자 어플리케이션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안드로이드 스마트폰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웨어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안드로이드 스마트폰과 안드로이드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웨어의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음성인식 기능을 통해 전자제품을 제어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스마트홈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환경을 실시간으로 확인할 수 있는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UI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제공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스마트플러그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꼽는다를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등록 및 관리하는 기능 제공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듣는다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스마트홈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매니저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음성인식 데이터의 형태소 분석을 통해 제어할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플러그와 동작을 판단하고 명령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부착된 센서를 통해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스마트홈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환경 정보 수집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꼽는다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스마트 플러그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ESP8266)</a:t>
            </a: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동작 명령을 통한 전력 제어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marL="1385956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적외선 송출 센서를 통한 동작 제어</a:t>
            </a:r>
            <a:endParaRPr lang="ko-KR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353349" y="15064599"/>
            <a:ext cx="5733836" cy="0"/>
          </a:xfrm>
          <a:prstGeom prst="line">
            <a:avLst/>
          </a:prstGeom>
          <a:ln w="76200">
            <a:solidFill>
              <a:srgbClr val="051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80542" y="14149784"/>
            <a:ext cx="1275656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Administrator\Desktop\cm24000279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9" y="20452392"/>
            <a:ext cx="5110126" cy="5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068" y="20458400"/>
            <a:ext cx="2236016" cy="5654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50" y="4741823"/>
            <a:ext cx="11377264" cy="401464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91765" y="8903930"/>
            <a:ext cx="13441978" cy="553171"/>
          </a:xfrm>
          <a:prstGeom prst="roundRect">
            <a:avLst/>
          </a:prstGeom>
          <a:solidFill>
            <a:srgbClr val="051D5E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4612" tIns="32306" rIns="64612" bIns="32306">
            <a:spAutoFit/>
          </a:bodyPr>
          <a:lstStyle/>
          <a:p>
            <a:r>
              <a:rPr lang="en-US" altLang="ko-KR" sz="2800" b="1" spc="-4" dirty="0" smtClean="0">
                <a:latin typeface="나눔고딕 ExtraBold" pitchFamily="50" charset="-127"/>
                <a:ea typeface="나눔고딕 ExtraBold" pitchFamily="50" charset="-127"/>
                <a:cs typeface="맑은 고딕"/>
              </a:rPr>
              <a:t>Application</a:t>
            </a:r>
            <a:endParaRPr lang="en-US" altLang="ko-KR" sz="2800" b="1" spc="-4" dirty="0">
              <a:latin typeface="나눔고딕 ExtraBold" pitchFamily="50" charset="-127"/>
              <a:ea typeface="나눔고딕 ExtraBold" pitchFamily="50" charset="-127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6" y="9658957"/>
            <a:ext cx="12736100" cy="413687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22149" y="9640431"/>
            <a:ext cx="13289228" cy="489975"/>
          </a:xfrm>
          <a:prstGeom prst="rect">
            <a:avLst/>
          </a:prstGeom>
          <a:noFill/>
        </p:spPr>
        <p:txBody>
          <a:bodyPr wrap="square" lIns="64612" tIns="32306" rIns="64612" bIns="3230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300" b="1" dirty="0" smtClean="0">
                <a:ln w="3175">
                  <a:noFill/>
                </a:ln>
                <a:solidFill>
                  <a:srgbClr val="051D5E"/>
                </a:solidFill>
                <a:latin typeface="나눔고딕 ExtraBold" pitchFamily="50" charset="-127"/>
                <a:ea typeface="나눔고딕 ExtraBold" pitchFamily="50" charset="-127"/>
              </a:rPr>
              <a:t>음성인식을 통한 전원 제어 기능 동작 구조</a:t>
            </a:r>
            <a:endParaRPr lang="ko-KR" altLang="ko-KR" sz="2000" b="1" dirty="0" smtClean="0">
              <a:ln w="3175">
                <a:noFill/>
              </a:ln>
              <a:solidFill>
                <a:srgbClr val="051D5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8137326" y="14437816"/>
            <a:ext cx="36003" cy="54726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95002"/>
              </p:ext>
            </p:extLst>
          </p:nvPr>
        </p:nvGraphicFramePr>
        <p:xfrm>
          <a:off x="8359755" y="16968882"/>
          <a:ext cx="5760897" cy="200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16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ko-KR" altLang="en-US" sz="1700" b="1" spc="1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듣는다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b="1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Raspberry</a:t>
                      </a:r>
                      <a:r>
                        <a:rPr lang="en-US" sz="1700" b="1" baseline="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 Pi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Raspbian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5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323850">
                        <a:lnSpc>
                          <a:spcPct val="101299"/>
                        </a:lnSpc>
                        <a:spcBef>
                          <a:spcPts val="120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Node.js,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Python, C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spc="2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MongoDB, </a:t>
                      </a:r>
                      <a:r>
                        <a:rPr lang="en-US" sz="1700" spc="2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OpenTSDB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Library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KoNLPy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LIRC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670183494"/>
                  </a:ext>
                </a:extLst>
              </a:tr>
              <a:tr h="328303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Sensor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Temp,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Humidity, Gas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929337776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8377541" y="16886088"/>
            <a:ext cx="5733836" cy="0"/>
          </a:xfrm>
          <a:prstGeom prst="line">
            <a:avLst/>
          </a:prstGeom>
          <a:ln w="76200">
            <a:solidFill>
              <a:srgbClr val="051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43985"/>
              </p:ext>
            </p:extLst>
          </p:nvPr>
        </p:nvGraphicFramePr>
        <p:xfrm>
          <a:off x="8359755" y="19188012"/>
          <a:ext cx="5760897" cy="68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16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ko-KR" altLang="en-US" sz="1700" b="1" spc="10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꼽는다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700" b="1" spc="5" dirty="0" smtClean="0">
                          <a:solidFill>
                            <a:srgbClr val="051D5E"/>
                          </a:solidFill>
                          <a:latin typeface="Arial"/>
                          <a:cs typeface="Arial"/>
                        </a:rPr>
                        <a:t>Arduino, ESP8266</a:t>
                      </a:r>
                      <a:endParaRPr sz="1700" b="1" dirty="0">
                        <a:solidFill>
                          <a:srgbClr val="051D5E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5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7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tc>
                  <a:txBody>
                    <a:bodyPr/>
                    <a:lstStyle/>
                    <a:p>
                      <a:pPr marL="53340" marR="323850">
                        <a:lnSpc>
                          <a:spcPct val="101299"/>
                        </a:lnSpc>
                        <a:spcBef>
                          <a:spcPts val="120"/>
                        </a:spcBef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 </a:t>
                      </a:r>
                      <a:endParaRPr sz="17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64657" marR="64657" marT="32292" marB="322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8364010" y="19070802"/>
            <a:ext cx="5733836" cy="0"/>
          </a:xfrm>
          <a:prstGeom prst="line">
            <a:avLst/>
          </a:prstGeom>
          <a:ln w="76200">
            <a:solidFill>
              <a:srgbClr val="051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96</Words>
  <Application>Microsoft Office PowerPoint</Application>
  <PresentationFormat>사용자 지정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나눔고딕 ExtraBold</vt:lpstr>
      <vt:lpstr>맑은 고딕</vt:lpstr>
      <vt:lpstr>Arial</vt:lpstr>
      <vt:lpstr>Office 테마</vt:lpstr>
      <vt:lpstr>말 한 다 ( Malhanda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WJ</cp:lastModifiedBy>
  <cp:revision>27</cp:revision>
  <dcterms:created xsi:type="dcterms:W3CDTF">2016-11-15T02:52:24Z</dcterms:created>
  <dcterms:modified xsi:type="dcterms:W3CDTF">2016-11-24T09:31:43Z</dcterms:modified>
</cp:coreProperties>
</file>