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3" r:id="rId3"/>
    <p:sldId id="268" r:id="rId4"/>
    <p:sldId id="265" r:id="rId5"/>
    <p:sldId id="264" r:id="rId6"/>
    <p:sldId id="258" r:id="rId7"/>
    <p:sldId id="257" r:id="rId8"/>
    <p:sldId id="260" r:id="rId9"/>
    <p:sldId id="259" r:id="rId10"/>
    <p:sldId id="266" r:id="rId11"/>
    <p:sldId id="269" r:id="rId12"/>
    <p:sldId id="267" r:id="rId13"/>
    <p:sldId id="262" r:id="rId14"/>
    <p:sldId id="261" r:id="rId15"/>
    <p:sldId id="270" r:id="rId1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A93E-14D0-429F-BDB4-A422714AAF8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4018-CCD9-480F-BF25-79D058C9D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A93E-14D0-429F-BDB4-A422714AAF8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4018-CCD9-480F-BF25-79D058C9D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4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A93E-14D0-429F-BDB4-A422714AAF8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4018-CCD9-480F-BF25-79D058C9D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9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A93E-14D0-429F-BDB4-A422714AAF8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4018-CCD9-480F-BF25-79D058C9D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0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A93E-14D0-429F-BDB4-A422714AAF8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4018-CCD9-480F-BF25-79D058C9D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A93E-14D0-429F-BDB4-A422714AAF8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4018-CCD9-480F-BF25-79D058C9D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A93E-14D0-429F-BDB4-A422714AAF8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4018-CCD9-480F-BF25-79D058C9D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1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A93E-14D0-429F-BDB4-A422714AAF8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4018-CCD9-480F-BF25-79D058C9D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1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A93E-14D0-429F-BDB4-A422714AAF8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4018-CCD9-480F-BF25-79D058C9D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A93E-14D0-429F-BDB4-A422714AAF8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4018-CCD9-480F-BF25-79D058C9D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2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A93E-14D0-429F-BDB4-A422714AAF8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4018-CCD9-480F-BF25-79D058C9D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1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FA93E-14D0-429F-BDB4-A422714AAF8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64018-CCD9-480F-BF25-79D058C9D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24333" y="1434276"/>
            <a:ext cx="7343335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dirty="0" smtClean="0"/>
              <a:t>Library Management</a:t>
            </a:r>
          </a:p>
        </p:txBody>
      </p:sp>
    </p:spTree>
    <p:extLst>
      <p:ext uri="{BB962C8B-B14F-4D97-AF65-F5344CB8AC3E}">
        <p14:creationId xmlns:p14="http://schemas.microsoft.com/office/powerpoint/2010/main" val="13134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ques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5" y="168812"/>
            <a:ext cx="9747250" cy="64852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631851" y="2912012"/>
            <a:ext cx="1294229" cy="7877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uden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182880"/>
            <a:ext cx="9772650" cy="64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617784" y="3812345"/>
            <a:ext cx="1294228" cy="7877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41144" y="5880295"/>
            <a:ext cx="2475913" cy="478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d_form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5" y="154745"/>
            <a:ext cx="9747250" cy="651334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316394" y="5472332"/>
            <a:ext cx="1167618" cy="3798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32590" y="5472333"/>
            <a:ext cx="1155139" cy="3798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ok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82881"/>
            <a:ext cx="9791700" cy="65274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603717" y="4726745"/>
            <a:ext cx="1294228" cy="7737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41144" y="5908431"/>
            <a:ext cx="2475913" cy="478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ok_form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25" y="140677"/>
            <a:ext cx="9759950" cy="6527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302326" y="5598942"/>
            <a:ext cx="1167619" cy="3798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28732" y="5598942"/>
            <a:ext cx="1158997" cy="3798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4333" y="2049829"/>
            <a:ext cx="734333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dirty="0" smtClean="0"/>
              <a:t>Thank You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4062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i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25" y="98474"/>
            <a:ext cx="9759950" cy="65696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610622" y="4754880"/>
            <a:ext cx="956603" cy="3657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d_hom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126609"/>
            <a:ext cx="9810750" cy="65555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603717" y="2011681"/>
            <a:ext cx="1294228" cy="6611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fil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25" y="126609"/>
            <a:ext cx="9759950" cy="65414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617785" y="2743200"/>
            <a:ext cx="1294228" cy="6471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3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_book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25" y="154745"/>
            <a:ext cx="9759950" cy="651334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617785" y="3488789"/>
            <a:ext cx="1294228" cy="6611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coun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5" y="154744"/>
            <a:ext cx="9796463" cy="64711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617785" y="4220309"/>
            <a:ext cx="1266092" cy="633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ou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0" y="140676"/>
            <a:ext cx="9764713" cy="649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617785" y="4965897"/>
            <a:ext cx="1280160" cy="633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min_logi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25" y="168812"/>
            <a:ext cx="9759950" cy="64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596554" y="4768949"/>
            <a:ext cx="956604" cy="3657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0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min_hom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25" y="168812"/>
            <a:ext cx="9759950" cy="64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631851" y="2039815"/>
            <a:ext cx="1280161" cy="7737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7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4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Ishaan</dc:creator>
  <cp:lastModifiedBy>Muhammad Ishaan</cp:lastModifiedBy>
  <cp:revision>1</cp:revision>
  <dcterms:created xsi:type="dcterms:W3CDTF">2019-04-08T23:29:50Z</dcterms:created>
  <dcterms:modified xsi:type="dcterms:W3CDTF">2019-04-09T00:12:11Z</dcterms:modified>
</cp:coreProperties>
</file>