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7"/>
  </p:notesMasterIdLst>
  <p:sldIdLst>
    <p:sldId id="256" r:id="rId2"/>
    <p:sldId id="257" r:id="rId3"/>
    <p:sldId id="259" r:id="rId4"/>
    <p:sldId id="260" r:id="rId5"/>
    <p:sldId id="261" r:id="rId6"/>
    <p:sldId id="262" r:id="rId7"/>
    <p:sldId id="263" r:id="rId8"/>
    <p:sldId id="264" r:id="rId9"/>
    <p:sldId id="265" r:id="rId10"/>
    <p:sldId id="270" r:id="rId11"/>
    <p:sldId id="271" r:id="rId12"/>
    <p:sldId id="266" r:id="rId13"/>
    <p:sldId id="267" r:id="rId14"/>
    <p:sldId id="268" r:id="rId15"/>
    <p:sldId id="269"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9f0237abbe_1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9f0237abbe_1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9f0237abbe_1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9f0237abbe_1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9f0237abbe_1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9f0237abbe_1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9f0237abbe_1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9f0237abbe_1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9b52f19b2e_0_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9b52f19b2e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9ebd60ccc7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9ebd60ccc7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9f0237abbe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9f0237abbe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9f0237abbe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9f0237abbe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9f0237abbe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9f0237abbe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9f0237abbe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9f0237abbe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9f0237abbe_1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9f0237abbe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9f0237abbe_1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9f0237abbe_1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4"/>
        <p:cNvGrpSpPr/>
        <p:nvPr/>
      </p:nvGrpSpPr>
      <p:grpSpPr>
        <a:xfrm>
          <a:off x="0" y="0"/>
          <a:ext cx="0" cy="0"/>
          <a:chOff x="0" y="0"/>
          <a:chExt cx="0" cy="0"/>
        </a:xfrm>
      </p:grpSpPr>
      <p:sp>
        <p:nvSpPr>
          <p:cNvPr id="15" name="Google Shape;15;p2"/>
          <p:cNvSpPr/>
          <p:nvPr/>
        </p:nvSpPr>
        <p:spPr>
          <a:xfrm>
            <a:off x="2381" y="4800600"/>
            <a:ext cx="9141600" cy="342900"/>
          </a:xfrm>
          <a:prstGeom prst="rect">
            <a:avLst/>
          </a:prstGeom>
          <a:solidFill>
            <a:schemeClr val="accent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6" name="Google Shape;16;p2"/>
          <p:cNvSpPr/>
          <p:nvPr/>
        </p:nvSpPr>
        <p:spPr>
          <a:xfrm>
            <a:off x="11" y="4750737"/>
            <a:ext cx="9141600" cy="480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7" name="Google Shape;17;p2"/>
          <p:cNvSpPr txBox="1">
            <a:spLocks noGrp="1"/>
          </p:cNvSpPr>
          <p:nvPr>
            <p:ph type="ctrTitle"/>
          </p:nvPr>
        </p:nvSpPr>
        <p:spPr>
          <a:xfrm>
            <a:off x="822960" y="569214"/>
            <a:ext cx="7543800" cy="2674500"/>
          </a:xfrm>
          <a:prstGeom prst="rect">
            <a:avLst/>
          </a:prstGeom>
          <a:noFill/>
          <a:ln>
            <a:noFill/>
          </a:ln>
        </p:spPr>
        <p:txBody>
          <a:bodyPr spcFirstLastPara="1" wrap="square" lIns="68575" tIns="34275" rIns="68575" bIns="34275" anchor="b" anchorCtr="0">
            <a:normAutofit/>
          </a:bodyPr>
          <a:lstStyle>
            <a:lvl1pPr lvl="0" algn="l" rtl="0">
              <a:lnSpc>
                <a:spcPct val="85000"/>
              </a:lnSpc>
              <a:spcBef>
                <a:spcPts val="0"/>
              </a:spcBef>
              <a:spcAft>
                <a:spcPts val="0"/>
              </a:spcAft>
              <a:buClr>
                <a:srgbClr val="262626"/>
              </a:buClr>
              <a:buSzPts val="6000"/>
              <a:buFont typeface="Calibri"/>
              <a:buNone/>
              <a:defRPr sz="6000">
                <a:solidFill>
                  <a:srgbClr val="262626"/>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8" name="Google Shape;18;p2"/>
          <p:cNvSpPr txBox="1">
            <a:spLocks noGrp="1"/>
          </p:cNvSpPr>
          <p:nvPr>
            <p:ph type="subTitle" idx="1"/>
          </p:nvPr>
        </p:nvSpPr>
        <p:spPr>
          <a:xfrm>
            <a:off x="825038" y="3341715"/>
            <a:ext cx="7543800" cy="857400"/>
          </a:xfrm>
          <a:prstGeom prst="rect">
            <a:avLst/>
          </a:prstGeom>
          <a:noFill/>
          <a:ln>
            <a:noFill/>
          </a:ln>
        </p:spPr>
        <p:txBody>
          <a:bodyPr spcFirstLastPara="1" wrap="square" lIns="68575" tIns="34275" rIns="68575" bIns="34275" anchor="t" anchorCtr="0">
            <a:normAutofit/>
          </a:bodyPr>
          <a:lstStyle>
            <a:lvl1pPr lvl="0" algn="l" rtl="0">
              <a:lnSpc>
                <a:spcPct val="90000"/>
              </a:lnSpc>
              <a:spcBef>
                <a:spcPts val="900"/>
              </a:spcBef>
              <a:spcAft>
                <a:spcPts val="0"/>
              </a:spcAft>
              <a:buClr>
                <a:schemeClr val="dk2"/>
              </a:buClr>
              <a:buSzPts val="1800"/>
              <a:buNone/>
              <a:defRPr sz="1800" cap="none">
                <a:solidFill>
                  <a:schemeClr val="dk2"/>
                </a:solidFill>
                <a:latin typeface="Calibri"/>
                <a:ea typeface="Calibri"/>
                <a:cs typeface="Calibri"/>
                <a:sym typeface="Calibri"/>
              </a:defRPr>
            </a:lvl1pPr>
            <a:lvl2pPr lvl="1" algn="ctr" rtl="0">
              <a:lnSpc>
                <a:spcPct val="90000"/>
              </a:lnSpc>
              <a:spcBef>
                <a:spcPts val="200"/>
              </a:spcBef>
              <a:spcAft>
                <a:spcPts val="0"/>
              </a:spcAft>
              <a:buSzPts val="1800"/>
              <a:buNone/>
              <a:defRPr sz="1800"/>
            </a:lvl2pPr>
            <a:lvl3pPr lvl="2" algn="ctr" rtl="0">
              <a:lnSpc>
                <a:spcPct val="90000"/>
              </a:lnSpc>
              <a:spcBef>
                <a:spcPts val="300"/>
              </a:spcBef>
              <a:spcAft>
                <a:spcPts val="0"/>
              </a:spcAft>
              <a:buSzPts val="1800"/>
              <a:buNone/>
              <a:defRPr sz="1800"/>
            </a:lvl3pPr>
            <a:lvl4pPr lvl="3" algn="ctr" rtl="0">
              <a:lnSpc>
                <a:spcPct val="90000"/>
              </a:lnSpc>
              <a:spcBef>
                <a:spcPts val="300"/>
              </a:spcBef>
              <a:spcAft>
                <a:spcPts val="0"/>
              </a:spcAft>
              <a:buSzPts val="1500"/>
              <a:buNone/>
              <a:defRPr sz="1500"/>
            </a:lvl4pPr>
            <a:lvl5pPr lvl="4" algn="ctr" rtl="0">
              <a:lnSpc>
                <a:spcPct val="90000"/>
              </a:lnSpc>
              <a:spcBef>
                <a:spcPts val="300"/>
              </a:spcBef>
              <a:spcAft>
                <a:spcPts val="0"/>
              </a:spcAft>
              <a:buSzPts val="1500"/>
              <a:buNone/>
              <a:defRPr sz="1500"/>
            </a:lvl5pPr>
            <a:lvl6pPr lvl="5" algn="ctr" rtl="0">
              <a:lnSpc>
                <a:spcPct val="90000"/>
              </a:lnSpc>
              <a:spcBef>
                <a:spcPts val="300"/>
              </a:spcBef>
              <a:spcAft>
                <a:spcPts val="0"/>
              </a:spcAft>
              <a:buSzPts val="1500"/>
              <a:buNone/>
              <a:defRPr sz="1500"/>
            </a:lvl6pPr>
            <a:lvl7pPr lvl="6" algn="ctr" rtl="0">
              <a:lnSpc>
                <a:spcPct val="90000"/>
              </a:lnSpc>
              <a:spcBef>
                <a:spcPts val="300"/>
              </a:spcBef>
              <a:spcAft>
                <a:spcPts val="0"/>
              </a:spcAft>
              <a:buSzPts val="1500"/>
              <a:buNone/>
              <a:defRPr sz="1500"/>
            </a:lvl7pPr>
            <a:lvl8pPr lvl="7" algn="ctr" rtl="0">
              <a:lnSpc>
                <a:spcPct val="90000"/>
              </a:lnSpc>
              <a:spcBef>
                <a:spcPts val="300"/>
              </a:spcBef>
              <a:spcAft>
                <a:spcPts val="0"/>
              </a:spcAft>
              <a:buSzPts val="1500"/>
              <a:buNone/>
              <a:defRPr sz="1500"/>
            </a:lvl8pPr>
            <a:lvl9pPr lvl="8" algn="ctr" rtl="0">
              <a:lnSpc>
                <a:spcPct val="90000"/>
              </a:lnSpc>
              <a:spcBef>
                <a:spcPts val="300"/>
              </a:spcBef>
              <a:spcAft>
                <a:spcPts val="300"/>
              </a:spcAft>
              <a:buSzPts val="1500"/>
              <a:buNone/>
              <a:defRPr sz="1500"/>
            </a:lvl9pPr>
          </a:lstStyle>
          <a:p>
            <a:endParaRPr/>
          </a:p>
        </p:txBody>
      </p:sp>
      <p:sp>
        <p:nvSpPr>
          <p:cNvPr id="19" name="Google Shape;19;p2"/>
          <p:cNvSpPr txBox="1">
            <a:spLocks noGrp="1"/>
          </p:cNvSpPr>
          <p:nvPr>
            <p:ph type="dt" idx="10"/>
          </p:nvPr>
        </p:nvSpPr>
        <p:spPr>
          <a:xfrm>
            <a:off x="822960" y="4844839"/>
            <a:ext cx="18543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20" name="Google Shape;20;p2"/>
          <p:cNvSpPr txBox="1">
            <a:spLocks noGrp="1"/>
          </p:cNvSpPr>
          <p:nvPr>
            <p:ph type="ftr" idx="11"/>
          </p:nvPr>
        </p:nvSpPr>
        <p:spPr>
          <a:xfrm>
            <a:off x="2764639" y="4844839"/>
            <a:ext cx="3617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21" name="Google Shape;21;p2"/>
          <p:cNvSpPr txBox="1">
            <a:spLocks noGrp="1"/>
          </p:cNvSpPr>
          <p:nvPr>
            <p:ph type="sldNum" idx="12"/>
          </p:nvPr>
        </p:nvSpPr>
        <p:spPr>
          <a:xfrm>
            <a:off x="7425344" y="4844839"/>
            <a:ext cx="9840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cxnSp>
        <p:nvCxnSpPr>
          <p:cNvPr id="22" name="Google Shape;22;p2"/>
          <p:cNvCxnSpPr/>
          <p:nvPr/>
        </p:nvCxnSpPr>
        <p:spPr>
          <a:xfrm>
            <a:off x="905743" y="3257550"/>
            <a:ext cx="740670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3"/>
        <p:cNvGrpSpPr/>
        <p:nvPr/>
      </p:nvGrpSpPr>
      <p:grpSpPr>
        <a:xfrm>
          <a:off x="0" y="0"/>
          <a:ext cx="0" cy="0"/>
          <a:chOff x="0" y="0"/>
          <a:chExt cx="0" cy="0"/>
        </a:xfrm>
      </p:grpSpPr>
      <p:sp>
        <p:nvSpPr>
          <p:cNvPr id="84" name="Google Shape;84;p11"/>
          <p:cNvSpPr txBox="1">
            <a:spLocks noGrp="1"/>
          </p:cNvSpPr>
          <p:nvPr>
            <p:ph type="title"/>
          </p:nvPr>
        </p:nvSpPr>
        <p:spPr>
          <a:xfrm>
            <a:off x="822960" y="214952"/>
            <a:ext cx="7543800" cy="1088100"/>
          </a:xfrm>
          <a:prstGeom prst="rect">
            <a:avLst/>
          </a:prstGeom>
          <a:noFill/>
          <a:ln>
            <a:noFill/>
          </a:ln>
        </p:spPr>
        <p:txBody>
          <a:bodyPr spcFirstLastPara="1" wrap="square" lIns="68575" tIns="34275" rIns="68575" bIns="34275" anchor="b" anchorCtr="0">
            <a:normAutofit/>
          </a:bodyPr>
          <a:lstStyle>
            <a:lvl1pPr lvl="0" algn="l" rtl="0">
              <a:lnSpc>
                <a:spcPct val="85000"/>
              </a:lnSpc>
              <a:spcBef>
                <a:spcPts val="0"/>
              </a:spcBef>
              <a:spcAft>
                <a:spcPts val="0"/>
              </a:spcAft>
              <a:buClr>
                <a:srgbClr val="3F3F3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85" name="Google Shape;85;p11"/>
          <p:cNvSpPr txBox="1">
            <a:spLocks noGrp="1"/>
          </p:cNvSpPr>
          <p:nvPr>
            <p:ph type="body" idx="1"/>
          </p:nvPr>
        </p:nvSpPr>
        <p:spPr>
          <a:xfrm rot="5400000">
            <a:off x="3086160" y="-878900"/>
            <a:ext cx="3017400" cy="7543800"/>
          </a:xfrm>
          <a:prstGeom prst="rect">
            <a:avLst/>
          </a:prstGeom>
          <a:noFill/>
          <a:ln>
            <a:noFill/>
          </a:ln>
        </p:spPr>
        <p:txBody>
          <a:bodyPr spcFirstLastPara="1" wrap="square" lIns="34275" tIns="0" rIns="34275" bIns="0" anchor="t" anchorCtr="0">
            <a:normAutofit/>
          </a:bodyPr>
          <a:lstStyle>
            <a:lvl1pPr marL="457200" lvl="0" indent="-317500" algn="l" rtl="0">
              <a:lnSpc>
                <a:spcPct val="90000"/>
              </a:lnSpc>
              <a:spcBef>
                <a:spcPts val="900"/>
              </a:spcBef>
              <a:spcAft>
                <a:spcPts val="0"/>
              </a:spcAft>
              <a:buClr>
                <a:srgbClr val="3F3F3F"/>
              </a:buClr>
              <a:buSzPts val="1400"/>
              <a:buChar char=" "/>
              <a:defRPr/>
            </a:lvl1pPr>
            <a:lvl2pPr marL="914400" lvl="1" indent="-317500" algn="l" rtl="0">
              <a:lnSpc>
                <a:spcPct val="90000"/>
              </a:lnSpc>
              <a:spcBef>
                <a:spcPts val="200"/>
              </a:spcBef>
              <a:spcAft>
                <a:spcPts val="0"/>
              </a:spcAft>
              <a:buSzPts val="1400"/>
              <a:buChar char="◦"/>
              <a:defRPr/>
            </a:lvl2pPr>
            <a:lvl3pPr marL="1371600" lvl="2" indent="-317500" algn="l" rtl="0">
              <a:lnSpc>
                <a:spcPct val="90000"/>
              </a:lnSpc>
              <a:spcBef>
                <a:spcPts val="300"/>
              </a:spcBef>
              <a:spcAft>
                <a:spcPts val="0"/>
              </a:spcAft>
              <a:buSzPts val="1400"/>
              <a:buChar char="◦"/>
              <a:defRPr/>
            </a:lvl3pPr>
            <a:lvl4pPr marL="1828800" lvl="3" indent="-317500" algn="l" rtl="0">
              <a:lnSpc>
                <a:spcPct val="90000"/>
              </a:lnSpc>
              <a:spcBef>
                <a:spcPts val="300"/>
              </a:spcBef>
              <a:spcAft>
                <a:spcPts val="0"/>
              </a:spcAft>
              <a:buSzPts val="1400"/>
              <a:buChar char="◦"/>
              <a:defRPr/>
            </a:lvl4pPr>
            <a:lvl5pPr marL="2286000" lvl="4" indent="-317500" algn="l" rtl="0">
              <a:lnSpc>
                <a:spcPct val="90000"/>
              </a:lnSpc>
              <a:spcBef>
                <a:spcPts val="300"/>
              </a:spcBef>
              <a:spcAft>
                <a:spcPts val="0"/>
              </a:spcAft>
              <a:buSzPts val="1400"/>
              <a:buChar char="◦"/>
              <a:defRPr/>
            </a:lvl5pPr>
            <a:lvl6pPr marL="2743200" lvl="5" indent="-317500" algn="l" rtl="0">
              <a:lnSpc>
                <a:spcPct val="90000"/>
              </a:lnSpc>
              <a:spcBef>
                <a:spcPts val="300"/>
              </a:spcBef>
              <a:spcAft>
                <a:spcPts val="0"/>
              </a:spcAft>
              <a:buSzPts val="1400"/>
              <a:buChar char="◦"/>
              <a:defRPr/>
            </a:lvl6pPr>
            <a:lvl7pPr marL="3200400" lvl="6" indent="-317500" algn="l" rtl="0">
              <a:lnSpc>
                <a:spcPct val="90000"/>
              </a:lnSpc>
              <a:spcBef>
                <a:spcPts val="300"/>
              </a:spcBef>
              <a:spcAft>
                <a:spcPts val="0"/>
              </a:spcAft>
              <a:buSzPts val="1400"/>
              <a:buChar char="◦"/>
              <a:defRPr/>
            </a:lvl7pPr>
            <a:lvl8pPr marL="3657600" lvl="7" indent="-317500" algn="l" rtl="0">
              <a:lnSpc>
                <a:spcPct val="90000"/>
              </a:lnSpc>
              <a:spcBef>
                <a:spcPts val="300"/>
              </a:spcBef>
              <a:spcAft>
                <a:spcPts val="0"/>
              </a:spcAft>
              <a:buSzPts val="1400"/>
              <a:buChar char="◦"/>
              <a:defRPr/>
            </a:lvl8pPr>
            <a:lvl9pPr marL="4114800" lvl="8" indent="-317500" algn="l" rtl="0">
              <a:lnSpc>
                <a:spcPct val="90000"/>
              </a:lnSpc>
              <a:spcBef>
                <a:spcPts val="300"/>
              </a:spcBef>
              <a:spcAft>
                <a:spcPts val="300"/>
              </a:spcAft>
              <a:buSzPts val="1400"/>
              <a:buChar char="◦"/>
              <a:defRPr/>
            </a:lvl9pPr>
          </a:lstStyle>
          <a:p>
            <a:endParaRPr/>
          </a:p>
        </p:txBody>
      </p:sp>
      <p:sp>
        <p:nvSpPr>
          <p:cNvPr id="86" name="Google Shape;86;p11"/>
          <p:cNvSpPr txBox="1">
            <a:spLocks noGrp="1"/>
          </p:cNvSpPr>
          <p:nvPr>
            <p:ph type="dt" idx="10"/>
          </p:nvPr>
        </p:nvSpPr>
        <p:spPr>
          <a:xfrm>
            <a:off x="822960" y="4844839"/>
            <a:ext cx="18543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7" name="Google Shape;87;p11"/>
          <p:cNvSpPr txBox="1">
            <a:spLocks noGrp="1"/>
          </p:cNvSpPr>
          <p:nvPr>
            <p:ph type="ftr" idx="11"/>
          </p:nvPr>
        </p:nvSpPr>
        <p:spPr>
          <a:xfrm>
            <a:off x="2764639" y="4844839"/>
            <a:ext cx="3617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8" name="Google Shape;88;p11"/>
          <p:cNvSpPr txBox="1">
            <a:spLocks noGrp="1"/>
          </p:cNvSpPr>
          <p:nvPr>
            <p:ph type="sldNum" idx="12"/>
          </p:nvPr>
        </p:nvSpPr>
        <p:spPr>
          <a:xfrm>
            <a:off x="7425344" y="4844839"/>
            <a:ext cx="9840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9"/>
        <p:cNvGrpSpPr/>
        <p:nvPr/>
      </p:nvGrpSpPr>
      <p:grpSpPr>
        <a:xfrm>
          <a:off x="0" y="0"/>
          <a:ext cx="0" cy="0"/>
          <a:chOff x="0" y="0"/>
          <a:chExt cx="0" cy="0"/>
        </a:xfrm>
      </p:grpSpPr>
      <p:sp>
        <p:nvSpPr>
          <p:cNvPr id="90" name="Google Shape;90;p12"/>
          <p:cNvSpPr/>
          <p:nvPr/>
        </p:nvSpPr>
        <p:spPr>
          <a:xfrm>
            <a:off x="2381" y="4800600"/>
            <a:ext cx="9141600" cy="342900"/>
          </a:xfrm>
          <a:prstGeom prst="rect">
            <a:avLst/>
          </a:prstGeom>
          <a:solidFill>
            <a:schemeClr val="accent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91" name="Google Shape;91;p12"/>
          <p:cNvSpPr/>
          <p:nvPr/>
        </p:nvSpPr>
        <p:spPr>
          <a:xfrm>
            <a:off x="11" y="4750737"/>
            <a:ext cx="9141600" cy="480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92" name="Google Shape;92;p12"/>
          <p:cNvSpPr txBox="1">
            <a:spLocks noGrp="1"/>
          </p:cNvSpPr>
          <p:nvPr>
            <p:ph type="title"/>
          </p:nvPr>
        </p:nvSpPr>
        <p:spPr>
          <a:xfrm rot="5400000">
            <a:off x="5370450" y="1484384"/>
            <a:ext cx="4318200" cy="1971600"/>
          </a:xfrm>
          <a:prstGeom prst="rect">
            <a:avLst/>
          </a:prstGeom>
          <a:noFill/>
          <a:ln>
            <a:noFill/>
          </a:ln>
        </p:spPr>
        <p:txBody>
          <a:bodyPr spcFirstLastPara="1" wrap="square" lIns="68575" tIns="34275" rIns="68575" bIns="34275" anchor="b" anchorCtr="0">
            <a:normAutofit/>
          </a:bodyPr>
          <a:lstStyle>
            <a:lvl1pPr lvl="0" algn="l" rtl="0">
              <a:lnSpc>
                <a:spcPct val="85000"/>
              </a:lnSpc>
              <a:spcBef>
                <a:spcPts val="0"/>
              </a:spcBef>
              <a:spcAft>
                <a:spcPts val="0"/>
              </a:spcAft>
              <a:buClr>
                <a:srgbClr val="3F3F3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93" name="Google Shape;93;p12"/>
          <p:cNvSpPr txBox="1">
            <a:spLocks noGrp="1"/>
          </p:cNvSpPr>
          <p:nvPr>
            <p:ph type="body" idx="1"/>
          </p:nvPr>
        </p:nvSpPr>
        <p:spPr>
          <a:xfrm rot="5400000">
            <a:off x="1369875" y="-430217"/>
            <a:ext cx="4318200" cy="5800800"/>
          </a:xfrm>
          <a:prstGeom prst="rect">
            <a:avLst/>
          </a:prstGeom>
          <a:noFill/>
          <a:ln>
            <a:noFill/>
          </a:ln>
        </p:spPr>
        <p:txBody>
          <a:bodyPr spcFirstLastPara="1" wrap="square" lIns="34275" tIns="0" rIns="34275" bIns="0" anchor="t" anchorCtr="0">
            <a:normAutofit/>
          </a:bodyPr>
          <a:lstStyle>
            <a:lvl1pPr marL="457200" lvl="0" indent="-317500" algn="l" rtl="0">
              <a:lnSpc>
                <a:spcPct val="90000"/>
              </a:lnSpc>
              <a:spcBef>
                <a:spcPts val="900"/>
              </a:spcBef>
              <a:spcAft>
                <a:spcPts val="0"/>
              </a:spcAft>
              <a:buClr>
                <a:srgbClr val="3F3F3F"/>
              </a:buClr>
              <a:buSzPts val="1400"/>
              <a:buChar char=" "/>
              <a:defRPr/>
            </a:lvl1pPr>
            <a:lvl2pPr marL="914400" lvl="1" indent="-317500" algn="l" rtl="0">
              <a:lnSpc>
                <a:spcPct val="90000"/>
              </a:lnSpc>
              <a:spcBef>
                <a:spcPts val="200"/>
              </a:spcBef>
              <a:spcAft>
                <a:spcPts val="0"/>
              </a:spcAft>
              <a:buSzPts val="1400"/>
              <a:buChar char="◦"/>
              <a:defRPr/>
            </a:lvl2pPr>
            <a:lvl3pPr marL="1371600" lvl="2" indent="-317500" algn="l" rtl="0">
              <a:lnSpc>
                <a:spcPct val="90000"/>
              </a:lnSpc>
              <a:spcBef>
                <a:spcPts val="300"/>
              </a:spcBef>
              <a:spcAft>
                <a:spcPts val="0"/>
              </a:spcAft>
              <a:buSzPts val="1400"/>
              <a:buChar char="◦"/>
              <a:defRPr/>
            </a:lvl3pPr>
            <a:lvl4pPr marL="1828800" lvl="3" indent="-317500" algn="l" rtl="0">
              <a:lnSpc>
                <a:spcPct val="90000"/>
              </a:lnSpc>
              <a:spcBef>
                <a:spcPts val="300"/>
              </a:spcBef>
              <a:spcAft>
                <a:spcPts val="0"/>
              </a:spcAft>
              <a:buSzPts val="1400"/>
              <a:buChar char="◦"/>
              <a:defRPr/>
            </a:lvl4pPr>
            <a:lvl5pPr marL="2286000" lvl="4" indent="-317500" algn="l" rtl="0">
              <a:lnSpc>
                <a:spcPct val="90000"/>
              </a:lnSpc>
              <a:spcBef>
                <a:spcPts val="300"/>
              </a:spcBef>
              <a:spcAft>
                <a:spcPts val="0"/>
              </a:spcAft>
              <a:buSzPts val="1400"/>
              <a:buChar char="◦"/>
              <a:defRPr/>
            </a:lvl5pPr>
            <a:lvl6pPr marL="2743200" lvl="5" indent="-317500" algn="l" rtl="0">
              <a:lnSpc>
                <a:spcPct val="90000"/>
              </a:lnSpc>
              <a:spcBef>
                <a:spcPts val="300"/>
              </a:spcBef>
              <a:spcAft>
                <a:spcPts val="0"/>
              </a:spcAft>
              <a:buSzPts val="1400"/>
              <a:buChar char="◦"/>
              <a:defRPr/>
            </a:lvl6pPr>
            <a:lvl7pPr marL="3200400" lvl="6" indent="-317500" algn="l" rtl="0">
              <a:lnSpc>
                <a:spcPct val="90000"/>
              </a:lnSpc>
              <a:spcBef>
                <a:spcPts val="300"/>
              </a:spcBef>
              <a:spcAft>
                <a:spcPts val="0"/>
              </a:spcAft>
              <a:buSzPts val="1400"/>
              <a:buChar char="◦"/>
              <a:defRPr/>
            </a:lvl7pPr>
            <a:lvl8pPr marL="3657600" lvl="7" indent="-317500" algn="l" rtl="0">
              <a:lnSpc>
                <a:spcPct val="90000"/>
              </a:lnSpc>
              <a:spcBef>
                <a:spcPts val="300"/>
              </a:spcBef>
              <a:spcAft>
                <a:spcPts val="0"/>
              </a:spcAft>
              <a:buSzPts val="1400"/>
              <a:buChar char="◦"/>
              <a:defRPr/>
            </a:lvl8pPr>
            <a:lvl9pPr marL="4114800" lvl="8" indent="-317500" algn="l" rtl="0">
              <a:lnSpc>
                <a:spcPct val="90000"/>
              </a:lnSpc>
              <a:spcBef>
                <a:spcPts val="300"/>
              </a:spcBef>
              <a:spcAft>
                <a:spcPts val="300"/>
              </a:spcAft>
              <a:buSzPts val="1400"/>
              <a:buChar char="◦"/>
              <a:defRPr/>
            </a:lvl9pPr>
          </a:lstStyle>
          <a:p>
            <a:endParaRPr/>
          </a:p>
        </p:txBody>
      </p:sp>
      <p:sp>
        <p:nvSpPr>
          <p:cNvPr id="94" name="Google Shape;94;p12"/>
          <p:cNvSpPr txBox="1">
            <a:spLocks noGrp="1"/>
          </p:cNvSpPr>
          <p:nvPr>
            <p:ph type="dt" idx="10"/>
          </p:nvPr>
        </p:nvSpPr>
        <p:spPr>
          <a:xfrm>
            <a:off x="822960" y="4844839"/>
            <a:ext cx="18543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5" name="Google Shape;95;p12"/>
          <p:cNvSpPr txBox="1">
            <a:spLocks noGrp="1"/>
          </p:cNvSpPr>
          <p:nvPr>
            <p:ph type="ftr" idx="11"/>
          </p:nvPr>
        </p:nvSpPr>
        <p:spPr>
          <a:xfrm>
            <a:off x="2764639" y="4844839"/>
            <a:ext cx="3617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6" name="Google Shape;96;p12"/>
          <p:cNvSpPr txBox="1">
            <a:spLocks noGrp="1"/>
          </p:cNvSpPr>
          <p:nvPr>
            <p:ph type="sldNum" idx="12"/>
          </p:nvPr>
        </p:nvSpPr>
        <p:spPr>
          <a:xfrm>
            <a:off x="7425344" y="4844839"/>
            <a:ext cx="9840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7"/>
        <p:cNvGrpSpPr/>
        <p:nvPr/>
      </p:nvGrpSpPr>
      <p:grpSpPr>
        <a:xfrm>
          <a:off x="0" y="0"/>
          <a:ext cx="0" cy="0"/>
          <a:chOff x="0" y="0"/>
          <a:chExt cx="0" cy="0"/>
        </a:xfrm>
      </p:grpSpPr>
      <p:sp>
        <p:nvSpPr>
          <p:cNvPr id="98" name="Google Shape;98;p13"/>
          <p:cNvSpPr txBox="1">
            <a:spLocks noGrp="1"/>
          </p:cNvSpPr>
          <p:nvPr>
            <p:ph type="title"/>
          </p:nvPr>
        </p:nvSpPr>
        <p:spPr>
          <a:xfrm>
            <a:off x="311700" y="445025"/>
            <a:ext cx="8520600" cy="572700"/>
          </a:xfrm>
          <a:prstGeom prst="rect">
            <a:avLst/>
          </a:prstGeom>
        </p:spPr>
        <p:txBody>
          <a:bodyPr spcFirstLastPara="1" wrap="square" lIns="68575" tIns="34275" rIns="68575" bIns="34275" anchor="b" anchorCtr="0">
            <a:normAutofit/>
          </a:bodyPr>
          <a:lstStyle>
            <a:lvl1pPr lvl="0" rtl="0">
              <a:spcBef>
                <a:spcPts val="0"/>
              </a:spcBef>
              <a:spcAft>
                <a:spcPts val="0"/>
              </a:spcAft>
              <a:buSzPts val="36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99" name="Google Shape;99;p13"/>
          <p:cNvSpPr txBox="1">
            <a:spLocks noGrp="1"/>
          </p:cNvSpPr>
          <p:nvPr>
            <p:ph type="body" idx="1"/>
          </p:nvPr>
        </p:nvSpPr>
        <p:spPr>
          <a:xfrm>
            <a:off x="311700" y="1152475"/>
            <a:ext cx="8520600" cy="3416400"/>
          </a:xfrm>
          <a:prstGeom prst="rect">
            <a:avLst/>
          </a:prstGeom>
        </p:spPr>
        <p:txBody>
          <a:bodyPr spcFirstLastPara="1" wrap="square" lIns="0" tIns="34275" rIns="0" bIns="34275" anchor="t" anchorCtr="0">
            <a:normAutofit/>
          </a:bodyPr>
          <a:lstStyle>
            <a:lvl1pPr marL="457200" lvl="0" indent="-323850" rtl="0">
              <a:spcBef>
                <a:spcPts val="900"/>
              </a:spcBef>
              <a:spcAft>
                <a:spcPts val="0"/>
              </a:spcAft>
              <a:buSzPts val="1500"/>
              <a:buChar char=" "/>
              <a:defRPr/>
            </a:lvl1pPr>
            <a:lvl2pPr marL="914400" lvl="1" indent="-317500" rtl="0">
              <a:spcBef>
                <a:spcPts val="200"/>
              </a:spcBef>
              <a:spcAft>
                <a:spcPts val="0"/>
              </a:spcAft>
              <a:buSzPts val="1400"/>
              <a:buChar char="◦"/>
              <a:defRPr/>
            </a:lvl2pPr>
            <a:lvl3pPr marL="1371600" lvl="2" indent="-298450" rtl="0">
              <a:spcBef>
                <a:spcPts val="300"/>
              </a:spcBef>
              <a:spcAft>
                <a:spcPts val="0"/>
              </a:spcAft>
              <a:buSzPts val="1100"/>
              <a:buChar char="◦"/>
              <a:defRPr/>
            </a:lvl3pPr>
            <a:lvl4pPr marL="1828800" lvl="3" indent="-298450" rtl="0">
              <a:spcBef>
                <a:spcPts val="300"/>
              </a:spcBef>
              <a:spcAft>
                <a:spcPts val="0"/>
              </a:spcAft>
              <a:buSzPts val="1100"/>
              <a:buChar char="◦"/>
              <a:defRPr/>
            </a:lvl4pPr>
            <a:lvl5pPr marL="2286000" lvl="4" indent="-298450" rtl="0">
              <a:spcBef>
                <a:spcPts val="300"/>
              </a:spcBef>
              <a:spcAft>
                <a:spcPts val="0"/>
              </a:spcAft>
              <a:buSzPts val="1100"/>
              <a:buChar char="◦"/>
              <a:defRPr/>
            </a:lvl5pPr>
            <a:lvl6pPr marL="2743200" lvl="5" indent="-298450" rtl="0">
              <a:spcBef>
                <a:spcPts val="300"/>
              </a:spcBef>
              <a:spcAft>
                <a:spcPts val="0"/>
              </a:spcAft>
              <a:buSzPts val="1100"/>
              <a:buChar char="◦"/>
              <a:defRPr/>
            </a:lvl6pPr>
            <a:lvl7pPr marL="3200400" lvl="6" indent="-298450" rtl="0">
              <a:spcBef>
                <a:spcPts val="300"/>
              </a:spcBef>
              <a:spcAft>
                <a:spcPts val="0"/>
              </a:spcAft>
              <a:buSzPts val="1100"/>
              <a:buChar char="◦"/>
              <a:defRPr/>
            </a:lvl7pPr>
            <a:lvl8pPr marL="3657600" lvl="7" indent="-298450" rtl="0">
              <a:spcBef>
                <a:spcPts val="300"/>
              </a:spcBef>
              <a:spcAft>
                <a:spcPts val="0"/>
              </a:spcAft>
              <a:buSzPts val="1100"/>
              <a:buChar char="◦"/>
              <a:defRPr/>
            </a:lvl8pPr>
            <a:lvl9pPr marL="4114800" lvl="8" indent="-298450" rtl="0">
              <a:spcBef>
                <a:spcPts val="300"/>
              </a:spcBef>
              <a:spcAft>
                <a:spcPts val="300"/>
              </a:spcAft>
              <a:buSzPts val="1100"/>
              <a:buChar char="◦"/>
              <a:defRPr/>
            </a:lvl9pPr>
          </a:lstStyle>
          <a:p>
            <a:endParaRPr/>
          </a:p>
        </p:txBody>
      </p:sp>
      <p:sp>
        <p:nvSpPr>
          <p:cNvPr id="100" name="Google Shape;100;p13"/>
          <p:cNvSpPr txBox="1">
            <a:spLocks noGrp="1"/>
          </p:cNvSpPr>
          <p:nvPr>
            <p:ph type="sldNum" idx="12"/>
          </p:nvPr>
        </p:nvSpPr>
        <p:spPr>
          <a:xfrm>
            <a:off x="8472458" y="4663217"/>
            <a:ext cx="548700" cy="393600"/>
          </a:xfrm>
          <a:prstGeom prst="rect">
            <a:avLst/>
          </a:prstGeom>
        </p:spPr>
        <p:txBody>
          <a:bodyPr spcFirstLastPara="1" wrap="square" lIns="68575" tIns="34275" rIns="68575" bIns="3427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822960" y="214952"/>
            <a:ext cx="7543800" cy="1088100"/>
          </a:xfrm>
          <a:prstGeom prst="rect">
            <a:avLst/>
          </a:prstGeom>
          <a:noFill/>
          <a:ln>
            <a:noFill/>
          </a:ln>
        </p:spPr>
        <p:txBody>
          <a:bodyPr spcFirstLastPara="1" wrap="square" lIns="68575" tIns="34275" rIns="68575" bIns="34275" anchor="b" anchorCtr="0">
            <a:normAutofit/>
          </a:bodyPr>
          <a:lstStyle>
            <a:lvl1pPr lvl="0" algn="l" rtl="0">
              <a:lnSpc>
                <a:spcPct val="85000"/>
              </a:lnSpc>
              <a:spcBef>
                <a:spcPts val="0"/>
              </a:spcBef>
              <a:spcAft>
                <a:spcPts val="0"/>
              </a:spcAft>
              <a:buClr>
                <a:srgbClr val="3F3F3F"/>
              </a:buClr>
              <a:buSzPts val="3600"/>
              <a:buFont typeface="Calibri"/>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25" name="Google Shape;25;p3"/>
          <p:cNvSpPr txBox="1">
            <a:spLocks noGrp="1"/>
          </p:cNvSpPr>
          <p:nvPr>
            <p:ph type="body" idx="1"/>
          </p:nvPr>
        </p:nvSpPr>
        <p:spPr>
          <a:xfrm>
            <a:off x="822960" y="1384300"/>
            <a:ext cx="7543800" cy="3017400"/>
          </a:xfrm>
          <a:prstGeom prst="rect">
            <a:avLst/>
          </a:prstGeom>
          <a:noFill/>
          <a:ln>
            <a:noFill/>
          </a:ln>
        </p:spPr>
        <p:txBody>
          <a:bodyPr spcFirstLastPara="1" wrap="square" lIns="0" tIns="34275" rIns="0" bIns="34275" anchor="t" anchorCtr="0">
            <a:normAutofit/>
          </a:bodyPr>
          <a:lstStyle>
            <a:lvl1pPr marL="457200" lvl="0" indent="-317500" algn="l" rtl="0">
              <a:lnSpc>
                <a:spcPct val="90000"/>
              </a:lnSpc>
              <a:spcBef>
                <a:spcPts val="900"/>
              </a:spcBef>
              <a:spcAft>
                <a:spcPts val="0"/>
              </a:spcAft>
              <a:buClr>
                <a:srgbClr val="3F3F3F"/>
              </a:buClr>
              <a:buSzPts val="1400"/>
              <a:buChar char=" "/>
              <a:defRPr/>
            </a:lvl1pPr>
            <a:lvl2pPr marL="914400" lvl="1" indent="-317500" algn="l" rtl="0">
              <a:lnSpc>
                <a:spcPct val="90000"/>
              </a:lnSpc>
              <a:spcBef>
                <a:spcPts val="200"/>
              </a:spcBef>
              <a:spcAft>
                <a:spcPts val="0"/>
              </a:spcAft>
              <a:buSzPts val="1400"/>
              <a:buChar char="◦"/>
              <a:defRPr/>
            </a:lvl2pPr>
            <a:lvl3pPr marL="1371600" lvl="2" indent="-317500" algn="l" rtl="0">
              <a:lnSpc>
                <a:spcPct val="90000"/>
              </a:lnSpc>
              <a:spcBef>
                <a:spcPts val="300"/>
              </a:spcBef>
              <a:spcAft>
                <a:spcPts val="0"/>
              </a:spcAft>
              <a:buSzPts val="1400"/>
              <a:buChar char="◦"/>
              <a:defRPr/>
            </a:lvl3pPr>
            <a:lvl4pPr marL="1828800" lvl="3" indent="-317500" algn="l" rtl="0">
              <a:lnSpc>
                <a:spcPct val="90000"/>
              </a:lnSpc>
              <a:spcBef>
                <a:spcPts val="300"/>
              </a:spcBef>
              <a:spcAft>
                <a:spcPts val="0"/>
              </a:spcAft>
              <a:buSzPts val="1400"/>
              <a:buChar char="◦"/>
              <a:defRPr/>
            </a:lvl4pPr>
            <a:lvl5pPr marL="2286000" lvl="4" indent="-317500" algn="l" rtl="0">
              <a:lnSpc>
                <a:spcPct val="90000"/>
              </a:lnSpc>
              <a:spcBef>
                <a:spcPts val="300"/>
              </a:spcBef>
              <a:spcAft>
                <a:spcPts val="0"/>
              </a:spcAft>
              <a:buSzPts val="1400"/>
              <a:buChar char="◦"/>
              <a:defRPr/>
            </a:lvl5pPr>
            <a:lvl6pPr marL="2743200" lvl="5" indent="-317500" algn="l" rtl="0">
              <a:lnSpc>
                <a:spcPct val="90000"/>
              </a:lnSpc>
              <a:spcBef>
                <a:spcPts val="300"/>
              </a:spcBef>
              <a:spcAft>
                <a:spcPts val="0"/>
              </a:spcAft>
              <a:buSzPts val="1400"/>
              <a:buChar char="◦"/>
              <a:defRPr/>
            </a:lvl6pPr>
            <a:lvl7pPr marL="3200400" lvl="6" indent="-317500" algn="l" rtl="0">
              <a:lnSpc>
                <a:spcPct val="90000"/>
              </a:lnSpc>
              <a:spcBef>
                <a:spcPts val="300"/>
              </a:spcBef>
              <a:spcAft>
                <a:spcPts val="0"/>
              </a:spcAft>
              <a:buSzPts val="1400"/>
              <a:buChar char="◦"/>
              <a:defRPr/>
            </a:lvl7pPr>
            <a:lvl8pPr marL="3657600" lvl="7" indent="-317500" algn="l" rtl="0">
              <a:lnSpc>
                <a:spcPct val="90000"/>
              </a:lnSpc>
              <a:spcBef>
                <a:spcPts val="300"/>
              </a:spcBef>
              <a:spcAft>
                <a:spcPts val="0"/>
              </a:spcAft>
              <a:buSzPts val="1400"/>
              <a:buChar char="◦"/>
              <a:defRPr/>
            </a:lvl8pPr>
            <a:lvl9pPr marL="4114800" lvl="8" indent="-317500" algn="l" rtl="0">
              <a:lnSpc>
                <a:spcPct val="90000"/>
              </a:lnSpc>
              <a:spcBef>
                <a:spcPts val="300"/>
              </a:spcBef>
              <a:spcAft>
                <a:spcPts val="300"/>
              </a:spcAft>
              <a:buSzPts val="1400"/>
              <a:buChar char="◦"/>
              <a:defRPr/>
            </a:lvl9pPr>
          </a:lstStyle>
          <a:p>
            <a:endParaRPr/>
          </a:p>
        </p:txBody>
      </p:sp>
      <p:sp>
        <p:nvSpPr>
          <p:cNvPr id="26" name="Google Shape;26;p3"/>
          <p:cNvSpPr txBox="1">
            <a:spLocks noGrp="1"/>
          </p:cNvSpPr>
          <p:nvPr>
            <p:ph type="dt" idx="10"/>
          </p:nvPr>
        </p:nvSpPr>
        <p:spPr>
          <a:xfrm>
            <a:off x="822960" y="4844839"/>
            <a:ext cx="18543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27" name="Google Shape;27;p3"/>
          <p:cNvSpPr txBox="1">
            <a:spLocks noGrp="1"/>
          </p:cNvSpPr>
          <p:nvPr>
            <p:ph type="ftr" idx="11"/>
          </p:nvPr>
        </p:nvSpPr>
        <p:spPr>
          <a:xfrm>
            <a:off x="2764639" y="4844839"/>
            <a:ext cx="3617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28" name="Google Shape;28;p3"/>
          <p:cNvSpPr txBox="1">
            <a:spLocks noGrp="1"/>
          </p:cNvSpPr>
          <p:nvPr>
            <p:ph type="sldNum" idx="12"/>
          </p:nvPr>
        </p:nvSpPr>
        <p:spPr>
          <a:xfrm>
            <a:off x="7425344" y="4844839"/>
            <a:ext cx="9840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29"/>
        <p:cNvGrpSpPr/>
        <p:nvPr/>
      </p:nvGrpSpPr>
      <p:grpSpPr>
        <a:xfrm>
          <a:off x="0" y="0"/>
          <a:ext cx="0" cy="0"/>
          <a:chOff x="0" y="0"/>
          <a:chExt cx="0" cy="0"/>
        </a:xfrm>
      </p:grpSpPr>
      <p:sp>
        <p:nvSpPr>
          <p:cNvPr id="30" name="Google Shape;30;p4"/>
          <p:cNvSpPr/>
          <p:nvPr/>
        </p:nvSpPr>
        <p:spPr>
          <a:xfrm>
            <a:off x="2381" y="4800600"/>
            <a:ext cx="9141600" cy="342900"/>
          </a:xfrm>
          <a:prstGeom prst="rect">
            <a:avLst/>
          </a:prstGeom>
          <a:solidFill>
            <a:schemeClr val="accent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1" name="Google Shape;31;p4"/>
          <p:cNvSpPr/>
          <p:nvPr/>
        </p:nvSpPr>
        <p:spPr>
          <a:xfrm>
            <a:off x="11" y="4750737"/>
            <a:ext cx="9141600" cy="480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2" name="Google Shape;32;p4"/>
          <p:cNvSpPr txBox="1">
            <a:spLocks noGrp="1"/>
          </p:cNvSpPr>
          <p:nvPr>
            <p:ph type="title"/>
          </p:nvPr>
        </p:nvSpPr>
        <p:spPr>
          <a:xfrm>
            <a:off x="822960" y="569214"/>
            <a:ext cx="7543800" cy="2674500"/>
          </a:xfrm>
          <a:prstGeom prst="rect">
            <a:avLst/>
          </a:prstGeom>
          <a:noFill/>
          <a:ln>
            <a:noFill/>
          </a:ln>
        </p:spPr>
        <p:txBody>
          <a:bodyPr spcFirstLastPara="1" wrap="square" lIns="68575" tIns="34275" rIns="68575" bIns="34275" anchor="b" anchorCtr="0">
            <a:normAutofit/>
          </a:bodyPr>
          <a:lstStyle>
            <a:lvl1pPr lvl="0" algn="l" rtl="0">
              <a:lnSpc>
                <a:spcPct val="85000"/>
              </a:lnSpc>
              <a:spcBef>
                <a:spcPts val="0"/>
              </a:spcBef>
              <a:spcAft>
                <a:spcPts val="0"/>
              </a:spcAft>
              <a:buClr>
                <a:srgbClr val="262626"/>
              </a:buClr>
              <a:buSzPts val="6000"/>
              <a:buFont typeface="Calibri"/>
              <a:buNone/>
              <a:defRPr sz="6000" b="0">
                <a:solidFill>
                  <a:srgbClr val="262626"/>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33" name="Google Shape;33;p4"/>
          <p:cNvSpPr txBox="1">
            <a:spLocks noGrp="1"/>
          </p:cNvSpPr>
          <p:nvPr>
            <p:ph type="body" idx="1"/>
          </p:nvPr>
        </p:nvSpPr>
        <p:spPr>
          <a:xfrm>
            <a:off x="822960" y="3339846"/>
            <a:ext cx="7543800" cy="8574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900"/>
              </a:spcBef>
              <a:spcAft>
                <a:spcPts val="0"/>
              </a:spcAft>
              <a:buClr>
                <a:schemeClr val="dk2"/>
              </a:buClr>
              <a:buSzPts val="1800"/>
              <a:buNone/>
              <a:defRPr sz="1800" cap="none">
                <a:solidFill>
                  <a:schemeClr val="dk2"/>
                </a:solidFill>
                <a:latin typeface="Calibri"/>
                <a:ea typeface="Calibri"/>
                <a:cs typeface="Calibri"/>
                <a:sym typeface="Calibri"/>
              </a:defRPr>
            </a:lvl1pPr>
            <a:lvl2pPr marL="914400" lvl="1" indent="-228600" algn="l" rtl="0">
              <a:lnSpc>
                <a:spcPct val="90000"/>
              </a:lnSpc>
              <a:spcBef>
                <a:spcPts val="200"/>
              </a:spcBef>
              <a:spcAft>
                <a:spcPts val="0"/>
              </a:spcAft>
              <a:buSzPts val="1400"/>
              <a:buNone/>
              <a:defRPr sz="1400">
                <a:solidFill>
                  <a:srgbClr val="888888"/>
                </a:solidFill>
              </a:defRPr>
            </a:lvl2pPr>
            <a:lvl3pPr marL="1371600" lvl="2" indent="-228600" algn="l" rtl="0">
              <a:lnSpc>
                <a:spcPct val="90000"/>
              </a:lnSpc>
              <a:spcBef>
                <a:spcPts val="300"/>
              </a:spcBef>
              <a:spcAft>
                <a:spcPts val="0"/>
              </a:spcAft>
              <a:buSzPts val="1200"/>
              <a:buNone/>
              <a:defRPr sz="1200">
                <a:solidFill>
                  <a:srgbClr val="888888"/>
                </a:solidFill>
              </a:defRPr>
            </a:lvl3pPr>
            <a:lvl4pPr marL="1828800" lvl="3" indent="-228600" algn="l" rtl="0">
              <a:lnSpc>
                <a:spcPct val="90000"/>
              </a:lnSpc>
              <a:spcBef>
                <a:spcPts val="300"/>
              </a:spcBef>
              <a:spcAft>
                <a:spcPts val="0"/>
              </a:spcAft>
              <a:buSzPts val="1100"/>
              <a:buNone/>
              <a:defRPr sz="1100">
                <a:solidFill>
                  <a:srgbClr val="888888"/>
                </a:solidFill>
              </a:defRPr>
            </a:lvl4pPr>
            <a:lvl5pPr marL="2286000" lvl="4" indent="-228600" algn="l" rtl="0">
              <a:lnSpc>
                <a:spcPct val="90000"/>
              </a:lnSpc>
              <a:spcBef>
                <a:spcPts val="300"/>
              </a:spcBef>
              <a:spcAft>
                <a:spcPts val="0"/>
              </a:spcAft>
              <a:buSzPts val="1100"/>
              <a:buNone/>
              <a:defRPr sz="1100">
                <a:solidFill>
                  <a:srgbClr val="888888"/>
                </a:solidFill>
              </a:defRPr>
            </a:lvl5pPr>
            <a:lvl6pPr marL="2743200" lvl="5" indent="-228600" algn="l" rtl="0">
              <a:lnSpc>
                <a:spcPct val="90000"/>
              </a:lnSpc>
              <a:spcBef>
                <a:spcPts val="300"/>
              </a:spcBef>
              <a:spcAft>
                <a:spcPts val="0"/>
              </a:spcAft>
              <a:buSzPts val="1100"/>
              <a:buNone/>
              <a:defRPr sz="1100">
                <a:solidFill>
                  <a:srgbClr val="888888"/>
                </a:solidFill>
              </a:defRPr>
            </a:lvl6pPr>
            <a:lvl7pPr marL="3200400" lvl="6" indent="-228600" algn="l" rtl="0">
              <a:lnSpc>
                <a:spcPct val="90000"/>
              </a:lnSpc>
              <a:spcBef>
                <a:spcPts val="300"/>
              </a:spcBef>
              <a:spcAft>
                <a:spcPts val="0"/>
              </a:spcAft>
              <a:buSzPts val="1100"/>
              <a:buNone/>
              <a:defRPr sz="1100">
                <a:solidFill>
                  <a:srgbClr val="888888"/>
                </a:solidFill>
              </a:defRPr>
            </a:lvl7pPr>
            <a:lvl8pPr marL="3657600" lvl="7" indent="-228600" algn="l" rtl="0">
              <a:lnSpc>
                <a:spcPct val="90000"/>
              </a:lnSpc>
              <a:spcBef>
                <a:spcPts val="300"/>
              </a:spcBef>
              <a:spcAft>
                <a:spcPts val="0"/>
              </a:spcAft>
              <a:buSzPts val="1100"/>
              <a:buNone/>
              <a:defRPr sz="1100">
                <a:solidFill>
                  <a:srgbClr val="888888"/>
                </a:solidFill>
              </a:defRPr>
            </a:lvl8pPr>
            <a:lvl9pPr marL="4114800" lvl="8" indent="-228600" algn="l" rtl="0">
              <a:lnSpc>
                <a:spcPct val="90000"/>
              </a:lnSpc>
              <a:spcBef>
                <a:spcPts val="300"/>
              </a:spcBef>
              <a:spcAft>
                <a:spcPts val="300"/>
              </a:spcAft>
              <a:buSzPts val="1100"/>
              <a:buNone/>
              <a:defRPr sz="1100">
                <a:solidFill>
                  <a:srgbClr val="888888"/>
                </a:solidFill>
              </a:defRPr>
            </a:lvl9pPr>
          </a:lstStyle>
          <a:p>
            <a:endParaRPr/>
          </a:p>
        </p:txBody>
      </p:sp>
      <p:sp>
        <p:nvSpPr>
          <p:cNvPr id="34" name="Google Shape;34;p4"/>
          <p:cNvSpPr txBox="1">
            <a:spLocks noGrp="1"/>
          </p:cNvSpPr>
          <p:nvPr>
            <p:ph type="dt" idx="10"/>
          </p:nvPr>
        </p:nvSpPr>
        <p:spPr>
          <a:xfrm>
            <a:off x="822960" y="4844839"/>
            <a:ext cx="18543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35" name="Google Shape;35;p4"/>
          <p:cNvSpPr txBox="1">
            <a:spLocks noGrp="1"/>
          </p:cNvSpPr>
          <p:nvPr>
            <p:ph type="ftr" idx="11"/>
          </p:nvPr>
        </p:nvSpPr>
        <p:spPr>
          <a:xfrm>
            <a:off x="2764639" y="4844839"/>
            <a:ext cx="3617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36" name="Google Shape;36;p4"/>
          <p:cNvSpPr txBox="1">
            <a:spLocks noGrp="1"/>
          </p:cNvSpPr>
          <p:nvPr>
            <p:ph type="sldNum" idx="12"/>
          </p:nvPr>
        </p:nvSpPr>
        <p:spPr>
          <a:xfrm>
            <a:off x="7425344" y="4844839"/>
            <a:ext cx="9840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cxnSp>
        <p:nvCxnSpPr>
          <p:cNvPr id="37" name="Google Shape;37;p4"/>
          <p:cNvCxnSpPr/>
          <p:nvPr/>
        </p:nvCxnSpPr>
        <p:spPr>
          <a:xfrm>
            <a:off x="905743" y="3257550"/>
            <a:ext cx="740670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822960" y="214952"/>
            <a:ext cx="7543800" cy="1088100"/>
          </a:xfrm>
          <a:prstGeom prst="rect">
            <a:avLst/>
          </a:prstGeom>
          <a:noFill/>
          <a:ln>
            <a:noFill/>
          </a:ln>
        </p:spPr>
        <p:txBody>
          <a:bodyPr spcFirstLastPara="1" wrap="square" lIns="68575" tIns="34275" rIns="68575" bIns="34275" anchor="b" anchorCtr="0">
            <a:normAutofit/>
          </a:bodyPr>
          <a:lstStyle>
            <a:lvl1pPr lvl="0" algn="l" rtl="0">
              <a:lnSpc>
                <a:spcPct val="85000"/>
              </a:lnSpc>
              <a:spcBef>
                <a:spcPts val="0"/>
              </a:spcBef>
              <a:spcAft>
                <a:spcPts val="0"/>
              </a:spcAft>
              <a:buClr>
                <a:srgbClr val="3F3F3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40" name="Google Shape;40;p5"/>
          <p:cNvSpPr txBox="1">
            <a:spLocks noGrp="1"/>
          </p:cNvSpPr>
          <p:nvPr>
            <p:ph type="body" idx="1"/>
          </p:nvPr>
        </p:nvSpPr>
        <p:spPr>
          <a:xfrm>
            <a:off x="822959" y="1384300"/>
            <a:ext cx="3703200" cy="3017400"/>
          </a:xfrm>
          <a:prstGeom prst="rect">
            <a:avLst/>
          </a:prstGeom>
          <a:noFill/>
          <a:ln>
            <a:noFill/>
          </a:ln>
        </p:spPr>
        <p:txBody>
          <a:bodyPr spcFirstLastPara="1" wrap="square" lIns="0" tIns="34275" rIns="0" bIns="34275" anchor="t" anchorCtr="0">
            <a:normAutofit/>
          </a:bodyPr>
          <a:lstStyle>
            <a:lvl1pPr marL="457200" lvl="0" indent="-317500" algn="l" rtl="0">
              <a:lnSpc>
                <a:spcPct val="90000"/>
              </a:lnSpc>
              <a:spcBef>
                <a:spcPts val="900"/>
              </a:spcBef>
              <a:spcAft>
                <a:spcPts val="0"/>
              </a:spcAft>
              <a:buClr>
                <a:srgbClr val="3F3F3F"/>
              </a:buClr>
              <a:buSzPts val="1400"/>
              <a:buChar char=" "/>
              <a:defRPr/>
            </a:lvl1pPr>
            <a:lvl2pPr marL="914400" lvl="1" indent="-317500" algn="l" rtl="0">
              <a:lnSpc>
                <a:spcPct val="90000"/>
              </a:lnSpc>
              <a:spcBef>
                <a:spcPts val="200"/>
              </a:spcBef>
              <a:spcAft>
                <a:spcPts val="0"/>
              </a:spcAft>
              <a:buSzPts val="1400"/>
              <a:buChar char="◦"/>
              <a:defRPr/>
            </a:lvl2pPr>
            <a:lvl3pPr marL="1371600" lvl="2" indent="-317500" algn="l" rtl="0">
              <a:lnSpc>
                <a:spcPct val="90000"/>
              </a:lnSpc>
              <a:spcBef>
                <a:spcPts val="300"/>
              </a:spcBef>
              <a:spcAft>
                <a:spcPts val="0"/>
              </a:spcAft>
              <a:buSzPts val="1400"/>
              <a:buChar char="◦"/>
              <a:defRPr/>
            </a:lvl3pPr>
            <a:lvl4pPr marL="1828800" lvl="3" indent="-317500" algn="l" rtl="0">
              <a:lnSpc>
                <a:spcPct val="90000"/>
              </a:lnSpc>
              <a:spcBef>
                <a:spcPts val="300"/>
              </a:spcBef>
              <a:spcAft>
                <a:spcPts val="0"/>
              </a:spcAft>
              <a:buSzPts val="1400"/>
              <a:buChar char="◦"/>
              <a:defRPr/>
            </a:lvl4pPr>
            <a:lvl5pPr marL="2286000" lvl="4" indent="-317500" algn="l" rtl="0">
              <a:lnSpc>
                <a:spcPct val="90000"/>
              </a:lnSpc>
              <a:spcBef>
                <a:spcPts val="300"/>
              </a:spcBef>
              <a:spcAft>
                <a:spcPts val="0"/>
              </a:spcAft>
              <a:buSzPts val="1400"/>
              <a:buChar char="◦"/>
              <a:defRPr/>
            </a:lvl5pPr>
            <a:lvl6pPr marL="2743200" lvl="5" indent="-317500" algn="l" rtl="0">
              <a:lnSpc>
                <a:spcPct val="90000"/>
              </a:lnSpc>
              <a:spcBef>
                <a:spcPts val="300"/>
              </a:spcBef>
              <a:spcAft>
                <a:spcPts val="0"/>
              </a:spcAft>
              <a:buSzPts val="1400"/>
              <a:buChar char="◦"/>
              <a:defRPr/>
            </a:lvl6pPr>
            <a:lvl7pPr marL="3200400" lvl="6" indent="-317500" algn="l" rtl="0">
              <a:lnSpc>
                <a:spcPct val="90000"/>
              </a:lnSpc>
              <a:spcBef>
                <a:spcPts val="300"/>
              </a:spcBef>
              <a:spcAft>
                <a:spcPts val="0"/>
              </a:spcAft>
              <a:buSzPts val="1400"/>
              <a:buChar char="◦"/>
              <a:defRPr/>
            </a:lvl7pPr>
            <a:lvl8pPr marL="3657600" lvl="7" indent="-317500" algn="l" rtl="0">
              <a:lnSpc>
                <a:spcPct val="90000"/>
              </a:lnSpc>
              <a:spcBef>
                <a:spcPts val="300"/>
              </a:spcBef>
              <a:spcAft>
                <a:spcPts val="0"/>
              </a:spcAft>
              <a:buSzPts val="1400"/>
              <a:buChar char="◦"/>
              <a:defRPr/>
            </a:lvl8pPr>
            <a:lvl9pPr marL="4114800" lvl="8" indent="-317500" algn="l" rtl="0">
              <a:lnSpc>
                <a:spcPct val="90000"/>
              </a:lnSpc>
              <a:spcBef>
                <a:spcPts val="300"/>
              </a:spcBef>
              <a:spcAft>
                <a:spcPts val="300"/>
              </a:spcAft>
              <a:buSzPts val="1400"/>
              <a:buChar char="◦"/>
              <a:defRPr/>
            </a:lvl9pPr>
          </a:lstStyle>
          <a:p>
            <a:endParaRPr/>
          </a:p>
        </p:txBody>
      </p:sp>
      <p:sp>
        <p:nvSpPr>
          <p:cNvPr id="41" name="Google Shape;41;p5"/>
          <p:cNvSpPr txBox="1">
            <a:spLocks noGrp="1"/>
          </p:cNvSpPr>
          <p:nvPr>
            <p:ph type="body" idx="2"/>
          </p:nvPr>
        </p:nvSpPr>
        <p:spPr>
          <a:xfrm>
            <a:off x="4663440" y="1384301"/>
            <a:ext cx="3703200" cy="3017400"/>
          </a:xfrm>
          <a:prstGeom prst="rect">
            <a:avLst/>
          </a:prstGeom>
          <a:noFill/>
          <a:ln>
            <a:noFill/>
          </a:ln>
        </p:spPr>
        <p:txBody>
          <a:bodyPr spcFirstLastPara="1" wrap="square" lIns="0" tIns="34275" rIns="0" bIns="34275" anchor="t" anchorCtr="0">
            <a:normAutofit/>
          </a:bodyPr>
          <a:lstStyle>
            <a:lvl1pPr marL="457200" lvl="0" indent="-317500" algn="l" rtl="0">
              <a:lnSpc>
                <a:spcPct val="90000"/>
              </a:lnSpc>
              <a:spcBef>
                <a:spcPts val="900"/>
              </a:spcBef>
              <a:spcAft>
                <a:spcPts val="0"/>
              </a:spcAft>
              <a:buClr>
                <a:srgbClr val="3F3F3F"/>
              </a:buClr>
              <a:buSzPts val="1400"/>
              <a:buChar char=" "/>
              <a:defRPr/>
            </a:lvl1pPr>
            <a:lvl2pPr marL="914400" lvl="1" indent="-317500" algn="l" rtl="0">
              <a:lnSpc>
                <a:spcPct val="90000"/>
              </a:lnSpc>
              <a:spcBef>
                <a:spcPts val="200"/>
              </a:spcBef>
              <a:spcAft>
                <a:spcPts val="0"/>
              </a:spcAft>
              <a:buSzPts val="1400"/>
              <a:buChar char="◦"/>
              <a:defRPr/>
            </a:lvl2pPr>
            <a:lvl3pPr marL="1371600" lvl="2" indent="-317500" algn="l" rtl="0">
              <a:lnSpc>
                <a:spcPct val="90000"/>
              </a:lnSpc>
              <a:spcBef>
                <a:spcPts val="300"/>
              </a:spcBef>
              <a:spcAft>
                <a:spcPts val="0"/>
              </a:spcAft>
              <a:buSzPts val="1400"/>
              <a:buChar char="◦"/>
              <a:defRPr/>
            </a:lvl3pPr>
            <a:lvl4pPr marL="1828800" lvl="3" indent="-317500" algn="l" rtl="0">
              <a:lnSpc>
                <a:spcPct val="90000"/>
              </a:lnSpc>
              <a:spcBef>
                <a:spcPts val="300"/>
              </a:spcBef>
              <a:spcAft>
                <a:spcPts val="0"/>
              </a:spcAft>
              <a:buSzPts val="1400"/>
              <a:buChar char="◦"/>
              <a:defRPr/>
            </a:lvl4pPr>
            <a:lvl5pPr marL="2286000" lvl="4" indent="-317500" algn="l" rtl="0">
              <a:lnSpc>
                <a:spcPct val="90000"/>
              </a:lnSpc>
              <a:spcBef>
                <a:spcPts val="300"/>
              </a:spcBef>
              <a:spcAft>
                <a:spcPts val="0"/>
              </a:spcAft>
              <a:buSzPts val="1400"/>
              <a:buChar char="◦"/>
              <a:defRPr/>
            </a:lvl5pPr>
            <a:lvl6pPr marL="2743200" lvl="5" indent="-317500" algn="l" rtl="0">
              <a:lnSpc>
                <a:spcPct val="90000"/>
              </a:lnSpc>
              <a:spcBef>
                <a:spcPts val="300"/>
              </a:spcBef>
              <a:spcAft>
                <a:spcPts val="0"/>
              </a:spcAft>
              <a:buSzPts val="1400"/>
              <a:buChar char="◦"/>
              <a:defRPr/>
            </a:lvl6pPr>
            <a:lvl7pPr marL="3200400" lvl="6" indent="-317500" algn="l" rtl="0">
              <a:lnSpc>
                <a:spcPct val="90000"/>
              </a:lnSpc>
              <a:spcBef>
                <a:spcPts val="300"/>
              </a:spcBef>
              <a:spcAft>
                <a:spcPts val="0"/>
              </a:spcAft>
              <a:buSzPts val="1400"/>
              <a:buChar char="◦"/>
              <a:defRPr/>
            </a:lvl7pPr>
            <a:lvl8pPr marL="3657600" lvl="7" indent="-317500" algn="l" rtl="0">
              <a:lnSpc>
                <a:spcPct val="90000"/>
              </a:lnSpc>
              <a:spcBef>
                <a:spcPts val="300"/>
              </a:spcBef>
              <a:spcAft>
                <a:spcPts val="0"/>
              </a:spcAft>
              <a:buSzPts val="1400"/>
              <a:buChar char="◦"/>
              <a:defRPr/>
            </a:lvl8pPr>
            <a:lvl9pPr marL="4114800" lvl="8" indent="-317500" algn="l" rtl="0">
              <a:lnSpc>
                <a:spcPct val="90000"/>
              </a:lnSpc>
              <a:spcBef>
                <a:spcPts val="300"/>
              </a:spcBef>
              <a:spcAft>
                <a:spcPts val="300"/>
              </a:spcAft>
              <a:buSzPts val="1400"/>
              <a:buChar char="◦"/>
              <a:defRPr/>
            </a:lvl9pPr>
          </a:lstStyle>
          <a:p>
            <a:endParaRPr/>
          </a:p>
        </p:txBody>
      </p:sp>
      <p:sp>
        <p:nvSpPr>
          <p:cNvPr id="42" name="Google Shape;42;p5"/>
          <p:cNvSpPr txBox="1">
            <a:spLocks noGrp="1"/>
          </p:cNvSpPr>
          <p:nvPr>
            <p:ph type="dt" idx="10"/>
          </p:nvPr>
        </p:nvSpPr>
        <p:spPr>
          <a:xfrm>
            <a:off x="822960" y="4844839"/>
            <a:ext cx="18543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43" name="Google Shape;43;p5"/>
          <p:cNvSpPr txBox="1">
            <a:spLocks noGrp="1"/>
          </p:cNvSpPr>
          <p:nvPr>
            <p:ph type="ftr" idx="11"/>
          </p:nvPr>
        </p:nvSpPr>
        <p:spPr>
          <a:xfrm>
            <a:off x="2764639" y="4844839"/>
            <a:ext cx="3617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44" name="Google Shape;44;p5"/>
          <p:cNvSpPr txBox="1">
            <a:spLocks noGrp="1"/>
          </p:cNvSpPr>
          <p:nvPr>
            <p:ph type="sldNum" idx="12"/>
          </p:nvPr>
        </p:nvSpPr>
        <p:spPr>
          <a:xfrm>
            <a:off x="7425344" y="4844839"/>
            <a:ext cx="9840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6"/>
          <p:cNvSpPr txBox="1">
            <a:spLocks noGrp="1"/>
          </p:cNvSpPr>
          <p:nvPr>
            <p:ph type="title"/>
          </p:nvPr>
        </p:nvSpPr>
        <p:spPr>
          <a:xfrm>
            <a:off x="822960" y="214952"/>
            <a:ext cx="7543800" cy="1088100"/>
          </a:xfrm>
          <a:prstGeom prst="rect">
            <a:avLst/>
          </a:prstGeom>
          <a:noFill/>
          <a:ln>
            <a:noFill/>
          </a:ln>
        </p:spPr>
        <p:txBody>
          <a:bodyPr spcFirstLastPara="1" wrap="square" lIns="68575" tIns="34275" rIns="68575" bIns="34275" anchor="b" anchorCtr="0">
            <a:normAutofit/>
          </a:bodyPr>
          <a:lstStyle>
            <a:lvl1pPr lvl="0" algn="l" rtl="0">
              <a:lnSpc>
                <a:spcPct val="85000"/>
              </a:lnSpc>
              <a:spcBef>
                <a:spcPts val="0"/>
              </a:spcBef>
              <a:spcAft>
                <a:spcPts val="0"/>
              </a:spcAft>
              <a:buClr>
                <a:srgbClr val="3F3F3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47" name="Google Shape;47;p6"/>
          <p:cNvSpPr txBox="1">
            <a:spLocks noGrp="1"/>
          </p:cNvSpPr>
          <p:nvPr>
            <p:ph type="body" idx="1"/>
          </p:nvPr>
        </p:nvSpPr>
        <p:spPr>
          <a:xfrm>
            <a:off x="822960" y="1384539"/>
            <a:ext cx="3703200" cy="552300"/>
          </a:xfrm>
          <a:prstGeom prst="rect">
            <a:avLst/>
          </a:prstGeom>
          <a:noFill/>
          <a:ln>
            <a:noFill/>
          </a:ln>
        </p:spPr>
        <p:txBody>
          <a:bodyPr spcFirstLastPara="1" wrap="square" lIns="68575" tIns="34275" rIns="68575" bIns="34275" anchor="ctr" anchorCtr="0">
            <a:normAutofit/>
          </a:bodyPr>
          <a:lstStyle>
            <a:lvl1pPr marL="457200" lvl="0" indent="-228600" algn="l" rtl="0">
              <a:lnSpc>
                <a:spcPct val="90000"/>
              </a:lnSpc>
              <a:spcBef>
                <a:spcPts val="900"/>
              </a:spcBef>
              <a:spcAft>
                <a:spcPts val="0"/>
              </a:spcAft>
              <a:buClr>
                <a:schemeClr val="dk2"/>
              </a:buClr>
              <a:buSzPts val="1500"/>
              <a:buNone/>
              <a:defRPr sz="1500" b="0" cap="none">
                <a:solidFill>
                  <a:schemeClr val="dk2"/>
                </a:solidFill>
              </a:defRPr>
            </a:lvl1pPr>
            <a:lvl2pPr marL="914400" lvl="1" indent="-228600" algn="l" rtl="0">
              <a:lnSpc>
                <a:spcPct val="90000"/>
              </a:lnSpc>
              <a:spcBef>
                <a:spcPts val="200"/>
              </a:spcBef>
              <a:spcAft>
                <a:spcPts val="0"/>
              </a:spcAft>
              <a:buSzPts val="1500"/>
              <a:buNone/>
              <a:defRPr sz="1500" b="1"/>
            </a:lvl2pPr>
            <a:lvl3pPr marL="1371600" lvl="2" indent="-228600" algn="l" rtl="0">
              <a:lnSpc>
                <a:spcPct val="90000"/>
              </a:lnSpc>
              <a:spcBef>
                <a:spcPts val="300"/>
              </a:spcBef>
              <a:spcAft>
                <a:spcPts val="0"/>
              </a:spcAft>
              <a:buSzPts val="1400"/>
              <a:buNone/>
              <a:defRPr sz="1400" b="1"/>
            </a:lvl3pPr>
            <a:lvl4pPr marL="1828800" lvl="3" indent="-228600" algn="l" rtl="0">
              <a:lnSpc>
                <a:spcPct val="90000"/>
              </a:lnSpc>
              <a:spcBef>
                <a:spcPts val="300"/>
              </a:spcBef>
              <a:spcAft>
                <a:spcPts val="0"/>
              </a:spcAft>
              <a:buSzPts val="1200"/>
              <a:buNone/>
              <a:defRPr sz="1200" b="1"/>
            </a:lvl4pPr>
            <a:lvl5pPr marL="2286000" lvl="4" indent="-228600" algn="l" rtl="0">
              <a:lnSpc>
                <a:spcPct val="90000"/>
              </a:lnSpc>
              <a:spcBef>
                <a:spcPts val="300"/>
              </a:spcBef>
              <a:spcAft>
                <a:spcPts val="0"/>
              </a:spcAft>
              <a:buSzPts val="1200"/>
              <a:buNone/>
              <a:defRPr sz="1200" b="1"/>
            </a:lvl5pPr>
            <a:lvl6pPr marL="2743200" lvl="5" indent="-228600" algn="l" rtl="0">
              <a:lnSpc>
                <a:spcPct val="90000"/>
              </a:lnSpc>
              <a:spcBef>
                <a:spcPts val="300"/>
              </a:spcBef>
              <a:spcAft>
                <a:spcPts val="0"/>
              </a:spcAft>
              <a:buSzPts val="1200"/>
              <a:buNone/>
              <a:defRPr sz="1200" b="1"/>
            </a:lvl6pPr>
            <a:lvl7pPr marL="3200400" lvl="6" indent="-228600" algn="l" rtl="0">
              <a:lnSpc>
                <a:spcPct val="90000"/>
              </a:lnSpc>
              <a:spcBef>
                <a:spcPts val="300"/>
              </a:spcBef>
              <a:spcAft>
                <a:spcPts val="0"/>
              </a:spcAft>
              <a:buSzPts val="1200"/>
              <a:buNone/>
              <a:defRPr sz="1200" b="1"/>
            </a:lvl7pPr>
            <a:lvl8pPr marL="3657600" lvl="7" indent="-228600" algn="l" rtl="0">
              <a:lnSpc>
                <a:spcPct val="90000"/>
              </a:lnSpc>
              <a:spcBef>
                <a:spcPts val="300"/>
              </a:spcBef>
              <a:spcAft>
                <a:spcPts val="0"/>
              </a:spcAft>
              <a:buSzPts val="1200"/>
              <a:buNone/>
              <a:defRPr sz="1200" b="1"/>
            </a:lvl8pPr>
            <a:lvl9pPr marL="4114800" lvl="8" indent="-228600" algn="l" rtl="0">
              <a:lnSpc>
                <a:spcPct val="90000"/>
              </a:lnSpc>
              <a:spcBef>
                <a:spcPts val="300"/>
              </a:spcBef>
              <a:spcAft>
                <a:spcPts val="300"/>
              </a:spcAft>
              <a:buSzPts val="1200"/>
              <a:buNone/>
              <a:defRPr sz="1200" b="1"/>
            </a:lvl9pPr>
          </a:lstStyle>
          <a:p>
            <a:endParaRPr/>
          </a:p>
        </p:txBody>
      </p:sp>
      <p:sp>
        <p:nvSpPr>
          <p:cNvPr id="48" name="Google Shape;48;p6"/>
          <p:cNvSpPr txBox="1">
            <a:spLocks noGrp="1"/>
          </p:cNvSpPr>
          <p:nvPr>
            <p:ph type="body" idx="2"/>
          </p:nvPr>
        </p:nvSpPr>
        <p:spPr>
          <a:xfrm>
            <a:off x="822960" y="1936750"/>
            <a:ext cx="3703200" cy="2533800"/>
          </a:xfrm>
          <a:prstGeom prst="rect">
            <a:avLst/>
          </a:prstGeom>
          <a:noFill/>
          <a:ln>
            <a:noFill/>
          </a:ln>
        </p:spPr>
        <p:txBody>
          <a:bodyPr spcFirstLastPara="1" wrap="square" lIns="0" tIns="34275" rIns="0" bIns="34275" anchor="t" anchorCtr="0">
            <a:normAutofit/>
          </a:bodyPr>
          <a:lstStyle>
            <a:lvl1pPr marL="457200" lvl="0" indent="-317500" algn="l" rtl="0">
              <a:lnSpc>
                <a:spcPct val="90000"/>
              </a:lnSpc>
              <a:spcBef>
                <a:spcPts val="900"/>
              </a:spcBef>
              <a:spcAft>
                <a:spcPts val="0"/>
              </a:spcAft>
              <a:buClr>
                <a:srgbClr val="3F3F3F"/>
              </a:buClr>
              <a:buSzPts val="1400"/>
              <a:buChar char=" "/>
              <a:defRPr/>
            </a:lvl1pPr>
            <a:lvl2pPr marL="914400" lvl="1" indent="-317500" algn="l" rtl="0">
              <a:lnSpc>
                <a:spcPct val="90000"/>
              </a:lnSpc>
              <a:spcBef>
                <a:spcPts val="200"/>
              </a:spcBef>
              <a:spcAft>
                <a:spcPts val="0"/>
              </a:spcAft>
              <a:buSzPts val="1400"/>
              <a:buChar char="◦"/>
              <a:defRPr/>
            </a:lvl2pPr>
            <a:lvl3pPr marL="1371600" lvl="2" indent="-317500" algn="l" rtl="0">
              <a:lnSpc>
                <a:spcPct val="90000"/>
              </a:lnSpc>
              <a:spcBef>
                <a:spcPts val="300"/>
              </a:spcBef>
              <a:spcAft>
                <a:spcPts val="0"/>
              </a:spcAft>
              <a:buSzPts val="1400"/>
              <a:buChar char="◦"/>
              <a:defRPr/>
            </a:lvl3pPr>
            <a:lvl4pPr marL="1828800" lvl="3" indent="-317500" algn="l" rtl="0">
              <a:lnSpc>
                <a:spcPct val="90000"/>
              </a:lnSpc>
              <a:spcBef>
                <a:spcPts val="300"/>
              </a:spcBef>
              <a:spcAft>
                <a:spcPts val="0"/>
              </a:spcAft>
              <a:buSzPts val="1400"/>
              <a:buChar char="◦"/>
              <a:defRPr/>
            </a:lvl4pPr>
            <a:lvl5pPr marL="2286000" lvl="4" indent="-317500" algn="l" rtl="0">
              <a:lnSpc>
                <a:spcPct val="90000"/>
              </a:lnSpc>
              <a:spcBef>
                <a:spcPts val="300"/>
              </a:spcBef>
              <a:spcAft>
                <a:spcPts val="0"/>
              </a:spcAft>
              <a:buSzPts val="1400"/>
              <a:buChar char="◦"/>
              <a:defRPr/>
            </a:lvl5pPr>
            <a:lvl6pPr marL="2743200" lvl="5" indent="-317500" algn="l" rtl="0">
              <a:lnSpc>
                <a:spcPct val="90000"/>
              </a:lnSpc>
              <a:spcBef>
                <a:spcPts val="300"/>
              </a:spcBef>
              <a:spcAft>
                <a:spcPts val="0"/>
              </a:spcAft>
              <a:buSzPts val="1400"/>
              <a:buChar char="◦"/>
              <a:defRPr/>
            </a:lvl6pPr>
            <a:lvl7pPr marL="3200400" lvl="6" indent="-317500" algn="l" rtl="0">
              <a:lnSpc>
                <a:spcPct val="90000"/>
              </a:lnSpc>
              <a:spcBef>
                <a:spcPts val="300"/>
              </a:spcBef>
              <a:spcAft>
                <a:spcPts val="0"/>
              </a:spcAft>
              <a:buSzPts val="1400"/>
              <a:buChar char="◦"/>
              <a:defRPr/>
            </a:lvl7pPr>
            <a:lvl8pPr marL="3657600" lvl="7" indent="-317500" algn="l" rtl="0">
              <a:lnSpc>
                <a:spcPct val="90000"/>
              </a:lnSpc>
              <a:spcBef>
                <a:spcPts val="300"/>
              </a:spcBef>
              <a:spcAft>
                <a:spcPts val="0"/>
              </a:spcAft>
              <a:buSzPts val="1400"/>
              <a:buChar char="◦"/>
              <a:defRPr/>
            </a:lvl8pPr>
            <a:lvl9pPr marL="4114800" lvl="8" indent="-317500" algn="l" rtl="0">
              <a:lnSpc>
                <a:spcPct val="90000"/>
              </a:lnSpc>
              <a:spcBef>
                <a:spcPts val="300"/>
              </a:spcBef>
              <a:spcAft>
                <a:spcPts val="300"/>
              </a:spcAft>
              <a:buSzPts val="1400"/>
              <a:buChar char="◦"/>
              <a:defRPr/>
            </a:lvl9pPr>
          </a:lstStyle>
          <a:p>
            <a:endParaRPr/>
          </a:p>
        </p:txBody>
      </p:sp>
      <p:sp>
        <p:nvSpPr>
          <p:cNvPr id="49" name="Google Shape;49;p6"/>
          <p:cNvSpPr txBox="1">
            <a:spLocks noGrp="1"/>
          </p:cNvSpPr>
          <p:nvPr>
            <p:ph type="body" idx="3"/>
          </p:nvPr>
        </p:nvSpPr>
        <p:spPr>
          <a:xfrm>
            <a:off x="4663440" y="1384539"/>
            <a:ext cx="3703200" cy="552300"/>
          </a:xfrm>
          <a:prstGeom prst="rect">
            <a:avLst/>
          </a:prstGeom>
          <a:noFill/>
          <a:ln>
            <a:noFill/>
          </a:ln>
        </p:spPr>
        <p:txBody>
          <a:bodyPr spcFirstLastPara="1" wrap="square" lIns="68575" tIns="34275" rIns="68575" bIns="34275" anchor="ctr" anchorCtr="0">
            <a:normAutofit/>
          </a:bodyPr>
          <a:lstStyle>
            <a:lvl1pPr marL="457200" lvl="0" indent="-228600" algn="l" rtl="0">
              <a:lnSpc>
                <a:spcPct val="90000"/>
              </a:lnSpc>
              <a:spcBef>
                <a:spcPts val="900"/>
              </a:spcBef>
              <a:spcAft>
                <a:spcPts val="0"/>
              </a:spcAft>
              <a:buClr>
                <a:schemeClr val="dk2"/>
              </a:buClr>
              <a:buSzPts val="1500"/>
              <a:buNone/>
              <a:defRPr sz="1500" b="0" cap="none">
                <a:solidFill>
                  <a:schemeClr val="dk2"/>
                </a:solidFill>
              </a:defRPr>
            </a:lvl1pPr>
            <a:lvl2pPr marL="914400" lvl="1" indent="-228600" algn="l" rtl="0">
              <a:lnSpc>
                <a:spcPct val="90000"/>
              </a:lnSpc>
              <a:spcBef>
                <a:spcPts val="200"/>
              </a:spcBef>
              <a:spcAft>
                <a:spcPts val="0"/>
              </a:spcAft>
              <a:buSzPts val="1500"/>
              <a:buNone/>
              <a:defRPr sz="1500" b="1"/>
            </a:lvl2pPr>
            <a:lvl3pPr marL="1371600" lvl="2" indent="-228600" algn="l" rtl="0">
              <a:lnSpc>
                <a:spcPct val="90000"/>
              </a:lnSpc>
              <a:spcBef>
                <a:spcPts val="300"/>
              </a:spcBef>
              <a:spcAft>
                <a:spcPts val="0"/>
              </a:spcAft>
              <a:buSzPts val="1400"/>
              <a:buNone/>
              <a:defRPr sz="1400" b="1"/>
            </a:lvl3pPr>
            <a:lvl4pPr marL="1828800" lvl="3" indent="-228600" algn="l" rtl="0">
              <a:lnSpc>
                <a:spcPct val="90000"/>
              </a:lnSpc>
              <a:spcBef>
                <a:spcPts val="300"/>
              </a:spcBef>
              <a:spcAft>
                <a:spcPts val="0"/>
              </a:spcAft>
              <a:buSzPts val="1200"/>
              <a:buNone/>
              <a:defRPr sz="1200" b="1"/>
            </a:lvl4pPr>
            <a:lvl5pPr marL="2286000" lvl="4" indent="-228600" algn="l" rtl="0">
              <a:lnSpc>
                <a:spcPct val="90000"/>
              </a:lnSpc>
              <a:spcBef>
                <a:spcPts val="300"/>
              </a:spcBef>
              <a:spcAft>
                <a:spcPts val="0"/>
              </a:spcAft>
              <a:buSzPts val="1200"/>
              <a:buNone/>
              <a:defRPr sz="1200" b="1"/>
            </a:lvl5pPr>
            <a:lvl6pPr marL="2743200" lvl="5" indent="-228600" algn="l" rtl="0">
              <a:lnSpc>
                <a:spcPct val="90000"/>
              </a:lnSpc>
              <a:spcBef>
                <a:spcPts val="300"/>
              </a:spcBef>
              <a:spcAft>
                <a:spcPts val="0"/>
              </a:spcAft>
              <a:buSzPts val="1200"/>
              <a:buNone/>
              <a:defRPr sz="1200" b="1"/>
            </a:lvl6pPr>
            <a:lvl7pPr marL="3200400" lvl="6" indent="-228600" algn="l" rtl="0">
              <a:lnSpc>
                <a:spcPct val="90000"/>
              </a:lnSpc>
              <a:spcBef>
                <a:spcPts val="300"/>
              </a:spcBef>
              <a:spcAft>
                <a:spcPts val="0"/>
              </a:spcAft>
              <a:buSzPts val="1200"/>
              <a:buNone/>
              <a:defRPr sz="1200" b="1"/>
            </a:lvl7pPr>
            <a:lvl8pPr marL="3657600" lvl="7" indent="-228600" algn="l" rtl="0">
              <a:lnSpc>
                <a:spcPct val="90000"/>
              </a:lnSpc>
              <a:spcBef>
                <a:spcPts val="300"/>
              </a:spcBef>
              <a:spcAft>
                <a:spcPts val="0"/>
              </a:spcAft>
              <a:buSzPts val="1200"/>
              <a:buNone/>
              <a:defRPr sz="1200" b="1"/>
            </a:lvl8pPr>
            <a:lvl9pPr marL="4114800" lvl="8" indent="-228600" algn="l" rtl="0">
              <a:lnSpc>
                <a:spcPct val="90000"/>
              </a:lnSpc>
              <a:spcBef>
                <a:spcPts val="300"/>
              </a:spcBef>
              <a:spcAft>
                <a:spcPts val="300"/>
              </a:spcAft>
              <a:buSzPts val="1200"/>
              <a:buNone/>
              <a:defRPr sz="1200" b="1"/>
            </a:lvl9pPr>
          </a:lstStyle>
          <a:p>
            <a:endParaRPr/>
          </a:p>
        </p:txBody>
      </p:sp>
      <p:sp>
        <p:nvSpPr>
          <p:cNvPr id="50" name="Google Shape;50;p6"/>
          <p:cNvSpPr txBox="1">
            <a:spLocks noGrp="1"/>
          </p:cNvSpPr>
          <p:nvPr>
            <p:ph type="body" idx="4"/>
          </p:nvPr>
        </p:nvSpPr>
        <p:spPr>
          <a:xfrm>
            <a:off x="4663440" y="1936750"/>
            <a:ext cx="3703200" cy="2533800"/>
          </a:xfrm>
          <a:prstGeom prst="rect">
            <a:avLst/>
          </a:prstGeom>
          <a:noFill/>
          <a:ln>
            <a:noFill/>
          </a:ln>
        </p:spPr>
        <p:txBody>
          <a:bodyPr spcFirstLastPara="1" wrap="square" lIns="0" tIns="34275" rIns="0" bIns="34275" anchor="t" anchorCtr="0">
            <a:normAutofit/>
          </a:bodyPr>
          <a:lstStyle>
            <a:lvl1pPr marL="457200" lvl="0" indent="-317500" algn="l" rtl="0">
              <a:lnSpc>
                <a:spcPct val="90000"/>
              </a:lnSpc>
              <a:spcBef>
                <a:spcPts val="900"/>
              </a:spcBef>
              <a:spcAft>
                <a:spcPts val="0"/>
              </a:spcAft>
              <a:buClr>
                <a:srgbClr val="3F3F3F"/>
              </a:buClr>
              <a:buSzPts val="1400"/>
              <a:buChar char=" "/>
              <a:defRPr/>
            </a:lvl1pPr>
            <a:lvl2pPr marL="914400" lvl="1" indent="-317500" algn="l" rtl="0">
              <a:lnSpc>
                <a:spcPct val="90000"/>
              </a:lnSpc>
              <a:spcBef>
                <a:spcPts val="200"/>
              </a:spcBef>
              <a:spcAft>
                <a:spcPts val="0"/>
              </a:spcAft>
              <a:buSzPts val="1400"/>
              <a:buChar char="◦"/>
              <a:defRPr/>
            </a:lvl2pPr>
            <a:lvl3pPr marL="1371600" lvl="2" indent="-317500" algn="l" rtl="0">
              <a:lnSpc>
                <a:spcPct val="90000"/>
              </a:lnSpc>
              <a:spcBef>
                <a:spcPts val="300"/>
              </a:spcBef>
              <a:spcAft>
                <a:spcPts val="0"/>
              </a:spcAft>
              <a:buSzPts val="1400"/>
              <a:buChar char="◦"/>
              <a:defRPr/>
            </a:lvl3pPr>
            <a:lvl4pPr marL="1828800" lvl="3" indent="-317500" algn="l" rtl="0">
              <a:lnSpc>
                <a:spcPct val="90000"/>
              </a:lnSpc>
              <a:spcBef>
                <a:spcPts val="300"/>
              </a:spcBef>
              <a:spcAft>
                <a:spcPts val="0"/>
              </a:spcAft>
              <a:buSzPts val="1400"/>
              <a:buChar char="◦"/>
              <a:defRPr/>
            </a:lvl4pPr>
            <a:lvl5pPr marL="2286000" lvl="4" indent="-317500" algn="l" rtl="0">
              <a:lnSpc>
                <a:spcPct val="90000"/>
              </a:lnSpc>
              <a:spcBef>
                <a:spcPts val="300"/>
              </a:spcBef>
              <a:spcAft>
                <a:spcPts val="0"/>
              </a:spcAft>
              <a:buSzPts val="1400"/>
              <a:buChar char="◦"/>
              <a:defRPr/>
            </a:lvl5pPr>
            <a:lvl6pPr marL="2743200" lvl="5" indent="-317500" algn="l" rtl="0">
              <a:lnSpc>
                <a:spcPct val="90000"/>
              </a:lnSpc>
              <a:spcBef>
                <a:spcPts val="300"/>
              </a:spcBef>
              <a:spcAft>
                <a:spcPts val="0"/>
              </a:spcAft>
              <a:buSzPts val="1400"/>
              <a:buChar char="◦"/>
              <a:defRPr/>
            </a:lvl6pPr>
            <a:lvl7pPr marL="3200400" lvl="6" indent="-317500" algn="l" rtl="0">
              <a:lnSpc>
                <a:spcPct val="90000"/>
              </a:lnSpc>
              <a:spcBef>
                <a:spcPts val="300"/>
              </a:spcBef>
              <a:spcAft>
                <a:spcPts val="0"/>
              </a:spcAft>
              <a:buSzPts val="1400"/>
              <a:buChar char="◦"/>
              <a:defRPr/>
            </a:lvl7pPr>
            <a:lvl8pPr marL="3657600" lvl="7" indent="-317500" algn="l" rtl="0">
              <a:lnSpc>
                <a:spcPct val="90000"/>
              </a:lnSpc>
              <a:spcBef>
                <a:spcPts val="300"/>
              </a:spcBef>
              <a:spcAft>
                <a:spcPts val="0"/>
              </a:spcAft>
              <a:buSzPts val="1400"/>
              <a:buChar char="◦"/>
              <a:defRPr/>
            </a:lvl8pPr>
            <a:lvl9pPr marL="4114800" lvl="8" indent="-317500" algn="l" rtl="0">
              <a:lnSpc>
                <a:spcPct val="90000"/>
              </a:lnSpc>
              <a:spcBef>
                <a:spcPts val="300"/>
              </a:spcBef>
              <a:spcAft>
                <a:spcPts val="300"/>
              </a:spcAft>
              <a:buSzPts val="1400"/>
              <a:buChar char="◦"/>
              <a:defRPr/>
            </a:lvl9pPr>
          </a:lstStyle>
          <a:p>
            <a:endParaRPr/>
          </a:p>
        </p:txBody>
      </p:sp>
      <p:sp>
        <p:nvSpPr>
          <p:cNvPr id="51" name="Google Shape;51;p6"/>
          <p:cNvSpPr txBox="1">
            <a:spLocks noGrp="1"/>
          </p:cNvSpPr>
          <p:nvPr>
            <p:ph type="dt" idx="10"/>
          </p:nvPr>
        </p:nvSpPr>
        <p:spPr>
          <a:xfrm>
            <a:off x="822960" y="4844839"/>
            <a:ext cx="18543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52" name="Google Shape;52;p6"/>
          <p:cNvSpPr txBox="1">
            <a:spLocks noGrp="1"/>
          </p:cNvSpPr>
          <p:nvPr>
            <p:ph type="ftr" idx="11"/>
          </p:nvPr>
        </p:nvSpPr>
        <p:spPr>
          <a:xfrm>
            <a:off x="2764639" y="4844839"/>
            <a:ext cx="3617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53" name="Google Shape;53;p6"/>
          <p:cNvSpPr txBox="1">
            <a:spLocks noGrp="1"/>
          </p:cNvSpPr>
          <p:nvPr>
            <p:ph type="sldNum" idx="12"/>
          </p:nvPr>
        </p:nvSpPr>
        <p:spPr>
          <a:xfrm>
            <a:off x="7425344" y="4844839"/>
            <a:ext cx="9840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7"/>
          <p:cNvSpPr txBox="1">
            <a:spLocks noGrp="1"/>
          </p:cNvSpPr>
          <p:nvPr>
            <p:ph type="title"/>
          </p:nvPr>
        </p:nvSpPr>
        <p:spPr>
          <a:xfrm>
            <a:off x="822960" y="214952"/>
            <a:ext cx="7543800" cy="1088100"/>
          </a:xfrm>
          <a:prstGeom prst="rect">
            <a:avLst/>
          </a:prstGeom>
          <a:noFill/>
          <a:ln>
            <a:noFill/>
          </a:ln>
        </p:spPr>
        <p:txBody>
          <a:bodyPr spcFirstLastPara="1" wrap="square" lIns="68575" tIns="34275" rIns="68575" bIns="34275" anchor="b" anchorCtr="0">
            <a:normAutofit/>
          </a:bodyPr>
          <a:lstStyle>
            <a:lvl1pPr lvl="0" algn="l" rtl="0">
              <a:lnSpc>
                <a:spcPct val="85000"/>
              </a:lnSpc>
              <a:spcBef>
                <a:spcPts val="0"/>
              </a:spcBef>
              <a:spcAft>
                <a:spcPts val="0"/>
              </a:spcAft>
              <a:buClr>
                <a:srgbClr val="3F3F3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56" name="Google Shape;56;p7"/>
          <p:cNvSpPr txBox="1">
            <a:spLocks noGrp="1"/>
          </p:cNvSpPr>
          <p:nvPr>
            <p:ph type="dt" idx="10"/>
          </p:nvPr>
        </p:nvSpPr>
        <p:spPr>
          <a:xfrm>
            <a:off x="822960" y="4844839"/>
            <a:ext cx="18543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57" name="Google Shape;57;p7"/>
          <p:cNvSpPr txBox="1">
            <a:spLocks noGrp="1"/>
          </p:cNvSpPr>
          <p:nvPr>
            <p:ph type="ftr" idx="11"/>
          </p:nvPr>
        </p:nvSpPr>
        <p:spPr>
          <a:xfrm>
            <a:off x="2764639" y="4844839"/>
            <a:ext cx="3617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58" name="Google Shape;58;p7"/>
          <p:cNvSpPr txBox="1">
            <a:spLocks noGrp="1"/>
          </p:cNvSpPr>
          <p:nvPr>
            <p:ph type="sldNum" idx="12"/>
          </p:nvPr>
        </p:nvSpPr>
        <p:spPr>
          <a:xfrm>
            <a:off x="7425344" y="4844839"/>
            <a:ext cx="9840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59"/>
        <p:cNvGrpSpPr/>
        <p:nvPr/>
      </p:nvGrpSpPr>
      <p:grpSpPr>
        <a:xfrm>
          <a:off x="0" y="0"/>
          <a:ext cx="0" cy="0"/>
          <a:chOff x="0" y="0"/>
          <a:chExt cx="0" cy="0"/>
        </a:xfrm>
      </p:grpSpPr>
      <p:sp>
        <p:nvSpPr>
          <p:cNvPr id="60" name="Google Shape;60;p8"/>
          <p:cNvSpPr/>
          <p:nvPr/>
        </p:nvSpPr>
        <p:spPr>
          <a:xfrm>
            <a:off x="2381" y="4800600"/>
            <a:ext cx="9141600" cy="342900"/>
          </a:xfrm>
          <a:prstGeom prst="rect">
            <a:avLst/>
          </a:prstGeom>
          <a:solidFill>
            <a:schemeClr val="accent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1" name="Google Shape;61;p8"/>
          <p:cNvSpPr/>
          <p:nvPr/>
        </p:nvSpPr>
        <p:spPr>
          <a:xfrm>
            <a:off x="11" y="4750737"/>
            <a:ext cx="9141600" cy="480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2" name="Google Shape;62;p8"/>
          <p:cNvSpPr txBox="1">
            <a:spLocks noGrp="1"/>
          </p:cNvSpPr>
          <p:nvPr>
            <p:ph type="dt" idx="10"/>
          </p:nvPr>
        </p:nvSpPr>
        <p:spPr>
          <a:xfrm>
            <a:off x="822960" y="4844839"/>
            <a:ext cx="18543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3" name="Google Shape;63;p8"/>
          <p:cNvSpPr txBox="1">
            <a:spLocks noGrp="1"/>
          </p:cNvSpPr>
          <p:nvPr>
            <p:ph type="ftr" idx="11"/>
          </p:nvPr>
        </p:nvSpPr>
        <p:spPr>
          <a:xfrm>
            <a:off x="2764639" y="4844839"/>
            <a:ext cx="3617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solidFill>
                  <a:srgbClr val="FFFFFF"/>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4" name="Google Shape;64;p8"/>
          <p:cNvSpPr txBox="1">
            <a:spLocks noGrp="1"/>
          </p:cNvSpPr>
          <p:nvPr>
            <p:ph type="sldNum" idx="12"/>
          </p:nvPr>
        </p:nvSpPr>
        <p:spPr>
          <a:xfrm>
            <a:off x="7425344" y="4844839"/>
            <a:ext cx="9840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5"/>
        <p:cNvGrpSpPr/>
        <p:nvPr/>
      </p:nvGrpSpPr>
      <p:grpSpPr>
        <a:xfrm>
          <a:off x="0" y="0"/>
          <a:ext cx="0" cy="0"/>
          <a:chOff x="0" y="0"/>
          <a:chExt cx="0" cy="0"/>
        </a:xfrm>
      </p:grpSpPr>
      <p:sp>
        <p:nvSpPr>
          <p:cNvPr id="66" name="Google Shape;66;p9"/>
          <p:cNvSpPr/>
          <p:nvPr/>
        </p:nvSpPr>
        <p:spPr>
          <a:xfrm>
            <a:off x="12" y="0"/>
            <a:ext cx="3038100" cy="5143500"/>
          </a:xfrm>
          <a:prstGeom prst="rect">
            <a:avLst/>
          </a:prstGeom>
          <a:solidFill>
            <a:schemeClr val="accent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7" name="Google Shape;67;p9"/>
          <p:cNvSpPr/>
          <p:nvPr/>
        </p:nvSpPr>
        <p:spPr>
          <a:xfrm>
            <a:off x="3030053" y="0"/>
            <a:ext cx="48000" cy="51435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8" name="Google Shape;68;p9"/>
          <p:cNvSpPr txBox="1">
            <a:spLocks noGrp="1"/>
          </p:cNvSpPr>
          <p:nvPr>
            <p:ph type="title"/>
          </p:nvPr>
        </p:nvSpPr>
        <p:spPr>
          <a:xfrm>
            <a:off x="342900" y="445769"/>
            <a:ext cx="2400300" cy="1714500"/>
          </a:xfrm>
          <a:prstGeom prst="rect">
            <a:avLst/>
          </a:prstGeom>
          <a:noFill/>
          <a:ln>
            <a:noFill/>
          </a:ln>
        </p:spPr>
        <p:txBody>
          <a:bodyPr spcFirstLastPara="1" wrap="square" lIns="68575" tIns="34275" rIns="68575" bIns="34275" anchor="b" anchorCtr="0">
            <a:normAutofit/>
          </a:bodyPr>
          <a:lstStyle>
            <a:lvl1pPr lvl="0" algn="l" rtl="0">
              <a:lnSpc>
                <a:spcPct val="85000"/>
              </a:lnSpc>
              <a:spcBef>
                <a:spcPts val="0"/>
              </a:spcBef>
              <a:spcAft>
                <a:spcPts val="0"/>
              </a:spcAft>
              <a:buClr>
                <a:srgbClr val="FFFFFF"/>
              </a:buClr>
              <a:buSzPts val="2700"/>
              <a:buFont typeface="Calibri"/>
              <a:buNone/>
              <a:defRPr sz="2700" b="0">
                <a:solidFill>
                  <a:srgbClr val="FFFFFF"/>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69" name="Google Shape;69;p9"/>
          <p:cNvSpPr txBox="1">
            <a:spLocks noGrp="1"/>
          </p:cNvSpPr>
          <p:nvPr>
            <p:ph type="body" idx="1"/>
          </p:nvPr>
        </p:nvSpPr>
        <p:spPr>
          <a:xfrm>
            <a:off x="3600450" y="548640"/>
            <a:ext cx="4869300" cy="3943200"/>
          </a:xfrm>
          <a:prstGeom prst="rect">
            <a:avLst/>
          </a:prstGeom>
          <a:noFill/>
          <a:ln>
            <a:noFill/>
          </a:ln>
        </p:spPr>
        <p:txBody>
          <a:bodyPr spcFirstLastPara="1" wrap="square" lIns="0" tIns="34275" rIns="0" bIns="34275" anchor="t" anchorCtr="0">
            <a:normAutofit/>
          </a:bodyPr>
          <a:lstStyle>
            <a:lvl1pPr marL="457200" lvl="0" indent="-317500" algn="l" rtl="0">
              <a:lnSpc>
                <a:spcPct val="90000"/>
              </a:lnSpc>
              <a:spcBef>
                <a:spcPts val="900"/>
              </a:spcBef>
              <a:spcAft>
                <a:spcPts val="0"/>
              </a:spcAft>
              <a:buClr>
                <a:srgbClr val="3F3F3F"/>
              </a:buClr>
              <a:buSzPts val="1400"/>
              <a:buChar char=" "/>
              <a:defRPr/>
            </a:lvl1pPr>
            <a:lvl2pPr marL="914400" lvl="1" indent="-317500" algn="l" rtl="0">
              <a:lnSpc>
                <a:spcPct val="90000"/>
              </a:lnSpc>
              <a:spcBef>
                <a:spcPts val="200"/>
              </a:spcBef>
              <a:spcAft>
                <a:spcPts val="0"/>
              </a:spcAft>
              <a:buSzPts val="1400"/>
              <a:buChar char="◦"/>
              <a:defRPr/>
            </a:lvl2pPr>
            <a:lvl3pPr marL="1371600" lvl="2" indent="-317500" algn="l" rtl="0">
              <a:lnSpc>
                <a:spcPct val="90000"/>
              </a:lnSpc>
              <a:spcBef>
                <a:spcPts val="300"/>
              </a:spcBef>
              <a:spcAft>
                <a:spcPts val="0"/>
              </a:spcAft>
              <a:buSzPts val="1400"/>
              <a:buChar char="◦"/>
              <a:defRPr/>
            </a:lvl3pPr>
            <a:lvl4pPr marL="1828800" lvl="3" indent="-317500" algn="l" rtl="0">
              <a:lnSpc>
                <a:spcPct val="90000"/>
              </a:lnSpc>
              <a:spcBef>
                <a:spcPts val="300"/>
              </a:spcBef>
              <a:spcAft>
                <a:spcPts val="0"/>
              </a:spcAft>
              <a:buSzPts val="1400"/>
              <a:buChar char="◦"/>
              <a:defRPr/>
            </a:lvl4pPr>
            <a:lvl5pPr marL="2286000" lvl="4" indent="-317500" algn="l" rtl="0">
              <a:lnSpc>
                <a:spcPct val="90000"/>
              </a:lnSpc>
              <a:spcBef>
                <a:spcPts val="300"/>
              </a:spcBef>
              <a:spcAft>
                <a:spcPts val="0"/>
              </a:spcAft>
              <a:buSzPts val="1400"/>
              <a:buChar char="◦"/>
              <a:defRPr/>
            </a:lvl5pPr>
            <a:lvl6pPr marL="2743200" lvl="5" indent="-317500" algn="l" rtl="0">
              <a:lnSpc>
                <a:spcPct val="90000"/>
              </a:lnSpc>
              <a:spcBef>
                <a:spcPts val="300"/>
              </a:spcBef>
              <a:spcAft>
                <a:spcPts val="0"/>
              </a:spcAft>
              <a:buSzPts val="1400"/>
              <a:buChar char="◦"/>
              <a:defRPr/>
            </a:lvl6pPr>
            <a:lvl7pPr marL="3200400" lvl="6" indent="-317500" algn="l" rtl="0">
              <a:lnSpc>
                <a:spcPct val="90000"/>
              </a:lnSpc>
              <a:spcBef>
                <a:spcPts val="300"/>
              </a:spcBef>
              <a:spcAft>
                <a:spcPts val="0"/>
              </a:spcAft>
              <a:buSzPts val="1400"/>
              <a:buChar char="◦"/>
              <a:defRPr/>
            </a:lvl7pPr>
            <a:lvl8pPr marL="3657600" lvl="7" indent="-317500" algn="l" rtl="0">
              <a:lnSpc>
                <a:spcPct val="90000"/>
              </a:lnSpc>
              <a:spcBef>
                <a:spcPts val="300"/>
              </a:spcBef>
              <a:spcAft>
                <a:spcPts val="0"/>
              </a:spcAft>
              <a:buSzPts val="1400"/>
              <a:buChar char="◦"/>
              <a:defRPr/>
            </a:lvl8pPr>
            <a:lvl9pPr marL="4114800" lvl="8" indent="-317500" algn="l" rtl="0">
              <a:lnSpc>
                <a:spcPct val="90000"/>
              </a:lnSpc>
              <a:spcBef>
                <a:spcPts val="300"/>
              </a:spcBef>
              <a:spcAft>
                <a:spcPts val="300"/>
              </a:spcAft>
              <a:buSzPts val="1400"/>
              <a:buChar char="◦"/>
              <a:defRPr/>
            </a:lvl9pPr>
          </a:lstStyle>
          <a:p>
            <a:endParaRPr/>
          </a:p>
        </p:txBody>
      </p:sp>
      <p:sp>
        <p:nvSpPr>
          <p:cNvPr id="70" name="Google Shape;70;p9"/>
          <p:cNvSpPr txBox="1">
            <a:spLocks noGrp="1"/>
          </p:cNvSpPr>
          <p:nvPr>
            <p:ph type="body" idx="2"/>
          </p:nvPr>
        </p:nvSpPr>
        <p:spPr>
          <a:xfrm>
            <a:off x="342900" y="2194560"/>
            <a:ext cx="2400300" cy="25344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900"/>
              </a:spcBef>
              <a:spcAft>
                <a:spcPts val="0"/>
              </a:spcAft>
              <a:buClr>
                <a:srgbClr val="FFFFFF"/>
              </a:buClr>
              <a:buSzPts val="1100"/>
              <a:buNone/>
              <a:defRPr sz="1100">
                <a:solidFill>
                  <a:srgbClr val="FFFFFF"/>
                </a:solidFill>
              </a:defRPr>
            </a:lvl1pPr>
            <a:lvl2pPr marL="914400" lvl="1" indent="-228600" algn="l" rtl="0">
              <a:lnSpc>
                <a:spcPct val="90000"/>
              </a:lnSpc>
              <a:spcBef>
                <a:spcPts val="200"/>
              </a:spcBef>
              <a:spcAft>
                <a:spcPts val="0"/>
              </a:spcAft>
              <a:buSzPts val="900"/>
              <a:buNone/>
              <a:defRPr sz="900"/>
            </a:lvl2pPr>
            <a:lvl3pPr marL="1371600" lvl="2" indent="-228600" algn="l" rtl="0">
              <a:lnSpc>
                <a:spcPct val="90000"/>
              </a:lnSpc>
              <a:spcBef>
                <a:spcPts val="300"/>
              </a:spcBef>
              <a:spcAft>
                <a:spcPts val="0"/>
              </a:spcAft>
              <a:buSzPts val="800"/>
              <a:buNone/>
              <a:defRPr sz="800"/>
            </a:lvl3pPr>
            <a:lvl4pPr marL="1828800" lvl="3" indent="-228600" algn="l" rtl="0">
              <a:lnSpc>
                <a:spcPct val="90000"/>
              </a:lnSpc>
              <a:spcBef>
                <a:spcPts val="300"/>
              </a:spcBef>
              <a:spcAft>
                <a:spcPts val="0"/>
              </a:spcAft>
              <a:buSzPts val="700"/>
              <a:buNone/>
              <a:defRPr sz="700"/>
            </a:lvl4pPr>
            <a:lvl5pPr marL="2286000" lvl="4" indent="-228600" algn="l" rtl="0">
              <a:lnSpc>
                <a:spcPct val="90000"/>
              </a:lnSpc>
              <a:spcBef>
                <a:spcPts val="300"/>
              </a:spcBef>
              <a:spcAft>
                <a:spcPts val="0"/>
              </a:spcAft>
              <a:buSzPts val="700"/>
              <a:buNone/>
              <a:defRPr sz="700"/>
            </a:lvl5pPr>
            <a:lvl6pPr marL="2743200" lvl="5" indent="-228600" algn="l" rtl="0">
              <a:lnSpc>
                <a:spcPct val="90000"/>
              </a:lnSpc>
              <a:spcBef>
                <a:spcPts val="300"/>
              </a:spcBef>
              <a:spcAft>
                <a:spcPts val="0"/>
              </a:spcAft>
              <a:buSzPts val="700"/>
              <a:buNone/>
              <a:defRPr sz="700"/>
            </a:lvl6pPr>
            <a:lvl7pPr marL="3200400" lvl="6" indent="-228600" algn="l" rtl="0">
              <a:lnSpc>
                <a:spcPct val="90000"/>
              </a:lnSpc>
              <a:spcBef>
                <a:spcPts val="300"/>
              </a:spcBef>
              <a:spcAft>
                <a:spcPts val="0"/>
              </a:spcAft>
              <a:buSzPts val="700"/>
              <a:buNone/>
              <a:defRPr sz="700"/>
            </a:lvl7pPr>
            <a:lvl8pPr marL="3657600" lvl="7" indent="-228600" algn="l" rtl="0">
              <a:lnSpc>
                <a:spcPct val="90000"/>
              </a:lnSpc>
              <a:spcBef>
                <a:spcPts val="300"/>
              </a:spcBef>
              <a:spcAft>
                <a:spcPts val="0"/>
              </a:spcAft>
              <a:buSzPts val="700"/>
              <a:buNone/>
              <a:defRPr sz="700"/>
            </a:lvl8pPr>
            <a:lvl9pPr marL="4114800" lvl="8" indent="-228600" algn="l" rtl="0">
              <a:lnSpc>
                <a:spcPct val="90000"/>
              </a:lnSpc>
              <a:spcBef>
                <a:spcPts val="300"/>
              </a:spcBef>
              <a:spcAft>
                <a:spcPts val="300"/>
              </a:spcAft>
              <a:buSzPts val="700"/>
              <a:buNone/>
              <a:defRPr sz="700"/>
            </a:lvl9pPr>
          </a:lstStyle>
          <a:p>
            <a:endParaRPr/>
          </a:p>
        </p:txBody>
      </p:sp>
      <p:sp>
        <p:nvSpPr>
          <p:cNvPr id="71" name="Google Shape;71;p9"/>
          <p:cNvSpPr txBox="1">
            <a:spLocks noGrp="1"/>
          </p:cNvSpPr>
          <p:nvPr>
            <p:ph type="dt" idx="10"/>
          </p:nvPr>
        </p:nvSpPr>
        <p:spPr>
          <a:xfrm>
            <a:off x="349134" y="4844839"/>
            <a:ext cx="19638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2" name="Google Shape;72;p9"/>
          <p:cNvSpPr txBox="1">
            <a:spLocks noGrp="1"/>
          </p:cNvSpPr>
          <p:nvPr>
            <p:ph type="ftr" idx="11"/>
          </p:nvPr>
        </p:nvSpPr>
        <p:spPr>
          <a:xfrm>
            <a:off x="3600450" y="4844839"/>
            <a:ext cx="34863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solidFill>
                  <a:schemeClr val="dk2"/>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3" name="Google Shape;73;p9"/>
          <p:cNvSpPr txBox="1">
            <a:spLocks noGrp="1"/>
          </p:cNvSpPr>
          <p:nvPr>
            <p:ph type="sldNum" idx="12"/>
          </p:nvPr>
        </p:nvSpPr>
        <p:spPr>
          <a:xfrm>
            <a:off x="7425344" y="4844839"/>
            <a:ext cx="9840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sz="800" b="0" i="0" u="none" strike="noStrike" cap="none">
                <a:solidFill>
                  <a:schemeClr val="dk2"/>
                </a:solidFill>
                <a:latin typeface="Calibri"/>
                <a:ea typeface="Calibri"/>
                <a:cs typeface="Calibri"/>
                <a:sym typeface="Calibri"/>
              </a:defRPr>
            </a:lvl1pPr>
            <a:lvl2pPr marL="0" lvl="1" indent="0" algn="r" rtl="0">
              <a:spcBef>
                <a:spcPts val="0"/>
              </a:spcBef>
              <a:buNone/>
              <a:defRPr sz="800" b="0" i="0" u="none" strike="noStrike" cap="none">
                <a:solidFill>
                  <a:schemeClr val="dk2"/>
                </a:solidFill>
                <a:latin typeface="Calibri"/>
                <a:ea typeface="Calibri"/>
                <a:cs typeface="Calibri"/>
                <a:sym typeface="Calibri"/>
              </a:defRPr>
            </a:lvl2pPr>
            <a:lvl3pPr marL="0" lvl="2" indent="0" algn="r" rtl="0">
              <a:spcBef>
                <a:spcPts val="0"/>
              </a:spcBef>
              <a:buNone/>
              <a:defRPr sz="800" b="0" i="0" u="none" strike="noStrike" cap="none">
                <a:solidFill>
                  <a:schemeClr val="dk2"/>
                </a:solidFill>
                <a:latin typeface="Calibri"/>
                <a:ea typeface="Calibri"/>
                <a:cs typeface="Calibri"/>
                <a:sym typeface="Calibri"/>
              </a:defRPr>
            </a:lvl3pPr>
            <a:lvl4pPr marL="0" lvl="3" indent="0" algn="r" rtl="0">
              <a:spcBef>
                <a:spcPts val="0"/>
              </a:spcBef>
              <a:buNone/>
              <a:defRPr sz="800" b="0" i="0" u="none" strike="noStrike" cap="none">
                <a:solidFill>
                  <a:schemeClr val="dk2"/>
                </a:solidFill>
                <a:latin typeface="Calibri"/>
                <a:ea typeface="Calibri"/>
                <a:cs typeface="Calibri"/>
                <a:sym typeface="Calibri"/>
              </a:defRPr>
            </a:lvl4pPr>
            <a:lvl5pPr marL="0" lvl="4" indent="0" algn="r" rtl="0">
              <a:spcBef>
                <a:spcPts val="0"/>
              </a:spcBef>
              <a:buNone/>
              <a:defRPr sz="800" b="0" i="0" u="none" strike="noStrike" cap="none">
                <a:solidFill>
                  <a:schemeClr val="dk2"/>
                </a:solidFill>
                <a:latin typeface="Calibri"/>
                <a:ea typeface="Calibri"/>
                <a:cs typeface="Calibri"/>
                <a:sym typeface="Calibri"/>
              </a:defRPr>
            </a:lvl5pPr>
            <a:lvl6pPr marL="0" lvl="5" indent="0" algn="r" rtl="0">
              <a:spcBef>
                <a:spcPts val="0"/>
              </a:spcBef>
              <a:buNone/>
              <a:defRPr sz="800" b="0" i="0" u="none" strike="noStrike" cap="none">
                <a:solidFill>
                  <a:schemeClr val="dk2"/>
                </a:solidFill>
                <a:latin typeface="Calibri"/>
                <a:ea typeface="Calibri"/>
                <a:cs typeface="Calibri"/>
                <a:sym typeface="Calibri"/>
              </a:defRPr>
            </a:lvl6pPr>
            <a:lvl7pPr marL="0" lvl="6" indent="0" algn="r" rtl="0">
              <a:spcBef>
                <a:spcPts val="0"/>
              </a:spcBef>
              <a:buNone/>
              <a:defRPr sz="800" b="0" i="0" u="none" strike="noStrike" cap="none">
                <a:solidFill>
                  <a:schemeClr val="dk2"/>
                </a:solidFill>
                <a:latin typeface="Calibri"/>
                <a:ea typeface="Calibri"/>
                <a:cs typeface="Calibri"/>
                <a:sym typeface="Calibri"/>
              </a:defRPr>
            </a:lvl7pPr>
            <a:lvl8pPr marL="0" lvl="7" indent="0" algn="r" rtl="0">
              <a:spcBef>
                <a:spcPts val="0"/>
              </a:spcBef>
              <a:buNone/>
              <a:defRPr sz="800" b="0" i="0" u="none" strike="noStrike" cap="none">
                <a:solidFill>
                  <a:schemeClr val="dk2"/>
                </a:solidFill>
                <a:latin typeface="Calibri"/>
                <a:ea typeface="Calibri"/>
                <a:cs typeface="Calibri"/>
                <a:sym typeface="Calibri"/>
              </a:defRPr>
            </a:lvl8pPr>
            <a:lvl9pPr marL="0" lvl="8" indent="0" algn="r" rtl="0">
              <a:spcBef>
                <a:spcPts val="0"/>
              </a:spcBef>
              <a:buNone/>
              <a:defRPr sz="800" b="0" i="0" u="none" strike="noStrike" cap="none">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4"/>
        <p:cNvGrpSpPr/>
        <p:nvPr/>
      </p:nvGrpSpPr>
      <p:grpSpPr>
        <a:xfrm>
          <a:off x="0" y="0"/>
          <a:ext cx="0" cy="0"/>
          <a:chOff x="0" y="0"/>
          <a:chExt cx="0" cy="0"/>
        </a:xfrm>
      </p:grpSpPr>
      <p:sp>
        <p:nvSpPr>
          <p:cNvPr id="75" name="Google Shape;75;p10"/>
          <p:cNvSpPr/>
          <p:nvPr/>
        </p:nvSpPr>
        <p:spPr>
          <a:xfrm>
            <a:off x="0" y="3714750"/>
            <a:ext cx="9141600" cy="1428900"/>
          </a:xfrm>
          <a:prstGeom prst="rect">
            <a:avLst/>
          </a:prstGeom>
          <a:solidFill>
            <a:schemeClr val="accent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76" name="Google Shape;76;p10"/>
          <p:cNvSpPr/>
          <p:nvPr/>
        </p:nvSpPr>
        <p:spPr>
          <a:xfrm>
            <a:off x="11" y="3686307"/>
            <a:ext cx="9141600" cy="480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77" name="Google Shape;77;p10"/>
          <p:cNvSpPr txBox="1">
            <a:spLocks noGrp="1"/>
          </p:cNvSpPr>
          <p:nvPr>
            <p:ph type="title"/>
          </p:nvPr>
        </p:nvSpPr>
        <p:spPr>
          <a:xfrm>
            <a:off x="822960" y="3806190"/>
            <a:ext cx="7584900" cy="617100"/>
          </a:xfrm>
          <a:prstGeom prst="rect">
            <a:avLst/>
          </a:prstGeom>
          <a:noFill/>
          <a:ln>
            <a:noFill/>
          </a:ln>
        </p:spPr>
        <p:txBody>
          <a:bodyPr spcFirstLastPara="1" wrap="square" lIns="68575" tIns="0" rIns="68575" bIns="0" anchor="b" anchorCtr="0">
            <a:noAutofit/>
          </a:bodyPr>
          <a:lstStyle>
            <a:lvl1pPr lvl="0" algn="l" rtl="0">
              <a:lnSpc>
                <a:spcPct val="85000"/>
              </a:lnSpc>
              <a:spcBef>
                <a:spcPts val="0"/>
              </a:spcBef>
              <a:spcAft>
                <a:spcPts val="0"/>
              </a:spcAft>
              <a:buClr>
                <a:srgbClr val="FFFFFF"/>
              </a:buClr>
              <a:buSzPts val="2700"/>
              <a:buFont typeface="Calibri"/>
              <a:buNone/>
              <a:defRPr sz="2700" b="0">
                <a:solidFill>
                  <a:srgbClr val="FFFFFF"/>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8" name="Google Shape;78;p10"/>
          <p:cNvSpPr>
            <a:spLocks noGrp="1"/>
          </p:cNvSpPr>
          <p:nvPr>
            <p:ph type="pic" idx="2"/>
          </p:nvPr>
        </p:nvSpPr>
        <p:spPr>
          <a:xfrm>
            <a:off x="11" y="0"/>
            <a:ext cx="9144000" cy="3686400"/>
          </a:xfrm>
          <a:prstGeom prst="rect">
            <a:avLst/>
          </a:prstGeom>
          <a:solidFill>
            <a:schemeClr val="accent3"/>
          </a:solidFill>
          <a:ln>
            <a:noFill/>
          </a:ln>
        </p:spPr>
      </p:sp>
      <p:sp>
        <p:nvSpPr>
          <p:cNvPr id="79" name="Google Shape;79;p10"/>
          <p:cNvSpPr txBox="1">
            <a:spLocks noGrp="1"/>
          </p:cNvSpPr>
          <p:nvPr>
            <p:ph type="body" idx="1"/>
          </p:nvPr>
        </p:nvSpPr>
        <p:spPr>
          <a:xfrm>
            <a:off x="822960" y="4430267"/>
            <a:ext cx="7584900" cy="445800"/>
          </a:xfrm>
          <a:prstGeom prst="rect">
            <a:avLst/>
          </a:prstGeom>
          <a:noFill/>
          <a:ln>
            <a:noFill/>
          </a:ln>
        </p:spPr>
        <p:txBody>
          <a:bodyPr spcFirstLastPara="1" wrap="square" lIns="68575" tIns="0" rIns="68575" bIns="0" anchor="t" anchorCtr="0">
            <a:normAutofit/>
          </a:bodyPr>
          <a:lstStyle>
            <a:lvl1pPr marL="457200" lvl="0" indent="-228600" algn="l" rtl="0">
              <a:lnSpc>
                <a:spcPct val="90000"/>
              </a:lnSpc>
              <a:spcBef>
                <a:spcPts val="0"/>
              </a:spcBef>
              <a:spcAft>
                <a:spcPts val="0"/>
              </a:spcAft>
              <a:buClr>
                <a:srgbClr val="FFFFFF"/>
              </a:buClr>
              <a:buSzPts val="1100"/>
              <a:buNone/>
              <a:defRPr sz="1100">
                <a:solidFill>
                  <a:srgbClr val="FFFFFF"/>
                </a:solidFill>
              </a:defRPr>
            </a:lvl1pPr>
            <a:lvl2pPr marL="914400" lvl="1" indent="-228600" algn="l" rtl="0">
              <a:lnSpc>
                <a:spcPct val="90000"/>
              </a:lnSpc>
              <a:spcBef>
                <a:spcPts val="500"/>
              </a:spcBef>
              <a:spcAft>
                <a:spcPts val="0"/>
              </a:spcAft>
              <a:buSzPts val="900"/>
              <a:buNone/>
              <a:defRPr sz="900"/>
            </a:lvl2pPr>
            <a:lvl3pPr marL="1371600" lvl="2" indent="-228600" algn="l" rtl="0">
              <a:lnSpc>
                <a:spcPct val="90000"/>
              </a:lnSpc>
              <a:spcBef>
                <a:spcPts val="300"/>
              </a:spcBef>
              <a:spcAft>
                <a:spcPts val="0"/>
              </a:spcAft>
              <a:buSzPts val="800"/>
              <a:buNone/>
              <a:defRPr sz="800"/>
            </a:lvl3pPr>
            <a:lvl4pPr marL="1828800" lvl="3" indent="-228600" algn="l" rtl="0">
              <a:lnSpc>
                <a:spcPct val="90000"/>
              </a:lnSpc>
              <a:spcBef>
                <a:spcPts val="300"/>
              </a:spcBef>
              <a:spcAft>
                <a:spcPts val="0"/>
              </a:spcAft>
              <a:buSzPts val="700"/>
              <a:buNone/>
              <a:defRPr sz="700"/>
            </a:lvl4pPr>
            <a:lvl5pPr marL="2286000" lvl="4" indent="-228600" algn="l" rtl="0">
              <a:lnSpc>
                <a:spcPct val="90000"/>
              </a:lnSpc>
              <a:spcBef>
                <a:spcPts val="300"/>
              </a:spcBef>
              <a:spcAft>
                <a:spcPts val="0"/>
              </a:spcAft>
              <a:buSzPts val="700"/>
              <a:buNone/>
              <a:defRPr sz="700"/>
            </a:lvl5pPr>
            <a:lvl6pPr marL="2743200" lvl="5" indent="-228600" algn="l" rtl="0">
              <a:lnSpc>
                <a:spcPct val="90000"/>
              </a:lnSpc>
              <a:spcBef>
                <a:spcPts val="300"/>
              </a:spcBef>
              <a:spcAft>
                <a:spcPts val="0"/>
              </a:spcAft>
              <a:buSzPts val="700"/>
              <a:buNone/>
              <a:defRPr sz="700"/>
            </a:lvl6pPr>
            <a:lvl7pPr marL="3200400" lvl="6" indent="-228600" algn="l" rtl="0">
              <a:lnSpc>
                <a:spcPct val="90000"/>
              </a:lnSpc>
              <a:spcBef>
                <a:spcPts val="300"/>
              </a:spcBef>
              <a:spcAft>
                <a:spcPts val="0"/>
              </a:spcAft>
              <a:buSzPts val="700"/>
              <a:buNone/>
              <a:defRPr sz="700"/>
            </a:lvl7pPr>
            <a:lvl8pPr marL="3657600" lvl="7" indent="-228600" algn="l" rtl="0">
              <a:lnSpc>
                <a:spcPct val="90000"/>
              </a:lnSpc>
              <a:spcBef>
                <a:spcPts val="300"/>
              </a:spcBef>
              <a:spcAft>
                <a:spcPts val="0"/>
              </a:spcAft>
              <a:buSzPts val="700"/>
              <a:buNone/>
              <a:defRPr sz="700"/>
            </a:lvl8pPr>
            <a:lvl9pPr marL="4114800" lvl="8" indent="-228600" algn="l" rtl="0">
              <a:lnSpc>
                <a:spcPct val="90000"/>
              </a:lnSpc>
              <a:spcBef>
                <a:spcPts val="300"/>
              </a:spcBef>
              <a:spcAft>
                <a:spcPts val="300"/>
              </a:spcAft>
              <a:buSzPts val="700"/>
              <a:buNone/>
              <a:defRPr sz="700"/>
            </a:lvl9pPr>
          </a:lstStyle>
          <a:p>
            <a:endParaRPr/>
          </a:p>
        </p:txBody>
      </p:sp>
      <p:sp>
        <p:nvSpPr>
          <p:cNvPr id="80" name="Google Shape;80;p10"/>
          <p:cNvSpPr txBox="1">
            <a:spLocks noGrp="1"/>
          </p:cNvSpPr>
          <p:nvPr>
            <p:ph type="dt" idx="10"/>
          </p:nvPr>
        </p:nvSpPr>
        <p:spPr>
          <a:xfrm>
            <a:off x="822960" y="4844839"/>
            <a:ext cx="18543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1" name="Google Shape;81;p10"/>
          <p:cNvSpPr txBox="1">
            <a:spLocks noGrp="1"/>
          </p:cNvSpPr>
          <p:nvPr>
            <p:ph type="ftr" idx="11"/>
          </p:nvPr>
        </p:nvSpPr>
        <p:spPr>
          <a:xfrm>
            <a:off x="2764639" y="4844839"/>
            <a:ext cx="3617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2" name="Google Shape;82;p10"/>
          <p:cNvSpPr txBox="1">
            <a:spLocks noGrp="1"/>
          </p:cNvSpPr>
          <p:nvPr>
            <p:ph type="sldNum" idx="12"/>
          </p:nvPr>
        </p:nvSpPr>
        <p:spPr>
          <a:xfrm>
            <a:off x="7425344" y="4844839"/>
            <a:ext cx="9840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1" y="4800600"/>
            <a:ext cx="9144000" cy="342900"/>
          </a:xfrm>
          <a:prstGeom prst="rect">
            <a:avLst/>
          </a:prstGeom>
          <a:solidFill>
            <a:schemeClr val="accent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7" name="Google Shape;7;p1"/>
          <p:cNvSpPr/>
          <p:nvPr/>
        </p:nvSpPr>
        <p:spPr>
          <a:xfrm>
            <a:off x="0" y="4750737"/>
            <a:ext cx="9144000" cy="495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8" name="Google Shape;8;p1"/>
          <p:cNvSpPr txBox="1">
            <a:spLocks noGrp="1"/>
          </p:cNvSpPr>
          <p:nvPr>
            <p:ph type="title"/>
          </p:nvPr>
        </p:nvSpPr>
        <p:spPr>
          <a:xfrm>
            <a:off x="822960" y="214952"/>
            <a:ext cx="7543800" cy="1088100"/>
          </a:xfrm>
          <a:prstGeom prst="rect">
            <a:avLst/>
          </a:prstGeom>
          <a:noFill/>
          <a:ln>
            <a:noFill/>
          </a:ln>
        </p:spPr>
        <p:txBody>
          <a:bodyPr spcFirstLastPara="1" wrap="square" lIns="68575" tIns="34275" rIns="68575" bIns="34275" anchor="b" anchorCtr="0">
            <a:normAutofit/>
          </a:bodyPr>
          <a:lstStyle>
            <a:lvl1pPr marR="0" lvl="0" algn="l" rtl="0">
              <a:lnSpc>
                <a:spcPct val="85000"/>
              </a:lnSpc>
              <a:spcBef>
                <a:spcPts val="0"/>
              </a:spcBef>
              <a:spcAft>
                <a:spcPts val="0"/>
              </a:spcAft>
              <a:buClr>
                <a:srgbClr val="3F3F3F"/>
              </a:buClr>
              <a:buSzPts val="3600"/>
              <a:buFont typeface="Calibri"/>
              <a:buNone/>
              <a:defRPr sz="3600" b="0" i="0" u="none" strike="noStrike" cap="none">
                <a:solidFill>
                  <a:srgbClr val="3F3F3F"/>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9" name="Google Shape;9;p1"/>
          <p:cNvSpPr txBox="1">
            <a:spLocks noGrp="1"/>
          </p:cNvSpPr>
          <p:nvPr>
            <p:ph type="body" idx="1"/>
          </p:nvPr>
        </p:nvSpPr>
        <p:spPr>
          <a:xfrm>
            <a:off x="822960" y="1384300"/>
            <a:ext cx="7543800" cy="3017400"/>
          </a:xfrm>
          <a:prstGeom prst="rect">
            <a:avLst/>
          </a:prstGeom>
          <a:noFill/>
          <a:ln>
            <a:noFill/>
          </a:ln>
        </p:spPr>
        <p:txBody>
          <a:bodyPr spcFirstLastPara="1" wrap="square" lIns="0" tIns="34275" rIns="0" bIns="34275" anchor="t" anchorCtr="0">
            <a:normAutofit/>
          </a:bodyPr>
          <a:lstStyle>
            <a:lvl1pPr marL="457200" marR="0" lvl="0" indent="-323850" algn="l" rtl="0">
              <a:lnSpc>
                <a:spcPct val="90000"/>
              </a:lnSpc>
              <a:spcBef>
                <a:spcPts val="900"/>
              </a:spcBef>
              <a:spcAft>
                <a:spcPts val="0"/>
              </a:spcAft>
              <a:buClr>
                <a:srgbClr val="3F3F3F"/>
              </a:buClr>
              <a:buSzPts val="1500"/>
              <a:buFont typeface="Calibri"/>
              <a:buChar char=" "/>
              <a:defRPr sz="1500" b="0" i="0" u="none" strike="noStrike" cap="none">
                <a:solidFill>
                  <a:srgbClr val="3F3F3F"/>
                </a:solidFill>
                <a:latin typeface="Calibri"/>
                <a:ea typeface="Calibri"/>
                <a:cs typeface="Calibri"/>
                <a:sym typeface="Calibri"/>
              </a:defRPr>
            </a:lvl1pPr>
            <a:lvl2pPr marL="914400" marR="0" lvl="1" indent="-317500" algn="l" rtl="0">
              <a:lnSpc>
                <a:spcPct val="90000"/>
              </a:lnSpc>
              <a:spcBef>
                <a:spcPts val="2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2pPr>
            <a:lvl3pPr marL="1371600" marR="0" lvl="2"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3pPr>
            <a:lvl4pPr marL="1828800" marR="0" lvl="3"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4pPr>
            <a:lvl5pPr marL="2286000" marR="0" lvl="4"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5pPr>
            <a:lvl6pPr marL="2743200" marR="0" lvl="5"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6pPr>
            <a:lvl7pPr marL="3200400" marR="0" lvl="6"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7pPr>
            <a:lvl8pPr marL="3657600" marR="0" lvl="7"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8pPr>
            <a:lvl9pPr marL="4114800" marR="0" lvl="8" indent="-298450" algn="l" rtl="0">
              <a:lnSpc>
                <a:spcPct val="90000"/>
              </a:lnSpc>
              <a:spcBef>
                <a:spcPts val="300"/>
              </a:spcBef>
              <a:spcAft>
                <a:spcPts val="30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9pPr>
          </a:lstStyle>
          <a:p>
            <a:endParaRPr/>
          </a:p>
        </p:txBody>
      </p:sp>
      <p:sp>
        <p:nvSpPr>
          <p:cNvPr id="10" name="Google Shape;10;p1"/>
          <p:cNvSpPr txBox="1">
            <a:spLocks noGrp="1"/>
          </p:cNvSpPr>
          <p:nvPr>
            <p:ph type="dt" idx="10"/>
          </p:nvPr>
        </p:nvSpPr>
        <p:spPr>
          <a:xfrm>
            <a:off x="822960" y="4844839"/>
            <a:ext cx="1854300" cy="2739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7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ftr" idx="11"/>
          </p:nvPr>
        </p:nvSpPr>
        <p:spPr>
          <a:xfrm>
            <a:off x="2764639" y="4844839"/>
            <a:ext cx="3617100" cy="27390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7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sldNum" idx="12"/>
          </p:nvPr>
        </p:nvSpPr>
        <p:spPr>
          <a:xfrm>
            <a:off x="7425344" y="4844839"/>
            <a:ext cx="9840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800" b="0" i="0" u="none" strike="noStrike" cap="none">
                <a:solidFill>
                  <a:srgbClr val="FFFFFF"/>
                </a:solidFill>
                <a:latin typeface="Calibri"/>
                <a:ea typeface="Calibri"/>
                <a:cs typeface="Calibri"/>
                <a:sym typeface="Calibri"/>
              </a:defRPr>
            </a:lvl1pPr>
            <a:lvl2pPr marL="0" marR="0" lvl="1" indent="0" algn="r" rtl="0">
              <a:spcBef>
                <a:spcPts val="0"/>
              </a:spcBef>
              <a:buNone/>
              <a:defRPr sz="800" b="0" i="0" u="none" strike="noStrike" cap="none">
                <a:solidFill>
                  <a:srgbClr val="FFFFFF"/>
                </a:solidFill>
                <a:latin typeface="Calibri"/>
                <a:ea typeface="Calibri"/>
                <a:cs typeface="Calibri"/>
                <a:sym typeface="Calibri"/>
              </a:defRPr>
            </a:lvl2pPr>
            <a:lvl3pPr marL="0" marR="0" lvl="2" indent="0" algn="r" rtl="0">
              <a:spcBef>
                <a:spcPts val="0"/>
              </a:spcBef>
              <a:buNone/>
              <a:defRPr sz="800" b="0" i="0" u="none" strike="noStrike" cap="none">
                <a:solidFill>
                  <a:srgbClr val="FFFFFF"/>
                </a:solidFill>
                <a:latin typeface="Calibri"/>
                <a:ea typeface="Calibri"/>
                <a:cs typeface="Calibri"/>
                <a:sym typeface="Calibri"/>
              </a:defRPr>
            </a:lvl3pPr>
            <a:lvl4pPr marL="0" marR="0" lvl="3" indent="0" algn="r" rtl="0">
              <a:spcBef>
                <a:spcPts val="0"/>
              </a:spcBef>
              <a:buNone/>
              <a:defRPr sz="800" b="0" i="0" u="none" strike="noStrike" cap="none">
                <a:solidFill>
                  <a:srgbClr val="FFFFFF"/>
                </a:solidFill>
                <a:latin typeface="Calibri"/>
                <a:ea typeface="Calibri"/>
                <a:cs typeface="Calibri"/>
                <a:sym typeface="Calibri"/>
              </a:defRPr>
            </a:lvl4pPr>
            <a:lvl5pPr marL="0" marR="0" lvl="4" indent="0" algn="r" rtl="0">
              <a:spcBef>
                <a:spcPts val="0"/>
              </a:spcBef>
              <a:buNone/>
              <a:defRPr sz="800" b="0" i="0" u="none" strike="noStrike" cap="none">
                <a:solidFill>
                  <a:srgbClr val="FFFFFF"/>
                </a:solidFill>
                <a:latin typeface="Calibri"/>
                <a:ea typeface="Calibri"/>
                <a:cs typeface="Calibri"/>
                <a:sym typeface="Calibri"/>
              </a:defRPr>
            </a:lvl5pPr>
            <a:lvl6pPr marL="0" marR="0" lvl="5" indent="0" algn="r" rtl="0">
              <a:spcBef>
                <a:spcPts val="0"/>
              </a:spcBef>
              <a:buNone/>
              <a:defRPr sz="800" b="0" i="0" u="none" strike="noStrike" cap="none">
                <a:solidFill>
                  <a:srgbClr val="FFFFFF"/>
                </a:solidFill>
                <a:latin typeface="Calibri"/>
                <a:ea typeface="Calibri"/>
                <a:cs typeface="Calibri"/>
                <a:sym typeface="Calibri"/>
              </a:defRPr>
            </a:lvl6pPr>
            <a:lvl7pPr marL="0" marR="0" lvl="6" indent="0" algn="r" rtl="0">
              <a:spcBef>
                <a:spcPts val="0"/>
              </a:spcBef>
              <a:buNone/>
              <a:defRPr sz="800" b="0" i="0" u="none" strike="noStrike" cap="none">
                <a:solidFill>
                  <a:srgbClr val="FFFFFF"/>
                </a:solidFill>
                <a:latin typeface="Calibri"/>
                <a:ea typeface="Calibri"/>
                <a:cs typeface="Calibri"/>
                <a:sym typeface="Calibri"/>
              </a:defRPr>
            </a:lvl7pPr>
            <a:lvl8pPr marL="0" marR="0" lvl="7" indent="0" algn="r" rtl="0">
              <a:spcBef>
                <a:spcPts val="0"/>
              </a:spcBef>
              <a:buNone/>
              <a:defRPr sz="800" b="0" i="0" u="none" strike="noStrike" cap="none">
                <a:solidFill>
                  <a:srgbClr val="FFFFFF"/>
                </a:solidFill>
                <a:latin typeface="Calibri"/>
                <a:ea typeface="Calibri"/>
                <a:cs typeface="Calibri"/>
                <a:sym typeface="Calibri"/>
              </a:defRPr>
            </a:lvl8pPr>
            <a:lvl9pPr marL="0" marR="0" lvl="8" indent="0" algn="r" rtl="0">
              <a:spcBef>
                <a:spcPts val="0"/>
              </a:spcBef>
              <a:buNone/>
              <a:defRPr sz="80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cxnSp>
        <p:nvCxnSpPr>
          <p:cNvPr id="13" name="Google Shape;13;p1"/>
          <p:cNvCxnSpPr/>
          <p:nvPr/>
        </p:nvCxnSpPr>
        <p:spPr>
          <a:xfrm>
            <a:off x="895149" y="1303384"/>
            <a:ext cx="747510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hyperlink" Target="https://doi.org/10.1016/j.neucom.2021.12.008" TargetMode="External"/><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4"/>
          <p:cNvSpPr txBox="1">
            <a:spLocks noGrp="1"/>
          </p:cNvSpPr>
          <p:nvPr>
            <p:ph type="ctrTitle"/>
          </p:nvPr>
        </p:nvSpPr>
        <p:spPr>
          <a:xfrm>
            <a:off x="536200" y="-1325925"/>
            <a:ext cx="8520600" cy="2052600"/>
          </a:xfrm>
          <a:prstGeom prst="rect">
            <a:avLst/>
          </a:prstGeom>
        </p:spPr>
        <p:txBody>
          <a:bodyPr spcFirstLastPara="1" wrap="square" lIns="68575" tIns="34275" rIns="68575" bIns="34275" anchor="b" anchorCtr="0">
            <a:normAutofit/>
          </a:bodyPr>
          <a:lstStyle/>
          <a:p>
            <a:pPr marL="0" lvl="0" indent="0" algn="l" rtl="0">
              <a:spcBef>
                <a:spcPts val="0"/>
              </a:spcBef>
              <a:spcAft>
                <a:spcPts val="0"/>
              </a:spcAft>
              <a:buNone/>
            </a:pPr>
            <a:r>
              <a:rPr lang="en-GB" sz="2700"/>
              <a:t>Monitoring of manufacturing process using Deep</a:t>
            </a:r>
            <a:r>
              <a:rPr lang="en-GB" sz="2900"/>
              <a:t> Learning</a:t>
            </a:r>
            <a:endParaRPr sz="2900"/>
          </a:p>
        </p:txBody>
      </p:sp>
      <p:sp>
        <p:nvSpPr>
          <p:cNvPr id="106" name="Google Shape;106;p14"/>
          <p:cNvSpPr txBox="1">
            <a:spLocks noGrp="1"/>
          </p:cNvSpPr>
          <p:nvPr>
            <p:ph type="subTitle" idx="1"/>
          </p:nvPr>
        </p:nvSpPr>
        <p:spPr>
          <a:xfrm>
            <a:off x="1127975" y="2289717"/>
            <a:ext cx="6549300" cy="990358"/>
          </a:xfrm>
          <a:prstGeom prst="rect">
            <a:avLst/>
          </a:prstGeom>
        </p:spPr>
        <p:txBody>
          <a:bodyPr spcFirstLastPara="1" wrap="square" lIns="68575" tIns="34275" rIns="68575" bIns="34275" anchor="t" anchorCtr="0">
            <a:normAutofit fontScale="25000" lnSpcReduction="20000"/>
          </a:bodyPr>
          <a:lstStyle/>
          <a:p>
            <a:pPr marL="0" lvl="0" indent="0" algn="l" rtl="0">
              <a:lnSpc>
                <a:spcPct val="115000"/>
              </a:lnSpc>
              <a:spcBef>
                <a:spcPts val="0"/>
              </a:spcBef>
              <a:spcAft>
                <a:spcPts val="0"/>
              </a:spcAft>
              <a:buNone/>
            </a:pPr>
            <a:r>
              <a:rPr lang="en-GB" sz="1600" dirty="0">
                <a:solidFill>
                  <a:schemeClr val="dk1"/>
                </a:solidFill>
                <a:latin typeface="Arial"/>
                <a:ea typeface="Arial"/>
                <a:cs typeface="Arial"/>
                <a:sym typeface="Arial"/>
              </a:rPr>
              <a:t>                                                                                                            </a:t>
            </a:r>
            <a:r>
              <a:rPr lang="en-GB" sz="4615" dirty="0">
                <a:solidFill>
                  <a:schemeClr val="dk1"/>
                </a:solidFill>
                <a:latin typeface="Arial"/>
                <a:ea typeface="Arial"/>
                <a:cs typeface="Arial"/>
                <a:sym typeface="Arial"/>
              </a:rPr>
              <a:t> </a:t>
            </a:r>
            <a:r>
              <a:rPr lang="en-GB" sz="6586" dirty="0">
                <a:solidFill>
                  <a:schemeClr val="dk1"/>
                </a:solidFill>
                <a:latin typeface="Arial"/>
                <a:ea typeface="Arial"/>
                <a:cs typeface="Arial"/>
                <a:sym typeface="Arial"/>
              </a:rPr>
              <a:t>Presenter-Amlanjyoti Pegu(200103010)</a:t>
            </a:r>
          </a:p>
          <a:p>
            <a:pPr marL="0" lvl="0" indent="0" algn="l" rtl="0">
              <a:lnSpc>
                <a:spcPct val="115000"/>
              </a:lnSpc>
              <a:spcBef>
                <a:spcPts val="0"/>
              </a:spcBef>
              <a:spcAft>
                <a:spcPts val="0"/>
              </a:spcAft>
              <a:buNone/>
            </a:pPr>
            <a:r>
              <a:rPr lang="en-GB" sz="6586" dirty="0">
                <a:solidFill>
                  <a:schemeClr val="dk1"/>
                </a:solidFill>
                <a:latin typeface="Arial"/>
                <a:ea typeface="Arial"/>
                <a:cs typeface="Arial"/>
                <a:sym typeface="Arial"/>
              </a:rPr>
              <a:t>		             Karan Koch(200103057)</a:t>
            </a:r>
          </a:p>
          <a:p>
            <a:pPr marL="0" lvl="0" indent="0" algn="l" rtl="0">
              <a:lnSpc>
                <a:spcPct val="115000"/>
              </a:lnSpc>
              <a:spcBef>
                <a:spcPts val="0"/>
              </a:spcBef>
              <a:spcAft>
                <a:spcPts val="0"/>
              </a:spcAft>
              <a:buNone/>
            </a:pPr>
            <a:r>
              <a:rPr lang="en-GB" sz="6586" dirty="0">
                <a:solidFill>
                  <a:schemeClr val="dk1"/>
                </a:solidFill>
                <a:latin typeface="Arial"/>
                <a:ea typeface="Arial"/>
                <a:cs typeface="Arial"/>
                <a:sym typeface="Arial"/>
              </a:rPr>
              <a:t>                           </a:t>
            </a:r>
            <a:r>
              <a:rPr lang="en-GB" sz="6686" dirty="0">
                <a:solidFill>
                  <a:schemeClr val="dk1"/>
                </a:solidFill>
                <a:latin typeface="Arial"/>
                <a:ea typeface="Arial"/>
                <a:cs typeface="Arial"/>
                <a:sym typeface="Arial"/>
              </a:rPr>
              <a:t>BTP Supervisor: Dr </a:t>
            </a:r>
            <a:r>
              <a:rPr lang="en-GB" sz="6686" dirty="0" err="1">
                <a:solidFill>
                  <a:schemeClr val="dk1"/>
                </a:solidFill>
                <a:latin typeface="Arial"/>
                <a:ea typeface="Arial"/>
                <a:cs typeface="Arial"/>
                <a:sym typeface="Arial"/>
              </a:rPr>
              <a:t>Sukhomay</a:t>
            </a:r>
            <a:r>
              <a:rPr lang="en-GB" sz="6686" dirty="0">
                <a:solidFill>
                  <a:schemeClr val="dk1"/>
                </a:solidFill>
                <a:latin typeface="Arial"/>
                <a:ea typeface="Arial"/>
                <a:cs typeface="Arial"/>
                <a:sym typeface="Arial"/>
              </a:rPr>
              <a:t> Pal</a:t>
            </a:r>
            <a:endParaRPr sz="3671"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ct val="68750"/>
              <a:buFont typeface="Arial"/>
              <a:buNone/>
            </a:pPr>
            <a:endParaRPr sz="1600" dirty="0">
              <a:solidFill>
                <a:schemeClr val="dk1"/>
              </a:solidFill>
              <a:latin typeface="Arial"/>
              <a:ea typeface="Arial"/>
              <a:cs typeface="Arial"/>
              <a:sym typeface="Arial"/>
            </a:endParaRPr>
          </a:p>
          <a:p>
            <a:pPr marL="0" lvl="0" indent="0" algn="l" rtl="0">
              <a:spcBef>
                <a:spcPts val="900"/>
              </a:spcBef>
              <a:spcAft>
                <a:spcPts val="200"/>
              </a:spcAft>
              <a:buNone/>
            </a:pPr>
            <a:endParaRPr dirty="0"/>
          </a:p>
        </p:txBody>
      </p:sp>
      <p:pic>
        <p:nvPicPr>
          <p:cNvPr id="107" name="Google Shape;107;p14"/>
          <p:cNvPicPr preferRelativeResize="0"/>
          <p:nvPr/>
        </p:nvPicPr>
        <p:blipFill>
          <a:blip r:embed="rId3">
            <a:alphaModFix/>
          </a:blip>
          <a:stretch>
            <a:fillRect/>
          </a:stretch>
        </p:blipFill>
        <p:spPr>
          <a:xfrm>
            <a:off x="3520289" y="726676"/>
            <a:ext cx="1542366" cy="1369754"/>
          </a:xfrm>
          <a:prstGeom prst="rect">
            <a:avLst/>
          </a:prstGeom>
          <a:noFill/>
          <a:ln>
            <a:noFill/>
          </a:ln>
        </p:spPr>
      </p:pic>
      <p:sp>
        <p:nvSpPr>
          <p:cNvPr id="108" name="Google Shape;108;p14"/>
          <p:cNvSpPr txBox="1"/>
          <p:nvPr/>
        </p:nvSpPr>
        <p:spPr>
          <a:xfrm>
            <a:off x="904475" y="3225575"/>
            <a:ext cx="6996300" cy="12429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2100" b="1">
                <a:solidFill>
                  <a:schemeClr val="dk1"/>
                </a:solidFill>
              </a:rPr>
              <a:t>Department of Mechanical Engineering</a:t>
            </a:r>
            <a:endParaRPr sz="2100" b="1">
              <a:solidFill>
                <a:schemeClr val="dk1"/>
              </a:solidFill>
            </a:endParaRPr>
          </a:p>
          <a:p>
            <a:pPr marL="0" lvl="0" indent="0" algn="ctr" rtl="0">
              <a:lnSpc>
                <a:spcPct val="115000"/>
              </a:lnSpc>
              <a:spcBef>
                <a:spcPts val="0"/>
              </a:spcBef>
              <a:spcAft>
                <a:spcPts val="0"/>
              </a:spcAft>
              <a:buNone/>
            </a:pPr>
            <a:r>
              <a:rPr lang="en-GB" sz="2400" b="1">
                <a:solidFill>
                  <a:schemeClr val="dk1"/>
                </a:solidFill>
              </a:rPr>
              <a:t>Indian Institute of Technology Guwahati</a:t>
            </a:r>
            <a:endParaRPr sz="2400" b="1">
              <a:solidFill>
                <a:schemeClr val="dk1"/>
              </a:solidFill>
            </a:endParaRPr>
          </a:p>
          <a:p>
            <a:pPr marL="0" lvl="0" indent="0" algn="ctr" rtl="0">
              <a:lnSpc>
                <a:spcPct val="115000"/>
              </a:lnSpc>
              <a:spcBef>
                <a:spcPts val="0"/>
              </a:spcBef>
              <a:spcAft>
                <a:spcPts val="0"/>
              </a:spcAft>
              <a:buNone/>
            </a:pPr>
            <a:endParaRPr sz="1700">
              <a:solidFill>
                <a:schemeClr val="dk1"/>
              </a:solidFill>
            </a:endParaRPr>
          </a:p>
        </p:txBody>
      </p:sp>
      <p:sp>
        <p:nvSpPr>
          <p:cNvPr id="109" name="Google Shape;109;p14"/>
          <p:cNvSpPr txBox="1"/>
          <p:nvPr/>
        </p:nvSpPr>
        <p:spPr>
          <a:xfrm>
            <a:off x="185925" y="4025425"/>
            <a:ext cx="8520600" cy="16341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1500">
                <a:solidFill>
                  <a:schemeClr val="dk1"/>
                </a:solidFill>
              </a:rPr>
              <a:t>ME 398 BTP Phase I Presentation</a:t>
            </a:r>
            <a:endParaRPr sz="1500">
              <a:solidFill>
                <a:schemeClr val="dk1"/>
              </a:solidFill>
            </a:endParaRPr>
          </a:p>
          <a:p>
            <a:pPr marL="0" lvl="0" indent="0" algn="ctr" rtl="0">
              <a:lnSpc>
                <a:spcPct val="115000"/>
              </a:lnSpc>
              <a:spcBef>
                <a:spcPts val="0"/>
              </a:spcBef>
              <a:spcAft>
                <a:spcPts val="0"/>
              </a:spcAft>
              <a:buNone/>
            </a:pPr>
            <a:r>
              <a:rPr lang="en-GB" sz="1500">
                <a:solidFill>
                  <a:schemeClr val="dk1"/>
                </a:solidFill>
              </a:rPr>
              <a:t>29th Nov. 2022, IIT Guwahati,India</a:t>
            </a:r>
            <a:endParaRPr sz="1500">
              <a:solidFill>
                <a:schemeClr val="dk1"/>
              </a:solidFill>
            </a:endParaRPr>
          </a:p>
          <a:p>
            <a:pPr marL="0" lvl="0" indent="0" algn="ctr" rtl="0">
              <a:lnSpc>
                <a:spcPct val="115000"/>
              </a:lnSpc>
              <a:spcBef>
                <a:spcPts val="500"/>
              </a:spcBef>
              <a:spcAft>
                <a:spcPts val="0"/>
              </a:spcAft>
              <a:buNone/>
            </a:pPr>
            <a:endParaRPr sz="1500">
              <a:solidFill>
                <a:schemeClr val="dk1"/>
              </a:solidFill>
            </a:endParaRPr>
          </a:p>
          <a:p>
            <a:pPr marL="0" lvl="0" indent="0" algn="ctr" rtl="0">
              <a:lnSpc>
                <a:spcPct val="115000"/>
              </a:lnSpc>
              <a:spcBef>
                <a:spcPts val="0"/>
              </a:spcBef>
              <a:spcAft>
                <a:spcPts val="0"/>
              </a:spcAft>
              <a:buNone/>
            </a:pPr>
            <a:endParaRPr sz="1500">
              <a:solidFill>
                <a:schemeClr val="dk1"/>
              </a:solidFill>
            </a:endParaRPr>
          </a:p>
          <a:p>
            <a:pPr marL="0" lvl="0" indent="0" algn="ctr" rtl="0">
              <a:lnSpc>
                <a:spcPct val="115000"/>
              </a:lnSpc>
              <a:spcBef>
                <a:spcPts val="0"/>
              </a:spcBef>
              <a:spcAft>
                <a:spcPts val="0"/>
              </a:spcAft>
              <a:buNone/>
            </a:pPr>
            <a:endParaRPr sz="2100" b="1">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70;p23">
            <a:extLst>
              <a:ext uri="{FF2B5EF4-FFF2-40B4-BE49-F238E27FC236}">
                <a16:creationId xmlns:a16="http://schemas.microsoft.com/office/drawing/2014/main" id="{F4D87743-E886-E13A-9D73-4A9A4BBE4C9D}"/>
              </a:ext>
            </a:extLst>
          </p:cNvPr>
          <p:cNvSpPr txBox="1">
            <a:spLocks/>
          </p:cNvSpPr>
          <p:nvPr/>
        </p:nvSpPr>
        <p:spPr>
          <a:xfrm>
            <a:off x="392300" y="305125"/>
            <a:ext cx="8391000" cy="4369800"/>
          </a:xfrm>
          <a:prstGeom prst="rect">
            <a:avLst/>
          </a:prstGeom>
          <a:noFill/>
          <a:ln>
            <a:noFill/>
          </a:ln>
        </p:spPr>
        <p:txBody>
          <a:bodyPr spcFirstLastPara="1" wrap="square" lIns="0" tIns="34275" rIns="0" bIns="34275" anchor="t" anchorCtr="0">
            <a:normAutofit/>
          </a:bodyPr>
          <a:lstStyle>
            <a:defPPr marR="0" lvl="0" algn="l" rtl="0">
              <a:lnSpc>
                <a:spcPct val="100000"/>
              </a:lnSpc>
              <a:spcBef>
                <a:spcPts val="0"/>
              </a:spcBef>
              <a:spcAft>
                <a:spcPts val="0"/>
              </a:spcAft>
            </a:defPPr>
            <a:lvl1pPr marL="457200" marR="0" lvl="0" indent="-323850" algn="l" rtl="0">
              <a:lnSpc>
                <a:spcPct val="90000"/>
              </a:lnSpc>
              <a:spcBef>
                <a:spcPts val="900"/>
              </a:spcBef>
              <a:spcAft>
                <a:spcPts val="0"/>
              </a:spcAft>
              <a:buClr>
                <a:srgbClr val="3F3F3F"/>
              </a:buClr>
              <a:buSzPts val="1500"/>
              <a:buFont typeface="Calibri"/>
              <a:buChar char=" "/>
              <a:defRPr sz="1500" b="0" i="0" u="none" strike="noStrike" cap="none">
                <a:solidFill>
                  <a:srgbClr val="3F3F3F"/>
                </a:solidFill>
                <a:latin typeface="Calibri"/>
                <a:ea typeface="Calibri"/>
                <a:cs typeface="Calibri"/>
                <a:sym typeface="Calibri"/>
              </a:defRPr>
            </a:lvl1pPr>
            <a:lvl2pPr marL="914400" marR="0" lvl="1" indent="-317500" algn="l" rtl="0">
              <a:lnSpc>
                <a:spcPct val="90000"/>
              </a:lnSpc>
              <a:spcBef>
                <a:spcPts val="2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2pPr>
            <a:lvl3pPr marL="1371600" marR="0" lvl="2"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3pPr>
            <a:lvl4pPr marL="1828800" marR="0" lvl="3"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4pPr>
            <a:lvl5pPr marL="2286000" marR="0" lvl="4"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5pPr>
            <a:lvl6pPr marL="2743200" marR="0" lvl="5"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6pPr>
            <a:lvl7pPr marL="3200400" marR="0" lvl="6"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7pPr>
            <a:lvl8pPr marL="3657600" marR="0" lvl="7"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8pPr>
            <a:lvl9pPr marL="4114800" marR="0" lvl="8" indent="-298450" algn="l" rtl="0">
              <a:lnSpc>
                <a:spcPct val="90000"/>
              </a:lnSpc>
              <a:spcBef>
                <a:spcPts val="300"/>
              </a:spcBef>
              <a:spcAft>
                <a:spcPts val="30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9pPr>
          </a:lstStyle>
          <a:p>
            <a:pPr marL="285750" indent="-285750">
              <a:buFont typeface="Wingdings" panose="05000000000000000000" pitchFamily="2" charset="2"/>
              <a:buChar char="q"/>
            </a:pPr>
            <a:r>
              <a:rPr lang="en-US" dirty="0"/>
              <a:t>  The training dataset is then fed into the model in batches of 10, while the validation dataset is generated using </a:t>
            </a:r>
            <a:r>
              <a:rPr lang="en-US" dirty="0" err="1"/>
              <a:t>ImageDataGenerator</a:t>
            </a:r>
            <a:r>
              <a:rPr lang="en-US" dirty="0"/>
              <a:t>. Finally, the model is trained for 15 epochs, and the training history is saved in the history variable.</a:t>
            </a:r>
          </a:p>
          <a:p>
            <a:pPr marL="285750" indent="-285750">
              <a:buFont typeface="Wingdings" panose="05000000000000000000" pitchFamily="2" charset="2"/>
              <a:buChar char="q"/>
            </a:pPr>
            <a:endParaRPr lang="en-US" dirty="0"/>
          </a:p>
          <a:p>
            <a:pPr marL="0" indent="0">
              <a:buFont typeface="Calibri"/>
              <a:buNone/>
            </a:pPr>
            <a:endParaRPr lang="en-US" sz="1400" dirty="0">
              <a:solidFill>
                <a:schemeClr val="dk1"/>
              </a:solidFill>
              <a:highlight>
                <a:srgbClr val="FFFFFF"/>
              </a:highlight>
              <a:latin typeface="Arial"/>
              <a:ea typeface="Arial"/>
              <a:cs typeface="Arial"/>
              <a:sym typeface="Arial"/>
            </a:endParaRPr>
          </a:p>
          <a:p>
            <a:pPr marL="0" indent="0">
              <a:buFont typeface="Calibri"/>
              <a:buNone/>
            </a:pPr>
            <a:endParaRPr lang="en-US" sz="1400" dirty="0">
              <a:solidFill>
                <a:schemeClr val="dk1"/>
              </a:solidFill>
              <a:highlight>
                <a:srgbClr val="FFFFFF"/>
              </a:highlight>
              <a:latin typeface="Arial"/>
              <a:ea typeface="Arial"/>
              <a:cs typeface="Arial"/>
              <a:sym typeface="Arial"/>
            </a:endParaRPr>
          </a:p>
          <a:p>
            <a:pPr marL="0" indent="0">
              <a:buFont typeface="Calibri"/>
              <a:buNone/>
            </a:pPr>
            <a:endParaRPr lang="en-US" sz="1400" dirty="0">
              <a:solidFill>
                <a:schemeClr val="dk1"/>
              </a:solidFill>
              <a:highlight>
                <a:srgbClr val="FFFFFF"/>
              </a:highlight>
              <a:latin typeface="Arial"/>
              <a:ea typeface="Arial"/>
              <a:cs typeface="Arial"/>
              <a:sym typeface="Arial"/>
            </a:endParaRPr>
          </a:p>
          <a:p>
            <a:pPr marL="0" indent="0">
              <a:buFont typeface="Calibri"/>
              <a:buNone/>
            </a:pPr>
            <a:endParaRPr lang="en-US" sz="1400" dirty="0">
              <a:solidFill>
                <a:schemeClr val="dk1"/>
              </a:solidFill>
              <a:highlight>
                <a:srgbClr val="FFFFFF"/>
              </a:highlight>
              <a:latin typeface="Arial"/>
              <a:ea typeface="Arial"/>
              <a:cs typeface="Arial"/>
              <a:sym typeface="Arial"/>
            </a:endParaRPr>
          </a:p>
          <a:p>
            <a:pPr marL="0" indent="0">
              <a:buFont typeface="Calibri"/>
              <a:buNone/>
            </a:pPr>
            <a:endParaRPr lang="en-US" sz="1400" dirty="0">
              <a:solidFill>
                <a:schemeClr val="dk1"/>
              </a:solidFill>
              <a:highlight>
                <a:srgbClr val="FFFFFF"/>
              </a:highlight>
              <a:latin typeface="Arial"/>
              <a:ea typeface="Arial"/>
              <a:cs typeface="Arial"/>
              <a:sym typeface="Arial"/>
            </a:endParaRPr>
          </a:p>
          <a:p>
            <a:pPr marL="0" indent="0">
              <a:buFont typeface="Calibri"/>
              <a:buNone/>
            </a:pPr>
            <a:endParaRPr lang="en-US" sz="1400" dirty="0">
              <a:solidFill>
                <a:schemeClr val="dk1"/>
              </a:solidFill>
              <a:highlight>
                <a:srgbClr val="FFFFFF"/>
              </a:highlight>
              <a:latin typeface="Arial"/>
              <a:ea typeface="Arial"/>
              <a:cs typeface="Arial"/>
              <a:sym typeface="Arial"/>
            </a:endParaRPr>
          </a:p>
          <a:p>
            <a:pPr marL="0" indent="0">
              <a:buFont typeface="Calibri"/>
              <a:buNone/>
            </a:pPr>
            <a:endParaRPr lang="en-US" sz="1400" dirty="0">
              <a:solidFill>
                <a:schemeClr val="dk1"/>
              </a:solidFill>
              <a:highlight>
                <a:srgbClr val="FFFFFF"/>
              </a:highlight>
              <a:latin typeface="Arial"/>
              <a:ea typeface="Arial"/>
              <a:cs typeface="Arial"/>
              <a:sym typeface="Arial"/>
            </a:endParaRPr>
          </a:p>
          <a:p>
            <a:pPr marL="0" indent="0">
              <a:buFont typeface="Calibri"/>
              <a:buNone/>
            </a:pPr>
            <a:endParaRPr lang="en-US" dirty="0"/>
          </a:p>
          <a:p>
            <a:pPr marL="0" indent="0">
              <a:buFont typeface="Calibri"/>
              <a:buNone/>
            </a:pPr>
            <a:r>
              <a:rPr lang="en-US" dirty="0"/>
              <a:t>   </a:t>
            </a:r>
          </a:p>
        </p:txBody>
      </p:sp>
      <p:pic>
        <p:nvPicPr>
          <p:cNvPr id="4" name="Picture 3">
            <a:extLst>
              <a:ext uri="{FF2B5EF4-FFF2-40B4-BE49-F238E27FC236}">
                <a16:creationId xmlns:a16="http://schemas.microsoft.com/office/drawing/2014/main" id="{C5E248D3-DC7D-846A-E777-12B18BFA0332}"/>
              </a:ext>
            </a:extLst>
          </p:cNvPr>
          <p:cNvPicPr>
            <a:picLocks noChangeAspect="1"/>
          </p:cNvPicPr>
          <p:nvPr/>
        </p:nvPicPr>
        <p:blipFill>
          <a:blip r:embed="rId2"/>
          <a:stretch>
            <a:fillRect/>
          </a:stretch>
        </p:blipFill>
        <p:spPr>
          <a:xfrm>
            <a:off x="1640389" y="1272221"/>
            <a:ext cx="4556374" cy="2599058"/>
          </a:xfrm>
          <a:prstGeom prst="rect">
            <a:avLst/>
          </a:prstGeom>
        </p:spPr>
      </p:pic>
    </p:spTree>
    <p:extLst>
      <p:ext uri="{BB962C8B-B14F-4D97-AF65-F5344CB8AC3E}">
        <p14:creationId xmlns:p14="http://schemas.microsoft.com/office/powerpoint/2010/main" val="952630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C3D9E-BFFE-B546-F2FE-D3F50F1197EC}"/>
              </a:ext>
            </a:extLst>
          </p:cNvPr>
          <p:cNvSpPr>
            <a:spLocks noGrp="1"/>
          </p:cNvSpPr>
          <p:nvPr>
            <p:ph type="title"/>
          </p:nvPr>
        </p:nvSpPr>
        <p:spPr>
          <a:xfrm>
            <a:off x="822960" y="512318"/>
            <a:ext cx="7543800" cy="639975"/>
          </a:xfrm>
        </p:spPr>
        <p:txBody>
          <a:bodyPr/>
          <a:lstStyle/>
          <a:p>
            <a:r>
              <a:rPr lang="en-US" dirty="0"/>
              <a:t>Observations</a:t>
            </a:r>
          </a:p>
        </p:txBody>
      </p:sp>
      <p:sp>
        <p:nvSpPr>
          <p:cNvPr id="3" name="Text Placeholder 2">
            <a:extLst>
              <a:ext uri="{FF2B5EF4-FFF2-40B4-BE49-F238E27FC236}">
                <a16:creationId xmlns:a16="http://schemas.microsoft.com/office/drawing/2014/main" id="{DC2D5F77-6945-8E28-15DD-3255FB8BEA14}"/>
              </a:ext>
            </a:extLst>
          </p:cNvPr>
          <p:cNvSpPr>
            <a:spLocks noGrp="1"/>
          </p:cNvSpPr>
          <p:nvPr>
            <p:ph type="body" idx="1"/>
          </p:nvPr>
        </p:nvSpPr>
        <p:spPr>
          <a:xfrm>
            <a:off x="822960" y="1293541"/>
            <a:ext cx="7543800" cy="3108159"/>
          </a:xfrm>
        </p:spPr>
        <p:txBody>
          <a:bodyPr/>
          <a:lstStyle/>
          <a:p>
            <a:pPr>
              <a:buFont typeface="Wingdings" panose="05000000000000000000" pitchFamily="2" charset="2"/>
              <a:buChar char="Ø"/>
            </a:pPr>
            <a:r>
              <a:rPr lang="en-US" dirty="0"/>
              <a:t>We can see from the following graphs that with an increase in the number of epochs accuracy increases and loss decreases. </a:t>
            </a:r>
          </a:p>
          <a:p>
            <a:pPr>
              <a:buFont typeface="Wingdings" panose="05000000000000000000" pitchFamily="2" charset="2"/>
              <a:buChar char="Ø"/>
            </a:pPr>
            <a:r>
              <a:rPr lang="en-US" dirty="0"/>
              <a:t>However, after 15 epoch, both accuracy and loss curve changes very slowly</a:t>
            </a:r>
          </a:p>
          <a:p>
            <a:pPr marL="139700" indent="0">
              <a:buNone/>
            </a:pPr>
            <a:endParaRPr lang="en-US" dirty="0"/>
          </a:p>
        </p:txBody>
      </p:sp>
      <p:pic>
        <p:nvPicPr>
          <p:cNvPr id="5" name="Picture 4">
            <a:extLst>
              <a:ext uri="{FF2B5EF4-FFF2-40B4-BE49-F238E27FC236}">
                <a16:creationId xmlns:a16="http://schemas.microsoft.com/office/drawing/2014/main" id="{CBFBDEEB-35F5-53EC-C7E9-F4876F984274}"/>
              </a:ext>
            </a:extLst>
          </p:cNvPr>
          <p:cNvPicPr>
            <a:picLocks noChangeAspect="1"/>
          </p:cNvPicPr>
          <p:nvPr/>
        </p:nvPicPr>
        <p:blipFill>
          <a:blip r:embed="rId2"/>
          <a:stretch>
            <a:fillRect/>
          </a:stretch>
        </p:blipFill>
        <p:spPr>
          <a:xfrm>
            <a:off x="2411276" y="2220656"/>
            <a:ext cx="3944919" cy="2322292"/>
          </a:xfrm>
          <a:prstGeom prst="rect">
            <a:avLst/>
          </a:prstGeom>
        </p:spPr>
      </p:pic>
    </p:spTree>
    <p:extLst>
      <p:ext uri="{BB962C8B-B14F-4D97-AF65-F5344CB8AC3E}">
        <p14:creationId xmlns:p14="http://schemas.microsoft.com/office/powerpoint/2010/main" val="1894936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4"/>
          <p:cNvSpPr txBox="1">
            <a:spLocks noGrp="1"/>
          </p:cNvSpPr>
          <p:nvPr>
            <p:ph type="title"/>
          </p:nvPr>
        </p:nvSpPr>
        <p:spPr>
          <a:xfrm>
            <a:off x="311700" y="445025"/>
            <a:ext cx="8520600" cy="572700"/>
          </a:xfrm>
          <a:prstGeom prst="rect">
            <a:avLst/>
          </a:prstGeom>
        </p:spPr>
        <p:txBody>
          <a:bodyPr spcFirstLastPara="1" wrap="square" lIns="68575" tIns="34275" rIns="68575" bIns="34275" anchor="b" anchorCtr="0">
            <a:normAutofit/>
          </a:bodyPr>
          <a:lstStyle/>
          <a:p>
            <a:pPr marL="0" lvl="0" indent="0" algn="l" rtl="0">
              <a:spcBef>
                <a:spcPts val="0"/>
              </a:spcBef>
              <a:spcAft>
                <a:spcPts val="0"/>
              </a:spcAft>
              <a:buNone/>
            </a:pPr>
            <a:r>
              <a:rPr lang="en-GB"/>
              <a:t>Results and Interpretation</a:t>
            </a:r>
            <a:endParaRPr/>
          </a:p>
        </p:txBody>
      </p:sp>
      <p:sp>
        <p:nvSpPr>
          <p:cNvPr id="177" name="Google Shape;177;p24"/>
          <p:cNvSpPr txBox="1">
            <a:spLocks noGrp="1"/>
          </p:cNvSpPr>
          <p:nvPr>
            <p:ph type="body" idx="1"/>
          </p:nvPr>
        </p:nvSpPr>
        <p:spPr>
          <a:xfrm>
            <a:off x="311700" y="1283250"/>
            <a:ext cx="8520600" cy="3416400"/>
          </a:xfrm>
          <a:prstGeom prst="rect">
            <a:avLst/>
          </a:prstGeom>
        </p:spPr>
        <p:txBody>
          <a:bodyPr spcFirstLastPara="1" wrap="square" lIns="0" tIns="34275" rIns="0" bIns="34275" anchor="t" anchorCtr="0">
            <a:normAutofit fontScale="92500" lnSpcReduction="20000"/>
          </a:bodyPr>
          <a:lstStyle/>
          <a:p>
            <a:pPr marL="285750" indent="-285750">
              <a:buFont typeface="Wingdings" panose="05000000000000000000" pitchFamily="2" charset="2"/>
              <a:buChar char="q"/>
            </a:pPr>
            <a:r>
              <a:rPr lang="en-GB" dirty="0"/>
              <a:t> In our assignment work, The following results were obtained</a:t>
            </a:r>
            <a:endParaRPr dirty="0"/>
          </a:p>
          <a:p>
            <a:pPr marL="457200" lvl="0" indent="-323850" algn="l" rtl="0">
              <a:spcBef>
                <a:spcPts val="900"/>
              </a:spcBef>
              <a:spcAft>
                <a:spcPts val="0"/>
              </a:spcAft>
              <a:buSzPts val="1500"/>
              <a:buChar char=" "/>
            </a:pPr>
            <a:r>
              <a:rPr lang="en-GB" dirty="0"/>
              <a:t>test accuracy: 93.05 % </a:t>
            </a:r>
            <a:endParaRPr dirty="0"/>
          </a:p>
          <a:p>
            <a:pPr marL="457200" lvl="0" indent="-323850" algn="l" rtl="0">
              <a:lnSpc>
                <a:spcPct val="150000"/>
              </a:lnSpc>
              <a:spcBef>
                <a:spcPts val="0"/>
              </a:spcBef>
              <a:spcAft>
                <a:spcPts val="0"/>
              </a:spcAft>
              <a:buSzPts val="1500"/>
              <a:buChar char=" "/>
            </a:pPr>
            <a:r>
              <a:rPr lang="en-GB" dirty="0"/>
              <a:t>train accuracy: 98.61% </a:t>
            </a:r>
          </a:p>
          <a:p>
            <a:pPr marL="133350" lvl="0" indent="0" algn="l" rtl="0">
              <a:lnSpc>
                <a:spcPct val="150000"/>
              </a:lnSpc>
              <a:spcBef>
                <a:spcPts val="0"/>
              </a:spcBef>
              <a:spcAft>
                <a:spcPts val="0"/>
              </a:spcAft>
              <a:buSzPts val="1500"/>
              <a:buNone/>
            </a:pPr>
            <a:r>
              <a:rPr lang="en-GB" dirty="0"/>
              <a:t>Below are our predicted test images. The green colour shows that the image has been predicted correctly, while the red </a:t>
            </a:r>
            <a:r>
              <a:rPr lang="en-US" dirty="0"/>
              <a:t>indicates that it is predicted incorrectly</a:t>
            </a:r>
            <a:r>
              <a:rPr lang="en-GB" dirty="0"/>
              <a:t>.</a:t>
            </a:r>
          </a:p>
          <a:p>
            <a:pPr marL="133350" lvl="0" indent="0" algn="l" rtl="0">
              <a:lnSpc>
                <a:spcPct val="150000"/>
              </a:lnSpc>
              <a:spcBef>
                <a:spcPts val="0"/>
              </a:spcBef>
              <a:spcAft>
                <a:spcPts val="0"/>
              </a:spcAft>
              <a:buSzPts val="1500"/>
              <a:buNone/>
            </a:pPr>
            <a:endParaRPr lang="en-GB" dirty="0"/>
          </a:p>
          <a:p>
            <a:pPr marL="133350" lvl="0" indent="0" algn="l" rtl="0">
              <a:lnSpc>
                <a:spcPct val="150000"/>
              </a:lnSpc>
              <a:spcBef>
                <a:spcPts val="0"/>
              </a:spcBef>
              <a:spcAft>
                <a:spcPts val="0"/>
              </a:spcAft>
              <a:buSzPts val="1500"/>
              <a:buNone/>
            </a:pPr>
            <a:endParaRPr lang="en-GB" dirty="0"/>
          </a:p>
          <a:p>
            <a:pPr marL="133350" lvl="0" indent="0" algn="l" rtl="0">
              <a:lnSpc>
                <a:spcPct val="150000"/>
              </a:lnSpc>
              <a:spcBef>
                <a:spcPts val="0"/>
              </a:spcBef>
              <a:spcAft>
                <a:spcPts val="0"/>
              </a:spcAft>
              <a:buSzPts val="1500"/>
              <a:buNone/>
            </a:pPr>
            <a:endParaRPr lang="en-GB" dirty="0"/>
          </a:p>
          <a:p>
            <a:pPr marL="133350" lvl="0" indent="0" algn="l" rtl="0">
              <a:spcBef>
                <a:spcPts val="0"/>
              </a:spcBef>
              <a:spcAft>
                <a:spcPts val="0"/>
              </a:spcAft>
              <a:buSzPts val="1500"/>
              <a:buNone/>
            </a:pPr>
            <a:endParaRPr lang="en-GB" dirty="0"/>
          </a:p>
          <a:p>
            <a:pPr marL="133350" lvl="0" indent="0" algn="l" rtl="0">
              <a:spcBef>
                <a:spcPts val="0"/>
              </a:spcBef>
              <a:spcAft>
                <a:spcPts val="0"/>
              </a:spcAft>
              <a:buSzPts val="1500"/>
              <a:buNone/>
            </a:pPr>
            <a:endParaRPr lang="en-GB" dirty="0"/>
          </a:p>
          <a:p>
            <a:pPr marL="457200" lvl="0" indent="-323850" algn="l" rtl="0">
              <a:spcBef>
                <a:spcPts val="0"/>
              </a:spcBef>
              <a:spcAft>
                <a:spcPts val="0"/>
              </a:spcAft>
              <a:buSzPts val="1500"/>
              <a:buChar char=" "/>
            </a:pPr>
            <a:endParaRPr lang="en-GB" dirty="0"/>
          </a:p>
          <a:p>
            <a:pPr marL="457200" lvl="0" indent="-323850" algn="l" rtl="0">
              <a:spcBef>
                <a:spcPts val="0"/>
              </a:spcBef>
              <a:spcAft>
                <a:spcPts val="0"/>
              </a:spcAft>
              <a:buSzPts val="1500"/>
              <a:buChar char=" "/>
            </a:pPr>
            <a:endParaRPr dirty="0"/>
          </a:p>
          <a:p>
            <a:pPr marL="0" lvl="0" indent="0" algn="l" rtl="0">
              <a:spcBef>
                <a:spcPts val="900"/>
              </a:spcBef>
              <a:spcAft>
                <a:spcPts val="0"/>
              </a:spcAft>
              <a:buNone/>
            </a:pPr>
            <a:endParaRPr dirty="0"/>
          </a:p>
          <a:p>
            <a:pPr marL="0" lvl="0" indent="0" algn="l" rtl="0">
              <a:spcBef>
                <a:spcPts val="900"/>
              </a:spcBef>
              <a:spcAft>
                <a:spcPts val="0"/>
              </a:spcAft>
              <a:buNone/>
            </a:pPr>
            <a:r>
              <a:rPr lang="en-GB" dirty="0"/>
              <a:t>   </a:t>
            </a:r>
            <a:endParaRPr dirty="0"/>
          </a:p>
          <a:p>
            <a:pPr marL="0" lvl="0" indent="0" algn="l" rtl="0">
              <a:spcBef>
                <a:spcPts val="900"/>
              </a:spcBef>
              <a:spcAft>
                <a:spcPts val="200"/>
              </a:spcAft>
              <a:buNone/>
            </a:pPr>
            <a:endParaRPr dirty="0"/>
          </a:p>
        </p:txBody>
      </p:sp>
      <p:pic>
        <p:nvPicPr>
          <p:cNvPr id="5" name="Picture 4">
            <a:extLst>
              <a:ext uri="{FF2B5EF4-FFF2-40B4-BE49-F238E27FC236}">
                <a16:creationId xmlns:a16="http://schemas.microsoft.com/office/drawing/2014/main" id="{03B880FF-C16C-1A12-E54C-FCE50E27F214}"/>
              </a:ext>
            </a:extLst>
          </p:cNvPr>
          <p:cNvPicPr>
            <a:picLocks noChangeAspect="1"/>
          </p:cNvPicPr>
          <p:nvPr/>
        </p:nvPicPr>
        <p:blipFill>
          <a:blip r:embed="rId3"/>
          <a:stretch>
            <a:fillRect/>
          </a:stretch>
        </p:blipFill>
        <p:spPr>
          <a:xfrm>
            <a:off x="4179388" y="2369640"/>
            <a:ext cx="3923831" cy="236321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5"/>
          <p:cNvSpPr txBox="1">
            <a:spLocks noGrp="1"/>
          </p:cNvSpPr>
          <p:nvPr>
            <p:ph type="title"/>
          </p:nvPr>
        </p:nvSpPr>
        <p:spPr>
          <a:xfrm>
            <a:off x="311700" y="445025"/>
            <a:ext cx="8520600" cy="572700"/>
          </a:xfrm>
          <a:prstGeom prst="rect">
            <a:avLst/>
          </a:prstGeom>
        </p:spPr>
        <p:txBody>
          <a:bodyPr spcFirstLastPara="1" wrap="square" lIns="68575" tIns="34275" rIns="68575" bIns="34275" anchor="b" anchorCtr="0">
            <a:normAutofit/>
          </a:bodyPr>
          <a:lstStyle/>
          <a:p>
            <a:pPr marL="0" lvl="0" indent="0" algn="l" rtl="0">
              <a:spcBef>
                <a:spcPts val="0"/>
              </a:spcBef>
              <a:spcAft>
                <a:spcPts val="0"/>
              </a:spcAft>
              <a:buNone/>
            </a:pPr>
            <a:r>
              <a:rPr lang="en-GB"/>
              <a:t>Future Scope</a:t>
            </a:r>
            <a:endParaRPr/>
          </a:p>
        </p:txBody>
      </p:sp>
      <p:sp>
        <p:nvSpPr>
          <p:cNvPr id="183" name="Google Shape;183;p25"/>
          <p:cNvSpPr txBox="1">
            <a:spLocks noGrp="1"/>
          </p:cNvSpPr>
          <p:nvPr>
            <p:ph type="body" idx="1"/>
          </p:nvPr>
        </p:nvSpPr>
        <p:spPr>
          <a:xfrm>
            <a:off x="311700" y="1359525"/>
            <a:ext cx="8520600" cy="3416400"/>
          </a:xfrm>
          <a:prstGeom prst="rect">
            <a:avLst/>
          </a:prstGeom>
        </p:spPr>
        <p:txBody>
          <a:bodyPr spcFirstLastPara="1" wrap="square" lIns="0" tIns="34275" rIns="0" bIns="34275" anchor="t" anchorCtr="0">
            <a:normAutofit/>
          </a:bodyPr>
          <a:lstStyle/>
          <a:p>
            <a:pPr marL="457200" lvl="0" indent="-336550" algn="l" rtl="0">
              <a:lnSpc>
                <a:spcPct val="115000"/>
              </a:lnSpc>
              <a:spcBef>
                <a:spcPts val="900"/>
              </a:spcBef>
              <a:spcAft>
                <a:spcPts val="0"/>
              </a:spcAft>
              <a:buSzPts val="1700"/>
              <a:buChar char=" "/>
            </a:pPr>
            <a:r>
              <a:rPr lang="en-US" sz="1700" dirty="0"/>
              <a:t>In this semester, we work on classifying metal defects using CNN. In the next semester, we will try to improve data collection and preparation methods, explore different model architectures and </a:t>
            </a:r>
            <a:r>
              <a:rPr lang="en-US" sz="1700" dirty="0" err="1"/>
              <a:t>optimisation</a:t>
            </a:r>
            <a:r>
              <a:rPr lang="en-US" sz="1700" dirty="0"/>
              <a:t> techniques, develop real-time monitoring models, and integrate data from multiple modalities. </a:t>
            </a:r>
            <a:endParaRPr sz="17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6"/>
          <p:cNvSpPr txBox="1">
            <a:spLocks noGrp="1"/>
          </p:cNvSpPr>
          <p:nvPr>
            <p:ph type="title"/>
          </p:nvPr>
        </p:nvSpPr>
        <p:spPr>
          <a:xfrm>
            <a:off x="311700" y="445025"/>
            <a:ext cx="8520600" cy="572700"/>
          </a:xfrm>
          <a:prstGeom prst="rect">
            <a:avLst/>
          </a:prstGeom>
        </p:spPr>
        <p:txBody>
          <a:bodyPr spcFirstLastPara="1" wrap="square" lIns="68575" tIns="34275" rIns="68575" bIns="34275" anchor="b" anchorCtr="0">
            <a:normAutofit/>
          </a:bodyPr>
          <a:lstStyle/>
          <a:p>
            <a:pPr marL="0" lvl="0" indent="0" algn="l" rtl="0">
              <a:spcBef>
                <a:spcPts val="0"/>
              </a:spcBef>
              <a:spcAft>
                <a:spcPts val="0"/>
              </a:spcAft>
              <a:buNone/>
            </a:pPr>
            <a:r>
              <a:rPr lang="en-GB"/>
              <a:t>References</a:t>
            </a:r>
            <a:endParaRPr/>
          </a:p>
        </p:txBody>
      </p:sp>
      <p:sp>
        <p:nvSpPr>
          <p:cNvPr id="189" name="Google Shape;189;p26"/>
          <p:cNvSpPr txBox="1">
            <a:spLocks noGrp="1"/>
          </p:cNvSpPr>
          <p:nvPr>
            <p:ph type="body" idx="1"/>
          </p:nvPr>
        </p:nvSpPr>
        <p:spPr>
          <a:xfrm>
            <a:off x="311700" y="1337750"/>
            <a:ext cx="8520600" cy="3416400"/>
          </a:xfrm>
          <a:prstGeom prst="rect">
            <a:avLst/>
          </a:prstGeom>
        </p:spPr>
        <p:txBody>
          <a:bodyPr spcFirstLastPara="1" wrap="square" lIns="0" tIns="34275" rIns="0" bIns="34275" anchor="t" anchorCtr="0">
            <a:normAutofit/>
          </a:bodyPr>
          <a:lstStyle/>
          <a:p>
            <a:pPr marL="285750" indent="-285750">
              <a:spcAft>
                <a:spcPts val="200"/>
              </a:spcAft>
            </a:pPr>
            <a:r>
              <a:rPr lang="en-US" dirty="0"/>
              <a:t>Medak, D., </a:t>
            </a:r>
            <a:r>
              <a:rPr lang="en-US" dirty="0" err="1"/>
              <a:t>Posilović</a:t>
            </a:r>
            <a:r>
              <a:rPr lang="en-US" dirty="0"/>
              <a:t>, L., </a:t>
            </a:r>
            <a:r>
              <a:rPr lang="en-US" dirty="0" err="1"/>
              <a:t>Subašić</a:t>
            </a:r>
            <a:r>
              <a:rPr lang="en-US" dirty="0"/>
              <a:t>, M., Budimir, M., &amp; </a:t>
            </a:r>
            <a:r>
              <a:rPr lang="en-US" dirty="0" err="1"/>
              <a:t>Lončarić</a:t>
            </a:r>
            <a:r>
              <a:rPr lang="en-US" dirty="0"/>
              <a:t>, S. (2022). </a:t>
            </a:r>
            <a:r>
              <a:rPr lang="en-US" dirty="0" err="1"/>
              <a:t>DefectDet</a:t>
            </a:r>
            <a:r>
              <a:rPr lang="en-US" dirty="0"/>
              <a:t>: A deep learning architecture for detecting defects with extreme aspect ratios in ultrasonic images. Neurocomputing, 473, 107-115.</a:t>
            </a:r>
          </a:p>
          <a:p>
            <a:pPr marL="285750" indent="-285750">
              <a:spcAft>
                <a:spcPts val="200"/>
              </a:spcAft>
            </a:pPr>
            <a:r>
              <a:rPr lang="en-US" dirty="0"/>
              <a:t> </a:t>
            </a:r>
            <a:r>
              <a:rPr lang="en-US" dirty="0">
                <a:hlinkClick r:id="rId3"/>
              </a:rPr>
              <a:t>https://doi.org/10.1016/j.neucom.2021.12.008</a:t>
            </a:r>
            <a:endParaRPr lang="en-US" dirty="0"/>
          </a:p>
          <a:p>
            <a:pPr marL="0" lvl="0" indent="0" algn="l" rtl="0">
              <a:spcBef>
                <a:spcPts val="900"/>
              </a:spcBef>
              <a:spcAft>
                <a:spcPts val="200"/>
              </a:spcAft>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7"/>
          <p:cNvSpPr txBox="1">
            <a:spLocks noGrp="1"/>
          </p:cNvSpPr>
          <p:nvPr>
            <p:ph type="body" idx="4294967295"/>
          </p:nvPr>
        </p:nvSpPr>
        <p:spPr>
          <a:xfrm>
            <a:off x="392300" y="316025"/>
            <a:ext cx="8281800" cy="4413000"/>
          </a:xfrm>
          <a:prstGeom prst="rect">
            <a:avLst/>
          </a:prstGeom>
        </p:spPr>
        <p:txBody>
          <a:bodyPr spcFirstLastPara="1" wrap="square" lIns="0" tIns="34275" rIns="0" bIns="34275" anchor="t" anchorCtr="0">
            <a:normAutofit/>
          </a:bodyPr>
          <a:lstStyle/>
          <a:p>
            <a:pPr marL="0" lvl="0" indent="0" algn="ctr" rtl="0">
              <a:spcBef>
                <a:spcPts val="900"/>
              </a:spcBef>
              <a:spcAft>
                <a:spcPts val="0"/>
              </a:spcAft>
              <a:buNone/>
            </a:pPr>
            <a:endParaRPr sz="4100" dirty="0"/>
          </a:p>
          <a:p>
            <a:pPr marL="0" lvl="0" indent="0" algn="ctr" rtl="0">
              <a:spcBef>
                <a:spcPts val="900"/>
              </a:spcBef>
              <a:spcAft>
                <a:spcPts val="0"/>
              </a:spcAft>
              <a:buNone/>
            </a:pPr>
            <a:endParaRPr sz="4100" dirty="0"/>
          </a:p>
          <a:p>
            <a:pPr marL="0" lvl="0" indent="0" algn="ctr" rtl="0">
              <a:spcBef>
                <a:spcPts val="900"/>
              </a:spcBef>
              <a:spcAft>
                <a:spcPts val="200"/>
              </a:spcAft>
              <a:buNone/>
            </a:pPr>
            <a:r>
              <a:rPr lang="en-GB" sz="4100" dirty="0"/>
              <a:t>THANK YOU</a:t>
            </a:r>
            <a:endParaRPr sz="41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5"/>
          <p:cNvSpPr txBox="1">
            <a:spLocks noGrp="1"/>
          </p:cNvSpPr>
          <p:nvPr>
            <p:ph type="title"/>
          </p:nvPr>
        </p:nvSpPr>
        <p:spPr>
          <a:xfrm>
            <a:off x="311700" y="445025"/>
            <a:ext cx="8520600" cy="572700"/>
          </a:xfrm>
          <a:prstGeom prst="rect">
            <a:avLst/>
          </a:prstGeom>
        </p:spPr>
        <p:txBody>
          <a:bodyPr spcFirstLastPara="1" wrap="square" lIns="68575" tIns="34275" rIns="68575" bIns="34275" anchor="b" anchorCtr="0">
            <a:normAutofit/>
          </a:bodyPr>
          <a:lstStyle/>
          <a:p>
            <a:pPr marL="0" lvl="0" indent="0" algn="l" rtl="0">
              <a:spcBef>
                <a:spcPts val="0"/>
              </a:spcBef>
              <a:spcAft>
                <a:spcPts val="0"/>
              </a:spcAft>
              <a:buNone/>
            </a:pPr>
            <a:r>
              <a:rPr lang="en-GB"/>
              <a:t>Plan of Presentation</a:t>
            </a:r>
            <a:endParaRPr/>
          </a:p>
        </p:txBody>
      </p:sp>
      <p:sp>
        <p:nvSpPr>
          <p:cNvPr id="115" name="Google Shape;115;p15"/>
          <p:cNvSpPr txBox="1">
            <a:spLocks noGrp="1"/>
          </p:cNvSpPr>
          <p:nvPr>
            <p:ph type="body" idx="1"/>
          </p:nvPr>
        </p:nvSpPr>
        <p:spPr>
          <a:xfrm>
            <a:off x="311700" y="1359525"/>
            <a:ext cx="8520600" cy="3416400"/>
          </a:xfrm>
          <a:prstGeom prst="rect">
            <a:avLst/>
          </a:prstGeom>
        </p:spPr>
        <p:txBody>
          <a:bodyPr spcFirstLastPara="1" wrap="square" lIns="0" tIns="34275" rIns="0" bIns="34275" anchor="t" anchorCtr="0">
            <a:normAutofit/>
          </a:bodyPr>
          <a:lstStyle/>
          <a:p>
            <a:pPr marL="457200" lvl="0" indent="-355600" algn="l" rtl="0">
              <a:spcBef>
                <a:spcPts val="0"/>
              </a:spcBef>
              <a:spcAft>
                <a:spcPts val="0"/>
              </a:spcAft>
              <a:buClr>
                <a:srgbClr val="3F3F3F"/>
              </a:buClr>
              <a:buSzPts val="2000"/>
              <a:buAutoNum type="arabicPeriod"/>
            </a:pPr>
            <a:r>
              <a:rPr lang="en-GB" sz="2000" dirty="0">
                <a:solidFill>
                  <a:srgbClr val="3F3F3F"/>
                </a:solidFill>
              </a:rPr>
              <a:t>Objective </a:t>
            </a:r>
            <a:endParaRPr sz="2000" dirty="0">
              <a:solidFill>
                <a:srgbClr val="3F3F3F"/>
              </a:solidFill>
            </a:endParaRPr>
          </a:p>
          <a:p>
            <a:pPr marL="457200" lvl="0" indent="-355600" algn="l" rtl="0">
              <a:spcBef>
                <a:spcPts val="0"/>
              </a:spcBef>
              <a:spcAft>
                <a:spcPts val="0"/>
              </a:spcAft>
              <a:buClr>
                <a:srgbClr val="3F3F3F"/>
              </a:buClr>
              <a:buSzPts val="2000"/>
              <a:buAutoNum type="arabicPeriod"/>
            </a:pPr>
            <a:r>
              <a:rPr lang="en-GB" sz="2000" dirty="0">
                <a:solidFill>
                  <a:srgbClr val="3F3F3F"/>
                </a:solidFill>
              </a:rPr>
              <a:t>Introduction</a:t>
            </a:r>
            <a:endParaRPr sz="2000" dirty="0">
              <a:solidFill>
                <a:srgbClr val="3F3F3F"/>
              </a:solidFill>
            </a:endParaRPr>
          </a:p>
          <a:p>
            <a:pPr marL="457200" lvl="0" indent="-355600" algn="l" rtl="0">
              <a:spcBef>
                <a:spcPts val="0"/>
              </a:spcBef>
              <a:spcAft>
                <a:spcPts val="0"/>
              </a:spcAft>
              <a:buClr>
                <a:srgbClr val="3F3F3F"/>
              </a:buClr>
              <a:buSzPts val="2000"/>
              <a:buAutoNum type="arabicPeriod"/>
            </a:pPr>
            <a:r>
              <a:rPr lang="en-GB" sz="2000" dirty="0">
                <a:solidFill>
                  <a:srgbClr val="3F3F3F"/>
                </a:solidFill>
              </a:rPr>
              <a:t>Datasets</a:t>
            </a:r>
            <a:endParaRPr sz="2000" dirty="0">
              <a:solidFill>
                <a:srgbClr val="3F3F3F"/>
              </a:solidFill>
            </a:endParaRPr>
          </a:p>
          <a:p>
            <a:pPr marL="457200" lvl="0" indent="-355600" algn="l" rtl="0">
              <a:spcBef>
                <a:spcPts val="0"/>
              </a:spcBef>
              <a:spcAft>
                <a:spcPts val="0"/>
              </a:spcAft>
              <a:buClr>
                <a:srgbClr val="3F3F3F"/>
              </a:buClr>
              <a:buSzPts val="2000"/>
              <a:buAutoNum type="arabicPeriod"/>
            </a:pPr>
            <a:r>
              <a:rPr lang="en-GB" sz="2000" dirty="0">
                <a:solidFill>
                  <a:srgbClr val="3F3F3F"/>
                </a:solidFill>
              </a:rPr>
              <a:t>Methodology</a:t>
            </a:r>
            <a:endParaRPr sz="2000" dirty="0">
              <a:solidFill>
                <a:srgbClr val="3F3F3F"/>
              </a:solidFill>
            </a:endParaRPr>
          </a:p>
          <a:p>
            <a:pPr marL="457200" lvl="0" indent="-355600" algn="l" rtl="0">
              <a:spcBef>
                <a:spcPts val="0"/>
              </a:spcBef>
              <a:spcAft>
                <a:spcPts val="0"/>
              </a:spcAft>
              <a:buClr>
                <a:srgbClr val="3F3F3F"/>
              </a:buClr>
              <a:buSzPts val="2000"/>
              <a:buAutoNum type="arabicPeriod"/>
            </a:pPr>
            <a:r>
              <a:rPr lang="en-GB" sz="2000" dirty="0"/>
              <a:t>Observation</a:t>
            </a:r>
            <a:endParaRPr sz="2000" dirty="0"/>
          </a:p>
          <a:p>
            <a:pPr marL="457200" lvl="0" indent="-355600" algn="l" rtl="0">
              <a:spcBef>
                <a:spcPts val="0"/>
              </a:spcBef>
              <a:spcAft>
                <a:spcPts val="0"/>
              </a:spcAft>
              <a:buSzPts val="2000"/>
              <a:buAutoNum type="arabicPeriod"/>
            </a:pPr>
            <a:r>
              <a:rPr lang="en-GB" sz="2000" dirty="0"/>
              <a:t>Results and Interpretation</a:t>
            </a:r>
            <a:endParaRPr sz="2000" dirty="0"/>
          </a:p>
          <a:p>
            <a:pPr marL="457200" lvl="0" indent="-355600" algn="l" rtl="0">
              <a:spcBef>
                <a:spcPts val="0"/>
              </a:spcBef>
              <a:spcAft>
                <a:spcPts val="0"/>
              </a:spcAft>
              <a:buClr>
                <a:srgbClr val="3F3F3F"/>
              </a:buClr>
              <a:buSzPts val="2000"/>
              <a:buAutoNum type="arabicPeriod"/>
            </a:pPr>
            <a:r>
              <a:rPr lang="en-GB" sz="2000" dirty="0">
                <a:solidFill>
                  <a:srgbClr val="3F3F3F"/>
                </a:solidFill>
              </a:rPr>
              <a:t>Future Work/Phase 3 work</a:t>
            </a:r>
            <a:endParaRPr sz="2000" dirty="0">
              <a:solidFill>
                <a:srgbClr val="3F3F3F"/>
              </a:solidFill>
            </a:endParaRPr>
          </a:p>
          <a:p>
            <a:pPr marL="457200" lvl="0" indent="-355600" algn="l" rtl="0">
              <a:spcBef>
                <a:spcPts val="0"/>
              </a:spcBef>
              <a:spcAft>
                <a:spcPts val="0"/>
              </a:spcAft>
              <a:buSzPts val="2000"/>
              <a:buAutoNum type="arabicPeriod"/>
            </a:pPr>
            <a:r>
              <a:rPr lang="en-GB" sz="2000" dirty="0"/>
              <a:t>References</a:t>
            </a:r>
            <a:endParaRPr sz="2000" dirty="0"/>
          </a:p>
          <a:p>
            <a:pPr marL="0" lvl="0" indent="0" algn="l" rtl="0">
              <a:spcBef>
                <a:spcPts val="900"/>
              </a:spcBef>
              <a:spcAft>
                <a:spcPts val="2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7"/>
          <p:cNvSpPr txBox="1">
            <a:spLocks noGrp="1"/>
          </p:cNvSpPr>
          <p:nvPr>
            <p:ph type="title"/>
          </p:nvPr>
        </p:nvSpPr>
        <p:spPr>
          <a:xfrm>
            <a:off x="342900" y="445769"/>
            <a:ext cx="2400300" cy="1714500"/>
          </a:xfrm>
          <a:prstGeom prst="rect">
            <a:avLst/>
          </a:prstGeom>
        </p:spPr>
        <p:txBody>
          <a:bodyPr spcFirstLastPara="1" wrap="square" lIns="68575" tIns="34275" rIns="68575" bIns="34275" anchor="b" anchorCtr="0">
            <a:normAutofit/>
          </a:bodyPr>
          <a:lstStyle/>
          <a:p>
            <a:pPr marL="0" lvl="0" indent="0" algn="ctr" rtl="0">
              <a:spcBef>
                <a:spcPts val="0"/>
              </a:spcBef>
              <a:spcAft>
                <a:spcPts val="0"/>
              </a:spcAft>
              <a:buNone/>
            </a:pPr>
            <a:r>
              <a:rPr lang="en-GB"/>
              <a:t>    </a:t>
            </a:r>
            <a:r>
              <a:rPr lang="en-GB" sz="3100"/>
              <a:t>Objectives</a:t>
            </a:r>
            <a:endParaRPr sz="3100"/>
          </a:p>
        </p:txBody>
      </p:sp>
      <p:sp>
        <p:nvSpPr>
          <p:cNvPr id="127" name="Google Shape;127;p17"/>
          <p:cNvSpPr txBox="1">
            <a:spLocks noGrp="1"/>
          </p:cNvSpPr>
          <p:nvPr>
            <p:ph type="body" idx="1"/>
          </p:nvPr>
        </p:nvSpPr>
        <p:spPr>
          <a:xfrm>
            <a:off x="3600450" y="548640"/>
            <a:ext cx="4869300" cy="3943200"/>
          </a:xfrm>
          <a:prstGeom prst="rect">
            <a:avLst/>
          </a:prstGeom>
        </p:spPr>
        <p:txBody>
          <a:bodyPr spcFirstLastPara="1" wrap="square" lIns="0" tIns="34275" rIns="0" bIns="34275" anchor="t" anchorCtr="0">
            <a:normAutofit/>
          </a:bodyPr>
          <a:lstStyle/>
          <a:p>
            <a:pPr marL="0" lvl="0" indent="0" algn="l" rtl="0">
              <a:lnSpc>
                <a:spcPct val="115000"/>
              </a:lnSpc>
              <a:spcBef>
                <a:spcPts val="900"/>
              </a:spcBef>
              <a:spcAft>
                <a:spcPts val="0"/>
              </a:spcAft>
              <a:buNone/>
            </a:pPr>
            <a:r>
              <a:rPr lang="en-GB" sz="1800" dirty="0"/>
              <a:t>The main objective of this project is to build a Convolution Neural Network Algorithm to classify Metal Surface Defects. </a:t>
            </a:r>
            <a:endParaRPr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8"/>
          <p:cNvSpPr txBox="1">
            <a:spLocks noGrp="1"/>
          </p:cNvSpPr>
          <p:nvPr>
            <p:ph type="title"/>
          </p:nvPr>
        </p:nvSpPr>
        <p:spPr>
          <a:xfrm>
            <a:off x="311700" y="445025"/>
            <a:ext cx="8520600" cy="572700"/>
          </a:xfrm>
          <a:prstGeom prst="rect">
            <a:avLst/>
          </a:prstGeom>
        </p:spPr>
        <p:txBody>
          <a:bodyPr spcFirstLastPara="1" wrap="square" lIns="68575" tIns="34275" rIns="68575" bIns="34275" anchor="b" anchorCtr="0">
            <a:normAutofit/>
          </a:bodyPr>
          <a:lstStyle/>
          <a:p>
            <a:pPr marL="0" lvl="0" indent="0" algn="l" rtl="0">
              <a:spcBef>
                <a:spcPts val="0"/>
              </a:spcBef>
              <a:spcAft>
                <a:spcPts val="0"/>
              </a:spcAft>
              <a:buNone/>
            </a:pPr>
            <a:r>
              <a:rPr lang="en-GB" dirty="0"/>
              <a:t>Introduction</a:t>
            </a:r>
            <a:endParaRPr dirty="0"/>
          </a:p>
        </p:txBody>
      </p:sp>
      <p:sp>
        <p:nvSpPr>
          <p:cNvPr id="134" name="Google Shape;134;p18"/>
          <p:cNvSpPr txBox="1">
            <a:spLocks noGrp="1"/>
          </p:cNvSpPr>
          <p:nvPr>
            <p:ph type="body" idx="1"/>
          </p:nvPr>
        </p:nvSpPr>
        <p:spPr>
          <a:xfrm>
            <a:off x="311700" y="1337725"/>
            <a:ext cx="8520600" cy="3416400"/>
          </a:xfrm>
          <a:prstGeom prst="rect">
            <a:avLst/>
          </a:prstGeom>
        </p:spPr>
        <p:txBody>
          <a:bodyPr spcFirstLastPara="1" wrap="square" lIns="0" tIns="34275" rIns="0" bIns="34275" anchor="t" anchorCtr="0">
            <a:normAutofit/>
          </a:bodyPr>
          <a:lstStyle/>
          <a:p>
            <a:pPr marL="285750" indent="-285750">
              <a:spcAft>
                <a:spcPts val="200"/>
              </a:spcAft>
              <a:buFont typeface="Wingdings" panose="05000000000000000000" pitchFamily="2" charset="2"/>
              <a:buChar char="§"/>
            </a:pPr>
            <a:r>
              <a:rPr lang="en-US" sz="1800" b="1" dirty="0"/>
              <a:t>CNN:</a:t>
            </a:r>
          </a:p>
          <a:p>
            <a:pPr marL="742950" lvl="1" indent="-285750">
              <a:spcAft>
                <a:spcPts val="200"/>
              </a:spcAft>
              <a:buFont typeface="Arial" panose="020B0604020202020204" pitchFamily="34" charset="0"/>
              <a:buChar char="•"/>
            </a:pPr>
            <a:r>
              <a:rPr lang="en-US" sz="1700" dirty="0">
                <a:effectLst/>
                <a:latin typeface="Times New Roman" panose="02020603050405020304" pitchFamily="18" charset="0"/>
                <a:ea typeface="Times New Roman" panose="02020603050405020304" pitchFamily="18" charset="0"/>
              </a:rPr>
              <a:t>Convolutional Neural Network (CNN) is a popular deep learning neural network widely </a:t>
            </a:r>
            <a:r>
              <a:rPr lang="en-US" sz="1700" dirty="0" err="1">
                <a:effectLst/>
                <a:latin typeface="Times New Roman" panose="02020603050405020304" pitchFamily="18" charset="0"/>
                <a:ea typeface="Times New Roman" panose="02020603050405020304" pitchFamily="18" charset="0"/>
              </a:rPr>
              <a:t>utilised</a:t>
            </a:r>
            <a:r>
              <a:rPr lang="en-US" sz="1700" dirty="0">
                <a:effectLst/>
                <a:latin typeface="Times New Roman" panose="02020603050405020304" pitchFamily="18" charset="0"/>
                <a:ea typeface="Times New Roman" panose="02020603050405020304" pitchFamily="18" charset="0"/>
              </a:rPr>
              <a:t> in various image and video analysis applications.</a:t>
            </a:r>
          </a:p>
          <a:p>
            <a:pPr marL="742950" lvl="1" indent="-285750">
              <a:spcAft>
                <a:spcPts val="200"/>
              </a:spcAft>
              <a:buFont typeface="Arial" panose="020B0604020202020204" pitchFamily="34" charset="0"/>
              <a:buChar char="•"/>
            </a:pPr>
            <a:r>
              <a:rPr lang="en-US" sz="1700" dirty="0">
                <a:effectLst/>
                <a:latin typeface="Times New Roman" panose="02020603050405020304" pitchFamily="18" charset="0"/>
                <a:ea typeface="Times New Roman" panose="02020603050405020304" pitchFamily="18" charset="0"/>
              </a:rPr>
              <a:t>A Convolutional Neural Network (CNN) comprises several layers: convolutional, pooling, and fully connected. </a:t>
            </a:r>
            <a:endParaRPr lang="en-US" sz="1700" b="1" dirty="0"/>
          </a:p>
          <a:p>
            <a:pPr marL="285750" indent="-285750">
              <a:spcAft>
                <a:spcPts val="200"/>
              </a:spcAft>
              <a:buFont typeface="Wingdings" panose="05000000000000000000" pitchFamily="2" charset="2"/>
              <a:buChar char="§"/>
            </a:pPr>
            <a:r>
              <a:rPr lang="en-US" sz="1800" b="1" dirty="0"/>
              <a:t>Metal Defects:</a:t>
            </a:r>
          </a:p>
          <a:p>
            <a:pPr marL="742950" lvl="1" indent="-285750">
              <a:spcAft>
                <a:spcPts val="200"/>
              </a:spcAft>
              <a:buFont typeface="Wingdings" panose="05000000000000000000" pitchFamily="2" charset="2"/>
              <a:buChar char="§"/>
            </a:pPr>
            <a:r>
              <a:rPr lang="en-IN" sz="1700" dirty="0">
                <a:solidFill>
                  <a:srgbClr val="000000"/>
                </a:solidFill>
                <a:effectLst/>
                <a:latin typeface="Times New Roman" panose="02020603050405020304" pitchFamily="18" charset="0"/>
                <a:ea typeface="Times New Roman" panose="02020603050405020304" pitchFamily="18" charset="0"/>
              </a:rPr>
              <a:t>Metal surface defects are common in manufacturing and can significantly impact the quality of the final product. I</a:t>
            </a:r>
            <a:r>
              <a:rPr lang="en-IN" sz="1700" dirty="0">
                <a:solidFill>
                  <a:srgbClr val="000000"/>
                </a:solidFill>
                <a:latin typeface="Times New Roman" panose="02020603050405020304" pitchFamily="18" charset="0"/>
                <a:ea typeface="Times New Roman" panose="02020603050405020304" pitchFamily="18" charset="0"/>
              </a:rPr>
              <a:t>t might be due to overheating or overcooling during manufacturing, or poor maintenance.</a:t>
            </a:r>
            <a:r>
              <a:rPr lang="en-IN" sz="1700" dirty="0">
                <a:solidFill>
                  <a:srgbClr val="000000"/>
                </a:solidFill>
                <a:effectLst/>
                <a:latin typeface="Times New Roman" panose="02020603050405020304" pitchFamily="18" charset="0"/>
                <a:ea typeface="Times New Roman" panose="02020603050405020304" pitchFamily="18" charset="0"/>
              </a:rPr>
              <a:t> Some of the most common metal surface defects </a:t>
            </a:r>
            <a:r>
              <a:rPr lang="en-IN" sz="1700" dirty="0">
                <a:solidFill>
                  <a:srgbClr val="000000"/>
                </a:solidFill>
                <a:latin typeface="Times New Roman" panose="02020603050405020304" pitchFamily="18" charset="0"/>
                <a:ea typeface="Times New Roman" panose="02020603050405020304" pitchFamily="18" charset="0"/>
              </a:rPr>
              <a:t>that we are going to classify in this project are</a:t>
            </a:r>
            <a:r>
              <a:rPr lang="en-IN" sz="1700" dirty="0">
                <a:solidFill>
                  <a:srgbClr val="000000"/>
                </a:solidFill>
                <a:effectLst/>
                <a:latin typeface="Times New Roman" panose="02020603050405020304" pitchFamily="18" charset="0"/>
                <a:ea typeface="Times New Roman" panose="02020603050405020304" pitchFamily="18" charset="0"/>
              </a:rPr>
              <a:t> rolled-in scale (RS), patches (Pa), crazing (Cr), pitted surface (PS), inclusion (In), and scratches (Sc).</a:t>
            </a:r>
            <a:endParaRPr lang="en-US" sz="1700" dirty="0">
              <a:effectLst/>
              <a:latin typeface="Times New Roman" panose="02020603050405020304" pitchFamily="18" charset="0"/>
              <a:ea typeface="Times New Roman" panose="02020603050405020304" pitchFamily="18" charset="0"/>
            </a:endParaRPr>
          </a:p>
          <a:p>
            <a:pPr marL="457200" lvl="1" indent="0">
              <a:spcAft>
                <a:spcPts val="200"/>
              </a:spcAft>
              <a:buNone/>
            </a:pPr>
            <a:endParaRPr sz="17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9"/>
          <p:cNvSpPr txBox="1">
            <a:spLocks noGrp="1"/>
          </p:cNvSpPr>
          <p:nvPr>
            <p:ph type="title"/>
          </p:nvPr>
        </p:nvSpPr>
        <p:spPr>
          <a:xfrm>
            <a:off x="311700" y="445025"/>
            <a:ext cx="8520600" cy="572700"/>
          </a:xfrm>
          <a:prstGeom prst="rect">
            <a:avLst/>
          </a:prstGeom>
        </p:spPr>
        <p:txBody>
          <a:bodyPr spcFirstLastPara="1" wrap="square" lIns="68575" tIns="34275" rIns="68575" bIns="34275" anchor="b" anchorCtr="0">
            <a:normAutofit/>
          </a:bodyPr>
          <a:lstStyle/>
          <a:p>
            <a:pPr marL="0" lvl="0" indent="0" algn="l" rtl="0">
              <a:spcBef>
                <a:spcPts val="0"/>
              </a:spcBef>
              <a:spcAft>
                <a:spcPts val="0"/>
              </a:spcAft>
              <a:buNone/>
            </a:pPr>
            <a:r>
              <a:rPr lang="en-GB" dirty="0"/>
              <a:t>Datasets</a:t>
            </a:r>
            <a:endParaRPr dirty="0"/>
          </a:p>
        </p:txBody>
      </p:sp>
      <p:sp>
        <p:nvSpPr>
          <p:cNvPr id="140" name="Google Shape;140;p19"/>
          <p:cNvSpPr txBox="1">
            <a:spLocks noGrp="1"/>
          </p:cNvSpPr>
          <p:nvPr>
            <p:ph type="body" idx="1"/>
          </p:nvPr>
        </p:nvSpPr>
        <p:spPr>
          <a:xfrm>
            <a:off x="311700" y="1315843"/>
            <a:ext cx="8520600" cy="3534573"/>
          </a:xfrm>
          <a:prstGeom prst="rect">
            <a:avLst/>
          </a:prstGeom>
        </p:spPr>
        <p:txBody>
          <a:bodyPr spcFirstLastPara="1" wrap="square" lIns="0" tIns="34275" rIns="0" bIns="34275" anchor="t" anchorCtr="0">
            <a:normAutofit/>
          </a:bodyPr>
          <a:lstStyle/>
          <a:p>
            <a:pPr marL="457200" lvl="0" indent="-323850" algn="l" rtl="0">
              <a:spcBef>
                <a:spcPts val="900"/>
              </a:spcBef>
              <a:spcAft>
                <a:spcPts val="0"/>
              </a:spcAft>
              <a:buSzPts val="1500"/>
              <a:buChar char="●"/>
            </a:pPr>
            <a:r>
              <a:rPr lang="en-US" sz="1800" dirty="0">
                <a:effectLst/>
                <a:latin typeface="Times New Roman" panose="02020603050405020304" pitchFamily="18" charset="0"/>
                <a:ea typeface="Times New Roman" panose="02020603050405020304" pitchFamily="18" charset="0"/>
              </a:rPr>
              <a:t>The proposed architecture in this study aims to detect six common surface defects of hot-rolled steel strips taken from The NEU Metal Surface Defects Database via Kaggle.</a:t>
            </a:r>
          </a:p>
          <a:p>
            <a:pPr marL="457200" lvl="0" indent="-323850" algn="l" rtl="0">
              <a:spcBef>
                <a:spcPts val="900"/>
              </a:spcBef>
              <a:spcAft>
                <a:spcPts val="0"/>
              </a:spcAft>
              <a:buSzPts val="1500"/>
              <a:buChar char="●"/>
            </a:pPr>
            <a:r>
              <a:rPr lang="en-US" sz="1800" dirty="0">
                <a:effectLst/>
                <a:latin typeface="Times New Roman" panose="02020603050405020304" pitchFamily="18" charset="0"/>
                <a:ea typeface="Times New Roman" panose="02020603050405020304" pitchFamily="18" charset="0"/>
              </a:rPr>
              <a:t>The training dataset consists of 256 grayscale images for each defect subclass, while the test and validation classes have 12 grayscale images in each subgroup. </a:t>
            </a:r>
            <a:endParaRPr lang="en-US" sz="1800" dirty="0">
              <a:latin typeface="Times New Roman" panose="02020603050405020304" pitchFamily="18" charset="0"/>
              <a:ea typeface="Times New Roman" panose="02020603050405020304" pitchFamily="18" charset="0"/>
            </a:endParaRPr>
          </a:p>
          <a:p>
            <a:pPr marL="457200" lvl="0" indent="-323850" algn="l" rtl="0">
              <a:spcBef>
                <a:spcPts val="900"/>
              </a:spcBef>
              <a:spcAft>
                <a:spcPts val="0"/>
              </a:spcAft>
              <a:buSzPts val="1500"/>
              <a:buChar char="●"/>
            </a:pPr>
            <a:r>
              <a:rPr lang="en-US" sz="1800" dirty="0">
                <a:effectLst/>
                <a:latin typeface="Times New Roman" panose="02020603050405020304" pitchFamily="18" charset="0"/>
                <a:ea typeface="Times New Roman" panose="02020603050405020304" pitchFamily="18" charset="0"/>
              </a:rPr>
              <a:t>Besides, we use data augmentation to increase the diversity and variability of the training data to improve the model's ability to </a:t>
            </a:r>
            <a:r>
              <a:rPr lang="en-US" sz="1800" dirty="0" err="1">
                <a:effectLst/>
                <a:latin typeface="Times New Roman" panose="02020603050405020304" pitchFamily="18" charset="0"/>
                <a:ea typeface="Times New Roman" panose="02020603050405020304" pitchFamily="18" charset="0"/>
              </a:rPr>
              <a:t>generalise</a:t>
            </a:r>
            <a:r>
              <a:rPr lang="en-US" sz="1800" dirty="0">
                <a:effectLst/>
                <a:latin typeface="Times New Roman" panose="02020603050405020304" pitchFamily="18" charset="0"/>
                <a:ea typeface="Times New Roman" panose="02020603050405020304" pitchFamily="18" charset="0"/>
              </a:rPr>
              <a:t> to unseen data and enhance its robustness to different variations in the input data.</a:t>
            </a:r>
          </a:p>
          <a:p>
            <a:pPr marL="457200" lvl="0" indent="-323850" algn="l" rtl="0">
              <a:spcBef>
                <a:spcPts val="900"/>
              </a:spcBef>
              <a:spcAft>
                <a:spcPts val="0"/>
              </a:spcAft>
              <a:buSzPts val="1500"/>
              <a:buChar char="●"/>
            </a:pPr>
            <a:r>
              <a:rPr lang="en-US" sz="1800" dirty="0">
                <a:latin typeface="Times New Roman" panose="02020603050405020304" pitchFamily="18" charset="0"/>
                <a:ea typeface="Times New Roman" panose="02020603050405020304" pitchFamily="18" charset="0"/>
              </a:rPr>
              <a:t>Data augmentation techniques like Rescale, shear Range, Zoom range and horizontal flip are used.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0"/>
          <p:cNvSpPr txBox="1">
            <a:spLocks noGrp="1"/>
          </p:cNvSpPr>
          <p:nvPr>
            <p:ph type="title"/>
          </p:nvPr>
        </p:nvSpPr>
        <p:spPr>
          <a:xfrm>
            <a:off x="311700" y="445025"/>
            <a:ext cx="8520600" cy="572700"/>
          </a:xfrm>
          <a:prstGeom prst="rect">
            <a:avLst/>
          </a:prstGeom>
        </p:spPr>
        <p:txBody>
          <a:bodyPr spcFirstLastPara="1" wrap="square" lIns="68575" tIns="34275" rIns="68575" bIns="34275" anchor="b" anchorCtr="0">
            <a:normAutofit/>
          </a:bodyPr>
          <a:lstStyle/>
          <a:p>
            <a:pPr marL="0" lvl="0" indent="0" algn="l" rtl="0">
              <a:spcBef>
                <a:spcPts val="0"/>
              </a:spcBef>
              <a:spcAft>
                <a:spcPts val="0"/>
              </a:spcAft>
              <a:buNone/>
            </a:pPr>
            <a:r>
              <a:rPr lang="en-GB" dirty="0"/>
              <a:t>Datasets</a:t>
            </a:r>
            <a:endParaRPr dirty="0"/>
          </a:p>
        </p:txBody>
      </p:sp>
      <p:sp>
        <p:nvSpPr>
          <p:cNvPr id="147" name="Google Shape;147;p20"/>
          <p:cNvSpPr txBox="1">
            <a:spLocks noGrp="1"/>
          </p:cNvSpPr>
          <p:nvPr>
            <p:ph type="body" idx="1"/>
          </p:nvPr>
        </p:nvSpPr>
        <p:spPr>
          <a:xfrm>
            <a:off x="366200" y="1337750"/>
            <a:ext cx="8520600" cy="3416400"/>
          </a:xfrm>
          <a:prstGeom prst="rect">
            <a:avLst/>
          </a:prstGeom>
        </p:spPr>
        <p:txBody>
          <a:bodyPr spcFirstLastPara="1" wrap="square" lIns="0" tIns="34275" rIns="0" bIns="34275" anchor="t" anchorCtr="0">
            <a:normAutofit/>
          </a:bodyPr>
          <a:lstStyle/>
          <a:p>
            <a:pPr marL="285750" indent="-285750">
              <a:buFont typeface="Wingdings" panose="05000000000000000000" pitchFamily="2" charset="2"/>
              <a:buChar char="§"/>
            </a:pPr>
            <a:r>
              <a:rPr lang="en-US" sz="1600" dirty="0">
                <a:effectLst/>
                <a:latin typeface="Times New Roman" panose="02020603050405020304" pitchFamily="18" charset="0"/>
                <a:ea typeface="Times New Roman" panose="02020603050405020304" pitchFamily="18" charset="0"/>
              </a:rPr>
              <a:t>We use the “</a:t>
            </a:r>
            <a:r>
              <a:rPr lang="en-US" sz="1600" dirty="0" err="1">
                <a:effectLst/>
                <a:latin typeface="Times New Roman" panose="02020603050405020304" pitchFamily="18" charset="0"/>
                <a:ea typeface="Times New Roman" panose="02020603050405020304" pitchFamily="18" charset="0"/>
              </a:rPr>
              <a:t>ImageDataGenerator</a:t>
            </a:r>
            <a:r>
              <a:rPr lang="en-US" sz="1600" dirty="0">
                <a:effectLst/>
                <a:latin typeface="Times New Roman" panose="02020603050405020304" pitchFamily="18" charset="0"/>
                <a:ea typeface="Times New Roman" panose="02020603050405020304" pitchFamily="18" charset="0"/>
              </a:rPr>
              <a:t>” Library in </a:t>
            </a:r>
            <a:r>
              <a:rPr lang="en-US" sz="1600" dirty="0" err="1">
                <a:effectLst/>
                <a:latin typeface="Times New Roman" panose="02020603050405020304" pitchFamily="18" charset="0"/>
                <a:ea typeface="Times New Roman" panose="02020603050405020304" pitchFamily="18" charset="0"/>
              </a:rPr>
              <a:t>Keras</a:t>
            </a:r>
            <a:r>
              <a:rPr lang="en-US" sz="1600" dirty="0">
                <a:effectLst/>
                <a:latin typeface="Times New Roman" panose="02020603050405020304" pitchFamily="18" charset="0"/>
                <a:ea typeface="Times New Roman" panose="02020603050405020304" pitchFamily="18" charset="0"/>
              </a:rPr>
              <a:t> to generate augmented images on-the-fly during training. The augmentation is applied to the original images to create variations, but it does not change the original image files or add more images to the dataset directory.</a:t>
            </a:r>
          </a:p>
          <a:p>
            <a:pPr marL="0" indent="0">
              <a:buNone/>
            </a:pPr>
            <a:endParaRPr lang="en-US" dirty="0"/>
          </a:p>
          <a:p>
            <a:pPr marL="285750" indent="-285750">
              <a:buFont typeface="Wingdings" panose="05000000000000000000" pitchFamily="2" charset="2"/>
              <a:buChar char="§"/>
            </a:pPr>
            <a:r>
              <a:rPr lang="en-US" dirty="0"/>
              <a:t>The six types of dataset images are shown below:</a:t>
            </a:r>
            <a:endParaRPr dirty="0"/>
          </a:p>
          <a:p>
            <a:pPr marL="0" lvl="0" indent="0" algn="l" rtl="0">
              <a:spcBef>
                <a:spcPts val="900"/>
              </a:spcBef>
              <a:spcAft>
                <a:spcPts val="0"/>
              </a:spcAft>
              <a:buNone/>
            </a:pPr>
            <a:endParaRPr dirty="0"/>
          </a:p>
          <a:p>
            <a:pPr marL="0" lvl="0" indent="0" algn="l" rtl="0">
              <a:spcBef>
                <a:spcPts val="900"/>
              </a:spcBef>
              <a:spcAft>
                <a:spcPts val="200"/>
              </a:spcAft>
              <a:buNone/>
            </a:pPr>
            <a:endParaRPr dirty="0"/>
          </a:p>
        </p:txBody>
      </p:sp>
      <p:pic>
        <p:nvPicPr>
          <p:cNvPr id="3" name="Picture 2">
            <a:extLst>
              <a:ext uri="{FF2B5EF4-FFF2-40B4-BE49-F238E27FC236}">
                <a16:creationId xmlns:a16="http://schemas.microsoft.com/office/drawing/2014/main" id="{B214C101-B136-97BD-0974-077929F4FC9E}"/>
              </a:ext>
            </a:extLst>
          </p:cNvPr>
          <p:cNvPicPr>
            <a:picLocks noChangeAspect="1"/>
          </p:cNvPicPr>
          <p:nvPr/>
        </p:nvPicPr>
        <p:blipFill>
          <a:blip r:embed="rId3"/>
          <a:stretch>
            <a:fillRect/>
          </a:stretch>
        </p:blipFill>
        <p:spPr>
          <a:xfrm>
            <a:off x="587216" y="2972265"/>
            <a:ext cx="834018" cy="834018"/>
          </a:xfrm>
          <a:prstGeom prst="rect">
            <a:avLst/>
          </a:prstGeom>
        </p:spPr>
      </p:pic>
      <p:pic>
        <p:nvPicPr>
          <p:cNvPr id="5" name="Picture 4">
            <a:extLst>
              <a:ext uri="{FF2B5EF4-FFF2-40B4-BE49-F238E27FC236}">
                <a16:creationId xmlns:a16="http://schemas.microsoft.com/office/drawing/2014/main" id="{7D134657-7148-AB1F-D7B5-08AA08FE9B9A}"/>
              </a:ext>
            </a:extLst>
          </p:cNvPr>
          <p:cNvPicPr>
            <a:picLocks noChangeAspect="1"/>
          </p:cNvPicPr>
          <p:nvPr/>
        </p:nvPicPr>
        <p:blipFill>
          <a:blip r:embed="rId4"/>
          <a:stretch>
            <a:fillRect/>
          </a:stretch>
        </p:blipFill>
        <p:spPr>
          <a:xfrm>
            <a:off x="1879244" y="2972265"/>
            <a:ext cx="834018" cy="834018"/>
          </a:xfrm>
          <a:prstGeom prst="rect">
            <a:avLst/>
          </a:prstGeom>
        </p:spPr>
      </p:pic>
      <p:pic>
        <p:nvPicPr>
          <p:cNvPr id="7" name="Picture 6">
            <a:extLst>
              <a:ext uri="{FF2B5EF4-FFF2-40B4-BE49-F238E27FC236}">
                <a16:creationId xmlns:a16="http://schemas.microsoft.com/office/drawing/2014/main" id="{8ADFB87C-C91A-C62C-E0D7-C37BE621F394}"/>
              </a:ext>
            </a:extLst>
          </p:cNvPr>
          <p:cNvPicPr>
            <a:picLocks noChangeAspect="1"/>
          </p:cNvPicPr>
          <p:nvPr/>
        </p:nvPicPr>
        <p:blipFill>
          <a:blip r:embed="rId5"/>
          <a:stretch>
            <a:fillRect/>
          </a:stretch>
        </p:blipFill>
        <p:spPr>
          <a:xfrm>
            <a:off x="3219248" y="2972265"/>
            <a:ext cx="834018" cy="834018"/>
          </a:xfrm>
          <a:prstGeom prst="rect">
            <a:avLst/>
          </a:prstGeom>
        </p:spPr>
      </p:pic>
      <p:pic>
        <p:nvPicPr>
          <p:cNvPr id="9" name="Picture 8">
            <a:extLst>
              <a:ext uri="{FF2B5EF4-FFF2-40B4-BE49-F238E27FC236}">
                <a16:creationId xmlns:a16="http://schemas.microsoft.com/office/drawing/2014/main" id="{7EA24573-261B-E2E3-3ABD-39996D2D469C}"/>
              </a:ext>
            </a:extLst>
          </p:cNvPr>
          <p:cNvPicPr>
            <a:picLocks noChangeAspect="1"/>
          </p:cNvPicPr>
          <p:nvPr/>
        </p:nvPicPr>
        <p:blipFill>
          <a:blip r:embed="rId6"/>
          <a:stretch>
            <a:fillRect/>
          </a:stretch>
        </p:blipFill>
        <p:spPr>
          <a:xfrm>
            <a:off x="4385482" y="2972265"/>
            <a:ext cx="834018" cy="834018"/>
          </a:xfrm>
          <a:prstGeom prst="rect">
            <a:avLst/>
          </a:prstGeom>
        </p:spPr>
      </p:pic>
      <p:pic>
        <p:nvPicPr>
          <p:cNvPr id="11" name="Picture 10">
            <a:extLst>
              <a:ext uri="{FF2B5EF4-FFF2-40B4-BE49-F238E27FC236}">
                <a16:creationId xmlns:a16="http://schemas.microsoft.com/office/drawing/2014/main" id="{E27E7EEF-9D4D-8722-4AFB-50D2B1ED0CF3}"/>
              </a:ext>
            </a:extLst>
          </p:cNvPr>
          <p:cNvPicPr>
            <a:picLocks noChangeAspect="1"/>
          </p:cNvPicPr>
          <p:nvPr/>
        </p:nvPicPr>
        <p:blipFill>
          <a:blip r:embed="rId7"/>
          <a:stretch>
            <a:fillRect/>
          </a:stretch>
        </p:blipFill>
        <p:spPr>
          <a:xfrm>
            <a:off x="5725486" y="2972265"/>
            <a:ext cx="834018" cy="834018"/>
          </a:xfrm>
          <a:prstGeom prst="rect">
            <a:avLst/>
          </a:prstGeom>
        </p:spPr>
      </p:pic>
      <p:pic>
        <p:nvPicPr>
          <p:cNvPr id="13" name="Picture 12">
            <a:extLst>
              <a:ext uri="{FF2B5EF4-FFF2-40B4-BE49-F238E27FC236}">
                <a16:creationId xmlns:a16="http://schemas.microsoft.com/office/drawing/2014/main" id="{524C6966-2816-7C22-32CA-25AE1C6B1A93}"/>
              </a:ext>
            </a:extLst>
          </p:cNvPr>
          <p:cNvPicPr>
            <a:picLocks noChangeAspect="1"/>
          </p:cNvPicPr>
          <p:nvPr/>
        </p:nvPicPr>
        <p:blipFill>
          <a:blip r:embed="rId8"/>
          <a:stretch>
            <a:fillRect/>
          </a:stretch>
        </p:blipFill>
        <p:spPr>
          <a:xfrm>
            <a:off x="6847747" y="2972265"/>
            <a:ext cx="834018" cy="834018"/>
          </a:xfrm>
          <a:prstGeom prst="rect">
            <a:avLst/>
          </a:prstGeom>
        </p:spPr>
      </p:pic>
      <p:sp>
        <p:nvSpPr>
          <p:cNvPr id="14" name="Google Shape;106;p14">
            <a:extLst>
              <a:ext uri="{FF2B5EF4-FFF2-40B4-BE49-F238E27FC236}">
                <a16:creationId xmlns:a16="http://schemas.microsoft.com/office/drawing/2014/main" id="{37740CAD-BC0A-2036-FDE4-11357B72FBBE}"/>
              </a:ext>
            </a:extLst>
          </p:cNvPr>
          <p:cNvSpPr txBox="1">
            <a:spLocks/>
          </p:cNvSpPr>
          <p:nvPr/>
        </p:nvSpPr>
        <p:spPr>
          <a:xfrm>
            <a:off x="448236" y="3925229"/>
            <a:ext cx="972998" cy="297366"/>
          </a:xfrm>
          <a:prstGeom prst="rect">
            <a:avLst/>
          </a:prstGeom>
          <a:noFill/>
          <a:ln>
            <a:noFill/>
          </a:ln>
        </p:spPr>
        <p:txBody>
          <a:bodyPr spcFirstLastPara="1" wrap="square" lIns="68575" tIns="34275" rIns="68575" bIns="34275" anchor="t" anchorCtr="0">
            <a:normAutofit fontScale="85000" lnSpcReduction="10000"/>
          </a:bodyPr>
          <a:lstStyle>
            <a:defPPr marR="0" lvl="0" algn="l" rtl="0">
              <a:lnSpc>
                <a:spcPct val="100000"/>
              </a:lnSpc>
              <a:spcBef>
                <a:spcPts val="0"/>
              </a:spcBef>
              <a:spcAft>
                <a:spcPts val="0"/>
              </a:spcAft>
            </a:defPPr>
            <a:lvl1pPr marL="457200" marR="0" lvl="0" indent="-323850" algn="l" rtl="0">
              <a:lnSpc>
                <a:spcPct val="90000"/>
              </a:lnSpc>
              <a:spcBef>
                <a:spcPts val="900"/>
              </a:spcBef>
              <a:spcAft>
                <a:spcPts val="0"/>
              </a:spcAft>
              <a:buClr>
                <a:srgbClr val="3F3F3F"/>
              </a:buClr>
              <a:buSzPts val="1500"/>
              <a:buFont typeface="Calibri"/>
              <a:buChar char=" "/>
              <a:defRPr sz="1500" b="0" i="0" u="none" strike="noStrike" cap="none">
                <a:solidFill>
                  <a:srgbClr val="3F3F3F"/>
                </a:solidFill>
                <a:latin typeface="Calibri"/>
                <a:ea typeface="Calibri"/>
                <a:cs typeface="Calibri"/>
                <a:sym typeface="Calibri"/>
              </a:defRPr>
            </a:lvl1pPr>
            <a:lvl2pPr marL="914400" marR="0" lvl="1" indent="-317500" algn="l" rtl="0">
              <a:lnSpc>
                <a:spcPct val="90000"/>
              </a:lnSpc>
              <a:spcBef>
                <a:spcPts val="2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2pPr>
            <a:lvl3pPr marL="1371600" marR="0" lvl="2"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3pPr>
            <a:lvl4pPr marL="1828800" marR="0" lvl="3"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4pPr>
            <a:lvl5pPr marL="2286000" marR="0" lvl="4"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5pPr>
            <a:lvl6pPr marL="2743200" marR="0" lvl="5"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6pPr>
            <a:lvl7pPr marL="3200400" marR="0" lvl="6"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7pPr>
            <a:lvl8pPr marL="3657600" marR="0" lvl="7"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8pPr>
            <a:lvl9pPr marL="4114800" marR="0" lvl="8" indent="-298450" algn="l" rtl="0">
              <a:lnSpc>
                <a:spcPct val="90000"/>
              </a:lnSpc>
              <a:spcBef>
                <a:spcPts val="300"/>
              </a:spcBef>
              <a:spcAft>
                <a:spcPts val="30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9pPr>
          </a:lstStyle>
          <a:p>
            <a:pPr marL="0" indent="0">
              <a:lnSpc>
                <a:spcPct val="115000"/>
              </a:lnSpc>
              <a:spcBef>
                <a:spcPts val="0"/>
              </a:spcBef>
              <a:buClr>
                <a:schemeClr val="dk1"/>
              </a:buClr>
              <a:buSzPct val="68750"/>
              <a:buFont typeface="Arial"/>
              <a:buNone/>
            </a:pPr>
            <a:r>
              <a:rPr lang="en-GB" sz="1600" dirty="0">
                <a:solidFill>
                  <a:schemeClr val="dk1"/>
                </a:solidFill>
                <a:latin typeface="Arial"/>
                <a:ea typeface="Arial"/>
                <a:cs typeface="Arial"/>
                <a:sym typeface="Arial"/>
              </a:rPr>
              <a:t>Scratches</a:t>
            </a:r>
          </a:p>
          <a:p>
            <a:pPr marL="0" indent="0">
              <a:spcAft>
                <a:spcPts val="200"/>
              </a:spcAft>
              <a:buFont typeface="Calibri"/>
              <a:buNone/>
            </a:pPr>
            <a:endParaRPr lang="en-GB" dirty="0"/>
          </a:p>
        </p:txBody>
      </p:sp>
      <p:sp>
        <p:nvSpPr>
          <p:cNvPr id="15" name="Google Shape;106;p14">
            <a:extLst>
              <a:ext uri="{FF2B5EF4-FFF2-40B4-BE49-F238E27FC236}">
                <a16:creationId xmlns:a16="http://schemas.microsoft.com/office/drawing/2014/main" id="{62B19BD0-3BEC-6A49-05B3-B7698A7866CB}"/>
              </a:ext>
            </a:extLst>
          </p:cNvPr>
          <p:cNvSpPr txBox="1">
            <a:spLocks/>
          </p:cNvSpPr>
          <p:nvPr/>
        </p:nvSpPr>
        <p:spPr>
          <a:xfrm>
            <a:off x="1879244" y="3813717"/>
            <a:ext cx="834018" cy="297366"/>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23850" algn="l" rtl="0">
              <a:lnSpc>
                <a:spcPct val="90000"/>
              </a:lnSpc>
              <a:spcBef>
                <a:spcPts val="900"/>
              </a:spcBef>
              <a:spcAft>
                <a:spcPts val="0"/>
              </a:spcAft>
              <a:buClr>
                <a:srgbClr val="3F3F3F"/>
              </a:buClr>
              <a:buSzPts val="1500"/>
              <a:buFont typeface="Calibri"/>
              <a:buChar char=" "/>
              <a:defRPr sz="1500" b="0" i="0" u="none" strike="noStrike" cap="none">
                <a:solidFill>
                  <a:srgbClr val="3F3F3F"/>
                </a:solidFill>
                <a:latin typeface="Calibri"/>
                <a:ea typeface="Calibri"/>
                <a:cs typeface="Calibri"/>
                <a:sym typeface="Calibri"/>
              </a:defRPr>
            </a:lvl1pPr>
            <a:lvl2pPr marL="914400" marR="0" lvl="1" indent="-317500" algn="l" rtl="0">
              <a:lnSpc>
                <a:spcPct val="90000"/>
              </a:lnSpc>
              <a:spcBef>
                <a:spcPts val="2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2pPr>
            <a:lvl3pPr marL="1371600" marR="0" lvl="2"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3pPr>
            <a:lvl4pPr marL="1828800" marR="0" lvl="3"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4pPr>
            <a:lvl5pPr marL="2286000" marR="0" lvl="4"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5pPr>
            <a:lvl6pPr marL="2743200" marR="0" lvl="5"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6pPr>
            <a:lvl7pPr marL="3200400" marR="0" lvl="6"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7pPr>
            <a:lvl8pPr marL="3657600" marR="0" lvl="7"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8pPr>
            <a:lvl9pPr marL="4114800" marR="0" lvl="8" indent="-298450" algn="l" rtl="0">
              <a:lnSpc>
                <a:spcPct val="90000"/>
              </a:lnSpc>
              <a:spcBef>
                <a:spcPts val="300"/>
              </a:spcBef>
              <a:spcAft>
                <a:spcPts val="30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9pPr>
          </a:lstStyle>
          <a:p>
            <a:pPr marL="0" indent="0">
              <a:spcAft>
                <a:spcPts val="200"/>
              </a:spcAft>
              <a:buFont typeface="Calibri"/>
              <a:buNone/>
            </a:pPr>
            <a:r>
              <a:rPr lang="en-GB" sz="1600" dirty="0"/>
              <a:t>Rolled</a:t>
            </a:r>
          </a:p>
        </p:txBody>
      </p:sp>
      <p:sp>
        <p:nvSpPr>
          <p:cNvPr id="16" name="Google Shape;106;p14">
            <a:extLst>
              <a:ext uri="{FF2B5EF4-FFF2-40B4-BE49-F238E27FC236}">
                <a16:creationId xmlns:a16="http://schemas.microsoft.com/office/drawing/2014/main" id="{6F4A6A6E-0972-C962-BC21-B45462AF3A7B}"/>
              </a:ext>
            </a:extLst>
          </p:cNvPr>
          <p:cNvSpPr txBox="1">
            <a:spLocks/>
          </p:cNvSpPr>
          <p:nvPr/>
        </p:nvSpPr>
        <p:spPr>
          <a:xfrm>
            <a:off x="3171272" y="3925229"/>
            <a:ext cx="972998" cy="297366"/>
          </a:xfrm>
          <a:prstGeom prst="rect">
            <a:avLst/>
          </a:prstGeom>
          <a:noFill/>
          <a:ln>
            <a:noFill/>
          </a:ln>
        </p:spPr>
        <p:txBody>
          <a:bodyPr spcFirstLastPara="1" wrap="square" lIns="68575" tIns="34275" rIns="68575" bIns="34275" anchor="t" anchorCtr="0">
            <a:normAutofit fontScale="92500" lnSpcReduction="20000"/>
          </a:bodyPr>
          <a:lstStyle>
            <a:defPPr marR="0" lvl="0" algn="l" rtl="0">
              <a:lnSpc>
                <a:spcPct val="100000"/>
              </a:lnSpc>
              <a:spcBef>
                <a:spcPts val="0"/>
              </a:spcBef>
              <a:spcAft>
                <a:spcPts val="0"/>
              </a:spcAft>
            </a:defPPr>
            <a:lvl1pPr marL="457200" marR="0" lvl="0" indent="-323850" algn="l" rtl="0">
              <a:lnSpc>
                <a:spcPct val="90000"/>
              </a:lnSpc>
              <a:spcBef>
                <a:spcPts val="900"/>
              </a:spcBef>
              <a:spcAft>
                <a:spcPts val="0"/>
              </a:spcAft>
              <a:buClr>
                <a:srgbClr val="3F3F3F"/>
              </a:buClr>
              <a:buSzPts val="1500"/>
              <a:buFont typeface="Calibri"/>
              <a:buChar char=" "/>
              <a:defRPr sz="1500" b="0" i="0" u="none" strike="noStrike" cap="none">
                <a:solidFill>
                  <a:srgbClr val="3F3F3F"/>
                </a:solidFill>
                <a:latin typeface="Calibri"/>
                <a:ea typeface="Calibri"/>
                <a:cs typeface="Calibri"/>
                <a:sym typeface="Calibri"/>
              </a:defRPr>
            </a:lvl1pPr>
            <a:lvl2pPr marL="914400" marR="0" lvl="1" indent="-317500" algn="l" rtl="0">
              <a:lnSpc>
                <a:spcPct val="90000"/>
              </a:lnSpc>
              <a:spcBef>
                <a:spcPts val="2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2pPr>
            <a:lvl3pPr marL="1371600" marR="0" lvl="2"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3pPr>
            <a:lvl4pPr marL="1828800" marR="0" lvl="3"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4pPr>
            <a:lvl5pPr marL="2286000" marR="0" lvl="4"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5pPr>
            <a:lvl6pPr marL="2743200" marR="0" lvl="5"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6pPr>
            <a:lvl7pPr marL="3200400" marR="0" lvl="6"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7pPr>
            <a:lvl8pPr marL="3657600" marR="0" lvl="7"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8pPr>
            <a:lvl9pPr marL="4114800" marR="0" lvl="8" indent="-298450" algn="l" rtl="0">
              <a:lnSpc>
                <a:spcPct val="90000"/>
              </a:lnSpc>
              <a:spcBef>
                <a:spcPts val="300"/>
              </a:spcBef>
              <a:spcAft>
                <a:spcPts val="30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9pPr>
          </a:lstStyle>
          <a:p>
            <a:pPr marL="0" indent="0">
              <a:lnSpc>
                <a:spcPct val="115000"/>
              </a:lnSpc>
              <a:spcBef>
                <a:spcPts val="0"/>
              </a:spcBef>
              <a:buClr>
                <a:schemeClr val="dk1"/>
              </a:buClr>
              <a:buSzPct val="68750"/>
              <a:buFont typeface="Arial"/>
              <a:buNone/>
            </a:pPr>
            <a:r>
              <a:rPr lang="en-IN" sz="1600" dirty="0">
                <a:solidFill>
                  <a:srgbClr val="000000"/>
                </a:solidFill>
                <a:effectLst/>
                <a:latin typeface="Times New Roman" panose="02020603050405020304" pitchFamily="18" charset="0"/>
                <a:ea typeface="Times New Roman" panose="02020603050405020304" pitchFamily="18" charset="0"/>
              </a:rPr>
              <a:t>patches</a:t>
            </a:r>
            <a:endParaRPr lang="en-GB" dirty="0"/>
          </a:p>
        </p:txBody>
      </p:sp>
      <p:sp>
        <p:nvSpPr>
          <p:cNvPr id="17" name="Google Shape;106;p14">
            <a:extLst>
              <a:ext uri="{FF2B5EF4-FFF2-40B4-BE49-F238E27FC236}">
                <a16:creationId xmlns:a16="http://schemas.microsoft.com/office/drawing/2014/main" id="{C24C3EDE-08B6-BCDF-8B5C-9C66435D387E}"/>
              </a:ext>
            </a:extLst>
          </p:cNvPr>
          <p:cNvSpPr txBox="1">
            <a:spLocks/>
          </p:cNvSpPr>
          <p:nvPr/>
        </p:nvSpPr>
        <p:spPr>
          <a:xfrm>
            <a:off x="4271232" y="3977625"/>
            <a:ext cx="1062518" cy="297366"/>
          </a:xfrm>
          <a:prstGeom prst="rect">
            <a:avLst/>
          </a:prstGeom>
          <a:noFill/>
          <a:ln>
            <a:noFill/>
          </a:ln>
        </p:spPr>
        <p:txBody>
          <a:bodyPr spcFirstLastPara="1" wrap="square" lIns="68575" tIns="34275" rIns="68575" bIns="34275" anchor="t" anchorCtr="0">
            <a:normAutofit fontScale="77500" lnSpcReduction="20000"/>
          </a:bodyPr>
          <a:lstStyle>
            <a:defPPr marR="0" lvl="0" algn="l" rtl="0">
              <a:lnSpc>
                <a:spcPct val="100000"/>
              </a:lnSpc>
              <a:spcBef>
                <a:spcPts val="0"/>
              </a:spcBef>
              <a:spcAft>
                <a:spcPts val="0"/>
              </a:spcAft>
            </a:defPPr>
            <a:lvl1pPr marL="457200" marR="0" lvl="0" indent="-323850" algn="l" rtl="0">
              <a:lnSpc>
                <a:spcPct val="90000"/>
              </a:lnSpc>
              <a:spcBef>
                <a:spcPts val="900"/>
              </a:spcBef>
              <a:spcAft>
                <a:spcPts val="0"/>
              </a:spcAft>
              <a:buClr>
                <a:srgbClr val="3F3F3F"/>
              </a:buClr>
              <a:buSzPts val="1500"/>
              <a:buFont typeface="Calibri"/>
              <a:buChar char=" "/>
              <a:defRPr sz="1500" b="0" i="0" u="none" strike="noStrike" cap="none">
                <a:solidFill>
                  <a:srgbClr val="3F3F3F"/>
                </a:solidFill>
                <a:latin typeface="Calibri"/>
                <a:ea typeface="Calibri"/>
                <a:cs typeface="Calibri"/>
                <a:sym typeface="Calibri"/>
              </a:defRPr>
            </a:lvl1pPr>
            <a:lvl2pPr marL="914400" marR="0" lvl="1" indent="-317500" algn="l" rtl="0">
              <a:lnSpc>
                <a:spcPct val="90000"/>
              </a:lnSpc>
              <a:spcBef>
                <a:spcPts val="2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2pPr>
            <a:lvl3pPr marL="1371600" marR="0" lvl="2"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3pPr>
            <a:lvl4pPr marL="1828800" marR="0" lvl="3"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4pPr>
            <a:lvl5pPr marL="2286000" marR="0" lvl="4"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5pPr>
            <a:lvl6pPr marL="2743200" marR="0" lvl="5"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6pPr>
            <a:lvl7pPr marL="3200400" marR="0" lvl="6"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7pPr>
            <a:lvl8pPr marL="3657600" marR="0" lvl="7"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8pPr>
            <a:lvl9pPr marL="4114800" marR="0" lvl="8" indent="-298450" algn="l" rtl="0">
              <a:lnSpc>
                <a:spcPct val="90000"/>
              </a:lnSpc>
              <a:spcBef>
                <a:spcPts val="300"/>
              </a:spcBef>
              <a:spcAft>
                <a:spcPts val="30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9pPr>
          </a:lstStyle>
          <a:p>
            <a:pPr marL="0" indent="0">
              <a:lnSpc>
                <a:spcPct val="115000"/>
              </a:lnSpc>
              <a:spcBef>
                <a:spcPts val="0"/>
              </a:spcBef>
              <a:buClr>
                <a:schemeClr val="dk1"/>
              </a:buClr>
              <a:buSzPct val="68750"/>
              <a:buFont typeface="Arial"/>
              <a:buNone/>
            </a:pPr>
            <a:r>
              <a:rPr lang="en-IN" sz="1600" dirty="0">
                <a:solidFill>
                  <a:srgbClr val="000000"/>
                </a:solidFill>
                <a:effectLst/>
                <a:latin typeface="Times New Roman" panose="02020603050405020304" pitchFamily="18" charset="0"/>
                <a:ea typeface="Times New Roman" panose="02020603050405020304" pitchFamily="18" charset="0"/>
              </a:rPr>
              <a:t>pitted surface</a:t>
            </a:r>
            <a:endParaRPr lang="en-GB" dirty="0"/>
          </a:p>
        </p:txBody>
      </p:sp>
      <p:sp>
        <p:nvSpPr>
          <p:cNvPr id="18" name="Google Shape;106;p14">
            <a:extLst>
              <a:ext uri="{FF2B5EF4-FFF2-40B4-BE49-F238E27FC236}">
                <a16:creationId xmlns:a16="http://schemas.microsoft.com/office/drawing/2014/main" id="{AFD81D60-E906-7ADE-FACA-7D2E38DF7ABD}"/>
              </a:ext>
            </a:extLst>
          </p:cNvPr>
          <p:cNvSpPr txBox="1">
            <a:spLocks/>
          </p:cNvSpPr>
          <p:nvPr/>
        </p:nvSpPr>
        <p:spPr>
          <a:xfrm>
            <a:off x="5646900" y="3918152"/>
            <a:ext cx="972998" cy="297366"/>
          </a:xfrm>
          <a:prstGeom prst="rect">
            <a:avLst/>
          </a:prstGeom>
          <a:noFill/>
          <a:ln>
            <a:noFill/>
          </a:ln>
        </p:spPr>
        <p:txBody>
          <a:bodyPr spcFirstLastPara="1" wrap="square" lIns="68575" tIns="34275" rIns="68575" bIns="34275" anchor="t" anchorCtr="0">
            <a:normAutofit fontScale="92500" lnSpcReduction="20000"/>
          </a:bodyPr>
          <a:lstStyle>
            <a:defPPr marR="0" lvl="0" algn="l" rtl="0">
              <a:lnSpc>
                <a:spcPct val="100000"/>
              </a:lnSpc>
              <a:spcBef>
                <a:spcPts val="0"/>
              </a:spcBef>
              <a:spcAft>
                <a:spcPts val="0"/>
              </a:spcAft>
            </a:defPPr>
            <a:lvl1pPr marL="457200" marR="0" lvl="0" indent="-323850" algn="l" rtl="0">
              <a:lnSpc>
                <a:spcPct val="90000"/>
              </a:lnSpc>
              <a:spcBef>
                <a:spcPts val="900"/>
              </a:spcBef>
              <a:spcAft>
                <a:spcPts val="0"/>
              </a:spcAft>
              <a:buClr>
                <a:srgbClr val="3F3F3F"/>
              </a:buClr>
              <a:buSzPts val="1500"/>
              <a:buFont typeface="Calibri"/>
              <a:buChar char=" "/>
              <a:defRPr sz="1500" b="0" i="0" u="none" strike="noStrike" cap="none">
                <a:solidFill>
                  <a:srgbClr val="3F3F3F"/>
                </a:solidFill>
                <a:latin typeface="Calibri"/>
                <a:ea typeface="Calibri"/>
                <a:cs typeface="Calibri"/>
                <a:sym typeface="Calibri"/>
              </a:defRPr>
            </a:lvl1pPr>
            <a:lvl2pPr marL="914400" marR="0" lvl="1" indent="-317500" algn="l" rtl="0">
              <a:lnSpc>
                <a:spcPct val="90000"/>
              </a:lnSpc>
              <a:spcBef>
                <a:spcPts val="2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2pPr>
            <a:lvl3pPr marL="1371600" marR="0" lvl="2"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3pPr>
            <a:lvl4pPr marL="1828800" marR="0" lvl="3"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4pPr>
            <a:lvl5pPr marL="2286000" marR="0" lvl="4"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5pPr>
            <a:lvl6pPr marL="2743200" marR="0" lvl="5"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6pPr>
            <a:lvl7pPr marL="3200400" marR="0" lvl="6"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7pPr>
            <a:lvl8pPr marL="3657600" marR="0" lvl="7"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8pPr>
            <a:lvl9pPr marL="4114800" marR="0" lvl="8" indent="-298450" algn="l" rtl="0">
              <a:lnSpc>
                <a:spcPct val="90000"/>
              </a:lnSpc>
              <a:spcBef>
                <a:spcPts val="300"/>
              </a:spcBef>
              <a:spcAft>
                <a:spcPts val="30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9pPr>
          </a:lstStyle>
          <a:p>
            <a:pPr marL="0" indent="0">
              <a:lnSpc>
                <a:spcPct val="115000"/>
              </a:lnSpc>
              <a:spcBef>
                <a:spcPts val="0"/>
              </a:spcBef>
              <a:buClr>
                <a:schemeClr val="dk1"/>
              </a:buClr>
              <a:buSzPct val="68750"/>
              <a:buFont typeface="Arial"/>
              <a:buNone/>
            </a:pPr>
            <a:r>
              <a:rPr lang="en-IN" sz="1600" dirty="0">
                <a:solidFill>
                  <a:srgbClr val="000000"/>
                </a:solidFill>
                <a:effectLst/>
                <a:latin typeface="Times New Roman" panose="02020603050405020304" pitchFamily="18" charset="0"/>
                <a:ea typeface="Times New Roman" panose="02020603050405020304" pitchFamily="18" charset="0"/>
              </a:rPr>
              <a:t>inclusion</a:t>
            </a:r>
            <a:endParaRPr lang="en-GB" dirty="0"/>
          </a:p>
        </p:txBody>
      </p:sp>
      <p:sp>
        <p:nvSpPr>
          <p:cNvPr id="19" name="Google Shape;106;p14">
            <a:extLst>
              <a:ext uri="{FF2B5EF4-FFF2-40B4-BE49-F238E27FC236}">
                <a16:creationId xmlns:a16="http://schemas.microsoft.com/office/drawing/2014/main" id="{9CF7195A-45DC-0DD9-E8D0-C9259340F179}"/>
              </a:ext>
            </a:extLst>
          </p:cNvPr>
          <p:cNvSpPr txBox="1">
            <a:spLocks/>
          </p:cNvSpPr>
          <p:nvPr/>
        </p:nvSpPr>
        <p:spPr>
          <a:xfrm>
            <a:off x="6732642" y="3918152"/>
            <a:ext cx="972998" cy="297366"/>
          </a:xfrm>
          <a:prstGeom prst="rect">
            <a:avLst/>
          </a:prstGeom>
          <a:noFill/>
          <a:ln>
            <a:noFill/>
          </a:ln>
        </p:spPr>
        <p:txBody>
          <a:bodyPr spcFirstLastPara="1" wrap="square" lIns="68575" tIns="34275" rIns="68575" bIns="34275" anchor="t" anchorCtr="0">
            <a:normAutofit fontScale="92500" lnSpcReduction="20000"/>
          </a:bodyPr>
          <a:lstStyle>
            <a:defPPr marR="0" lvl="0" algn="l" rtl="0">
              <a:lnSpc>
                <a:spcPct val="100000"/>
              </a:lnSpc>
              <a:spcBef>
                <a:spcPts val="0"/>
              </a:spcBef>
              <a:spcAft>
                <a:spcPts val="0"/>
              </a:spcAft>
            </a:defPPr>
            <a:lvl1pPr marL="457200" marR="0" lvl="0" indent="-323850" algn="l" rtl="0">
              <a:lnSpc>
                <a:spcPct val="90000"/>
              </a:lnSpc>
              <a:spcBef>
                <a:spcPts val="900"/>
              </a:spcBef>
              <a:spcAft>
                <a:spcPts val="0"/>
              </a:spcAft>
              <a:buClr>
                <a:srgbClr val="3F3F3F"/>
              </a:buClr>
              <a:buSzPts val="1500"/>
              <a:buFont typeface="Calibri"/>
              <a:buChar char=" "/>
              <a:defRPr sz="1500" b="0" i="0" u="none" strike="noStrike" cap="none">
                <a:solidFill>
                  <a:srgbClr val="3F3F3F"/>
                </a:solidFill>
                <a:latin typeface="Calibri"/>
                <a:ea typeface="Calibri"/>
                <a:cs typeface="Calibri"/>
                <a:sym typeface="Calibri"/>
              </a:defRPr>
            </a:lvl1pPr>
            <a:lvl2pPr marL="914400" marR="0" lvl="1" indent="-317500" algn="l" rtl="0">
              <a:lnSpc>
                <a:spcPct val="90000"/>
              </a:lnSpc>
              <a:spcBef>
                <a:spcPts val="2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2pPr>
            <a:lvl3pPr marL="1371600" marR="0" lvl="2"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3pPr>
            <a:lvl4pPr marL="1828800" marR="0" lvl="3"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4pPr>
            <a:lvl5pPr marL="2286000" marR="0" lvl="4"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5pPr>
            <a:lvl6pPr marL="2743200" marR="0" lvl="5"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6pPr>
            <a:lvl7pPr marL="3200400" marR="0" lvl="6"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7pPr>
            <a:lvl8pPr marL="3657600" marR="0" lvl="7"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8pPr>
            <a:lvl9pPr marL="4114800" marR="0" lvl="8" indent="-298450" algn="l" rtl="0">
              <a:lnSpc>
                <a:spcPct val="90000"/>
              </a:lnSpc>
              <a:spcBef>
                <a:spcPts val="300"/>
              </a:spcBef>
              <a:spcAft>
                <a:spcPts val="30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9pPr>
          </a:lstStyle>
          <a:p>
            <a:pPr marL="0" indent="0">
              <a:lnSpc>
                <a:spcPct val="115000"/>
              </a:lnSpc>
              <a:spcBef>
                <a:spcPts val="0"/>
              </a:spcBef>
              <a:buClr>
                <a:schemeClr val="dk1"/>
              </a:buClr>
              <a:buSzPct val="68750"/>
              <a:buFont typeface="Arial"/>
              <a:buNone/>
            </a:pPr>
            <a:r>
              <a:rPr lang="en-IN" sz="1600" dirty="0">
                <a:solidFill>
                  <a:srgbClr val="000000"/>
                </a:solidFill>
                <a:effectLst/>
                <a:latin typeface="Times New Roman" panose="02020603050405020304" pitchFamily="18" charset="0"/>
                <a:ea typeface="Times New Roman" panose="02020603050405020304" pitchFamily="18" charset="0"/>
              </a:rPr>
              <a:t>crazing</a:t>
            </a:r>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1"/>
          <p:cNvSpPr txBox="1">
            <a:spLocks noGrp="1"/>
          </p:cNvSpPr>
          <p:nvPr>
            <p:ph type="title"/>
          </p:nvPr>
        </p:nvSpPr>
        <p:spPr>
          <a:xfrm>
            <a:off x="311700" y="445025"/>
            <a:ext cx="8520600" cy="572700"/>
          </a:xfrm>
          <a:prstGeom prst="rect">
            <a:avLst/>
          </a:prstGeom>
        </p:spPr>
        <p:txBody>
          <a:bodyPr spcFirstLastPara="1" wrap="square" lIns="68575" tIns="34275" rIns="68575" bIns="34275" anchor="b" anchorCtr="0">
            <a:normAutofit/>
          </a:bodyPr>
          <a:lstStyle/>
          <a:p>
            <a:pPr marL="0" lvl="0" indent="0" algn="l" rtl="0">
              <a:spcBef>
                <a:spcPts val="0"/>
              </a:spcBef>
              <a:spcAft>
                <a:spcPts val="0"/>
              </a:spcAft>
              <a:buNone/>
            </a:pPr>
            <a:r>
              <a:rPr lang="en-GB" dirty="0"/>
              <a:t>Methodology</a:t>
            </a:r>
            <a:endParaRPr dirty="0"/>
          </a:p>
        </p:txBody>
      </p:sp>
      <p:sp>
        <p:nvSpPr>
          <p:cNvPr id="155" name="Google Shape;155;p21"/>
          <p:cNvSpPr txBox="1">
            <a:spLocks noGrp="1"/>
          </p:cNvSpPr>
          <p:nvPr>
            <p:ph type="body" idx="1"/>
          </p:nvPr>
        </p:nvSpPr>
        <p:spPr>
          <a:xfrm>
            <a:off x="355300" y="1348625"/>
            <a:ext cx="8520600" cy="3416400"/>
          </a:xfrm>
          <a:prstGeom prst="rect">
            <a:avLst/>
          </a:prstGeom>
        </p:spPr>
        <p:txBody>
          <a:bodyPr spcFirstLastPara="1" wrap="square" lIns="0" tIns="34275" rIns="0" bIns="34275" anchor="t" anchorCtr="0">
            <a:normAutofit/>
          </a:bodyPr>
          <a:lstStyle/>
          <a:p>
            <a:pPr marL="171450" indent="-171450">
              <a:lnSpc>
                <a:spcPct val="115000"/>
              </a:lnSpc>
              <a:spcBef>
                <a:spcPts val="0"/>
              </a:spcBef>
              <a:buClr>
                <a:schemeClr val="dk1"/>
              </a:buClr>
              <a:buSzPts val="1100"/>
              <a:buFont typeface="Wingdings" panose="05000000000000000000" pitchFamily="2" charset="2"/>
              <a:buChar char="q"/>
            </a:pPr>
            <a:r>
              <a:rPr lang="en-GB" sz="1200" dirty="0">
                <a:solidFill>
                  <a:schemeClr val="dk1"/>
                </a:solidFill>
                <a:highlight>
                  <a:srgbClr val="FFFFFF"/>
                </a:highlight>
                <a:latin typeface="Arial"/>
                <a:ea typeface="Arial"/>
                <a:cs typeface="Arial"/>
                <a:sym typeface="Arial"/>
              </a:rPr>
              <a:t>We first import the necessary Libraries.</a:t>
            </a:r>
          </a:p>
          <a:p>
            <a:pPr marL="171450" indent="-171450">
              <a:lnSpc>
                <a:spcPct val="115000"/>
              </a:lnSpc>
              <a:spcBef>
                <a:spcPts val="0"/>
              </a:spcBef>
              <a:buClr>
                <a:schemeClr val="dk1"/>
              </a:buClr>
              <a:buSzPts val="1100"/>
              <a:buFont typeface="Wingdings" panose="05000000000000000000" pitchFamily="2" charset="2"/>
              <a:buChar char="q"/>
            </a:pPr>
            <a:endParaRPr lang="en-GB" sz="1200" dirty="0">
              <a:solidFill>
                <a:schemeClr val="dk1"/>
              </a:solidFill>
              <a:highlight>
                <a:srgbClr val="FFFFFF"/>
              </a:highlight>
              <a:latin typeface="Arial"/>
              <a:ea typeface="Arial"/>
              <a:cs typeface="Arial"/>
              <a:sym typeface="Arial"/>
            </a:endParaRPr>
          </a:p>
          <a:p>
            <a:pPr marL="171450" indent="-171450">
              <a:lnSpc>
                <a:spcPct val="115000"/>
              </a:lnSpc>
              <a:spcBef>
                <a:spcPts val="0"/>
              </a:spcBef>
              <a:buClr>
                <a:schemeClr val="dk1"/>
              </a:buClr>
              <a:buSzPts val="1100"/>
              <a:buFont typeface="Wingdings" panose="05000000000000000000" pitchFamily="2" charset="2"/>
              <a:buChar char="q"/>
            </a:pPr>
            <a:endParaRPr lang="en-GB" sz="1200" dirty="0">
              <a:solidFill>
                <a:schemeClr val="dk1"/>
              </a:solidFill>
              <a:highlight>
                <a:srgbClr val="FFFFFF"/>
              </a:highlight>
              <a:latin typeface="Arial"/>
              <a:ea typeface="Arial"/>
              <a:cs typeface="Arial"/>
              <a:sym typeface="Arial"/>
            </a:endParaRPr>
          </a:p>
          <a:p>
            <a:pPr marL="0" indent="0">
              <a:lnSpc>
                <a:spcPct val="115000"/>
              </a:lnSpc>
              <a:spcBef>
                <a:spcPts val="0"/>
              </a:spcBef>
              <a:buClr>
                <a:schemeClr val="dk1"/>
              </a:buClr>
              <a:buSzPts val="1100"/>
              <a:buNone/>
            </a:pPr>
            <a:endParaRPr lang="en-GB" sz="1200" dirty="0">
              <a:solidFill>
                <a:schemeClr val="dk1"/>
              </a:solidFill>
              <a:highlight>
                <a:srgbClr val="FFFFFF"/>
              </a:highlight>
              <a:latin typeface="Arial"/>
              <a:ea typeface="Arial"/>
              <a:cs typeface="Arial"/>
              <a:sym typeface="Arial"/>
            </a:endParaRPr>
          </a:p>
          <a:p>
            <a:pPr marL="171450" indent="-171450">
              <a:lnSpc>
                <a:spcPct val="115000"/>
              </a:lnSpc>
              <a:spcBef>
                <a:spcPts val="0"/>
              </a:spcBef>
              <a:buClr>
                <a:schemeClr val="dk1"/>
              </a:buClr>
              <a:buSzPts val="1100"/>
              <a:buFont typeface="Wingdings" panose="05000000000000000000" pitchFamily="2" charset="2"/>
              <a:buChar char="q"/>
            </a:pPr>
            <a:endParaRPr lang="en-GB" sz="1200" dirty="0">
              <a:solidFill>
                <a:schemeClr val="dk1"/>
              </a:solidFill>
              <a:highlight>
                <a:srgbClr val="FFFFFF"/>
              </a:highlight>
              <a:latin typeface="Arial"/>
              <a:ea typeface="Arial"/>
              <a:cs typeface="Arial"/>
              <a:sym typeface="Arial"/>
            </a:endParaRPr>
          </a:p>
          <a:p>
            <a:pPr marL="171450" indent="-171450">
              <a:lnSpc>
                <a:spcPct val="150000"/>
              </a:lnSpc>
              <a:spcBef>
                <a:spcPts val="0"/>
              </a:spcBef>
              <a:buClr>
                <a:schemeClr val="dk1"/>
              </a:buClr>
              <a:buSzPts val="1100"/>
              <a:buFont typeface="Wingdings" panose="05000000000000000000" pitchFamily="2" charset="2"/>
              <a:buChar char="q"/>
            </a:pPr>
            <a:r>
              <a:rPr lang="en-GB" sz="1200" dirty="0">
                <a:solidFill>
                  <a:schemeClr val="dk1"/>
                </a:solidFill>
                <a:highlight>
                  <a:srgbClr val="FFFFFF"/>
                </a:highlight>
                <a:latin typeface="Arial"/>
                <a:ea typeface="Arial"/>
                <a:cs typeface="Arial"/>
                <a:sym typeface="Arial"/>
              </a:rPr>
              <a:t>We then process the data with data augmentation like recalling, Shear Range and Horizontal Flip.</a:t>
            </a:r>
            <a:r>
              <a:rPr lang="en-US" sz="1200" dirty="0">
                <a:solidFill>
                  <a:schemeClr val="dk1"/>
                </a:solidFill>
                <a:highlight>
                  <a:srgbClr val="FFFFFF"/>
                </a:highlight>
                <a:latin typeface="Arial"/>
                <a:ea typeface="Arial"/>
                <a:cs typeface="Arial"/>
                <a:sym typeface="Arial"/>
              </a:rPr>
              <a:t> </a:t>
            </a:r>
            <a:r>
              <a:rPr lang="en-US" sz="1200" dirty="0" err="1">
                <a:solidFill>
                  <a:schemeClr val="dk1"/>
                </a:solidFill>
                <a:highlight>
                  <a:srgbClr val="FFFFFF"/>
                </a:highlight>
                <a:latin typeface="Arial"/>
                <a:ea typeface="Arial"/>
                <a:cs typeface="Arial"/>
                <a:sym typeface="Arial"/>
              </a:rPr>
              <a:t>ImageDataGenerator</a:t>
            </a:r>
            <a:r>
              <a:rPr lang="en-US" sz="1200" dirty="0">
                <a:solidFill>
                  <a:schemeClr val="dk1"/>
                </a:solidFill>
                <a:highlight>
                  <a:srgbClr val="FFFFFF"/>
                </a:highlight>
                <a:latin typeface="Arial"/>
                <a:ea typeface="Arial"/>
                <a:cs typeface="Arial"/>
                <a:sym typeface="Arial"/>
              </a:rPr>
              <a:t> is used to implement data augmentation to the training dataset.</a:t>
            </a:r>
          </a:p>
          <a:p>
            <a:pPr marL="171450" indent="-171450">
              <a:lnSpc>
                <a:spcPct val="115000"/>
              </a:lnSpc>
              <a:spcBef>
                <a:spcPts val="0"/>
              </a:spcBef>
              <a:buClr>
                <a:schemeClr val="dk1"/>
              </a:buClr>
              <a:buSzPts val="1100"/>
              <a:buFont typeface="Wingdings" panose="05000000000000000000" pitchFamily="2" charset="2"/>
              <a:buChar char="q"/>
            </a:pPr>
            <a:endParaRPr lang="en-US" sz="1200" dirty="0">
              <a:solidFill>
                <a:schemeClr val="dk1"/>
              </a:solidFill>
              <a:highlight>
                <a:srgbClr val="FFFFFF"/>
              </a:highlight>
              <a:latin typeface="Arial"/>
              <a:ea typeface="Arial"/>
              <a:cs typeface="Arial"/>
              <a:sym typeface="Arial"/>
            </a:endParaRPr>
          </a:p>
          <a:p>
            <a:pPr marL="171450" indent="-171450">
              <a:lnSpc>
                <a:spcPct val="115000"/>
              </a:lnSpc>
              <a:spcBef>
                <a:spcPts val="0"/>
              </a:spcBef>
              <a:buClr>
                <a:schemeClr val="dk1"/>
              </a:buClr>
              <a:buSzPts val="1100"/>
              <a:buFont typeface="Wingdings" panose="05000000000000000000" pitchFamily="2" charset="2"/>
              <a:buChar char="q"/>
            </a:pPr>
            <a:endParaRPr lang="en-US" sz="1200" dirty="0">
              <a:solidFill>
                <a:schemeClr val="dk1"/>
              </a:solidFill>
              <a:highlight>
                <a:srgbClr val="FFFFFF"/>
              </a:highlight>
              <a:latin typeface="Arial"/>
              <a:ea typeface="Arial"/>
              <a:cs typeface="Arial"/>
              <a:sym typeface="Arial"/>
            </a:endParaRPr>
          </a:p>
          <a:p>
            <a:pPr marL="171450" indent="-171450">
              <a:lnSpc>
                <a:spcPct val="115000"/>
              </a:lnSpc>
              <a:spcBef>
                <a:spcPts val="0"/>
              </a:spcBef>
              <a:buClr>
                <a:schemeClr val="dk1"/>
              </a:buClr>
              <a:buSzPts val="1100"/>
              <a:buFont typeface="Wingdings" panose="05000000000000000000" pitchFamily="2" charset="2"/>
              <a:buChar char="q"/>
            </a:pPr>
            <a:endParaRPr lang="en-US" sz="1200" dirty="0">
              <a:solidFill>
                <a:schemeClr val="dk1"/>
              </a:solidFill>
              <a:highlight>
                <a:srgbClr val="FFFFFF"/>
              </a:highlight>
              <a:latin typeface="Arial"/>
              <a:ea typeface="Arial"/>
              <a:cs typeface="Arial"/>
              <a:sym typeface="Arial"/>
            </a:endParaRPr>
          </a:p>
          <a:p>
            <a:pPr marL="171450" indent="-171450">
              <a:lnSpc>
                <a:spcPct val="115000"/>
              </a:lnSpc>
              <a:spcBef>
                <a:spcPts val="0"/>
              </a:spcBef>
              <a:buClr>
                <a:schemeClr val="dk1"/>
              </a:buClr>
              <a:buSzPts val="1100"/>
              <a:buFont typeface="Wingdings" panose="05000000000000000000" pitchFamily="2" charset="2"/>
              <a:buChar char="q"/>
            </a:pPr>
            <a:endParaRPr lang="en-GB" sz="1200" dirty="0">
              <a:solidFill>
                <a:schemeClr val="dk1"/>
              </a:solidFill>
              <a:highlight>
                <a:srgbClr val="FFFFFF"/>
              </a:highlight>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lang="en-US" sz="1200" dirty="0">
              <a:solidFill>
                <a:schemeClr val="dk1"/>
              </a:solidFill>
              <a:highlight>
                <a:srgbClr val="FFFFFF"/>
              </a:highlight>
              <a:latin typeface="Arial"/>
              <a:ea typeface="Arial"/>
              <a:cs typeface="Arial"/>
              <a:sym typeface="Arial"/>
            </a:endParaRPr>
          </a:p>
        </p:txBody>
      </p:sp>
      <p:pic>
        <p:nvPicPr>
          <p:cNvPr id="3" name="Picture 2">
            <a:extLst>
              <a:ext uri="{FF2B5EF4-FFF2-40B4-BE49-F238E27FC236}">
                <a16:creationId xmlns:a16="http://schemas.microsoft.com/office/drawing/2014/main" id="{5F921982-70A8-23EB-373B-9697CFF3F9D4}"/>
              </a:ext>
            </a:extLst>
          </p:cNvPr>
          <p:cNvPicPr>
            <a:picLocks noChangeAspect="1"/>
          </p:cNvPicPr>
          <p:nvPr/>
        </p:nvPicPr>
        <p:blipFill>
          <a:blip r:embed="rId3"/>
          <a:stretch>
            <a:fillRect/>
          </a:stretch>
        </p:blipFill>
        <p:spPr>
          <a:xfrm>
            <a:off x="1390453" y="1752294"/>
            <a:ext cx="4534293" cy="434378"/>
          </a:xfrm>
          <a:prstGeom prst="rect">
            <a:avLst/>
          </a:prstGeom>
        </p:spPr>
      </p:pic>
      <p:pic>
        <p:nvPicPr>
          <p:cNvPr id="5" name="Picture 4">
            <a:extLst>
              <a:ext uri="{FF2B5EF4-FFF2-40B4-BE49-F238E27FC236}">
                <a16:creationId xmlns:a16="http://schemas.microsoft.com/office/drawing/2014/main" id="{0D67F581-DE82-5E3C-33D3-F1B91C8FA35C}"/>
              </a:ext>
            </a:extLst>
          </p:cNvPr>
          <p:cNvPicPr>
            <a:picLocks noChangeAspect="1"/>
          </p:cNvPicPr>
          <p:nvPr/>
        </p:nvPicPr>
        <p:blipFill>
          <a:blip r:embed="rId4"/>
          <a:stretch>
            <a:fillRect/>
          </a:stretch>
        </p:blipFill>
        <p:spPr>
          <a:xfrm>
            <a:off x="1390453" y="3179753"/>
            <a:ext cx="3984079" cy="78547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2"/>
          <p:cNvSpPr txBox="1">
            <a:spLocks noGrp="1"/>
          </p:cNvSpPr>
          <p:nvPr>
            <p:ph type="body" idx="4294967295"/>
          </p:nvPr>
        </p:nvSpPr>
        <p:spPr>
          <a:xfrm>
            <a:off x="294225" y="250625"/>
            <a:ext cx="8761500" cy="4478400"/>
          </a:xfrm>
          <a:prstGeom prst="rect">
            <a:avLst/>
          </a:prstGeom>
        </p:spPr>
        <p:txBody>
          <a:bodyPr spcFirstLastPara="1" wrap="square" lIns="0" tIns="34275" rIns="0" bIns="34275" anchor="t" anchorCtr="0">
            <a:normAutofit/>
          </a:bodyPr>
          <a:lstStyle/>
          <a:p>
            <a:pPr marL="285750" indent="-285750">
              <a:lnSpc>
                <a:spcPct val="150000"/>
              </a:lnSpc>
              <a:buFont typeface="Wingdings" panose="05000000000000000000" pitchFamily="2" charset="2"/>
              <a:buChar char="q"/>
            </a:pPr>
            <a:r>
              <a:rPr lang="en-GB" sz="1400" dirty="0">
                <a:solidFill>
                  <a:schemeClr val="dk1"/>
                </a:solidFill>
                <a:highlight>
                  <a:srgbClr val="FFFFFF"/>
                </a:highlight>
                <a:latin typeface="Arial"/>
                <a:ea typeface="Arial"/>
                <a:cs typeface="Arial"/>
                <a:sym typeface="Arial"/>
              </a:rPr>
              <a:t>Then, we developed the Conv model consisting </a:t>
            </a:r>
            <a:r>
              <a:rPr lang="en-US" sz="1400" dirty="0">
                <a:solidFill>
                  <a:schemeClr val="dk1"/>
                </a:solidFill>
                <a:highlight>
                  <a:srgbClr val="FFFFFF"/>
                </a:highlight>
                <a:latin typeface="Arial"/>
                <a:ea typeface="Arial"/>
                <a:cs typeface="Arial"/>
                <a:sym typeface="Arial"/>
              </a:rPr>
              <a:t>of a series of convolutional layers that </a:t>
            </a:r>
            <a:r>
              <a:rPr lang="en-US" sz="1400" dirty="0" err="1">
                <a:solidFill>
                  <a:schemeClr val="dk1"/>
                </a:solidFill>
                <a:highlight>
                  <a:srgbClr val="FFFFFF"/>
                </a:highlight>
                <a:latin typeface="Arial"/>
                <a:ea typeface="Arial"/>
                <a:cs typeface="Arial"/>
                <a:sym typeface="Arial"/>
              </a:rPr>
              <a:t>utilise</a:t>
            </a:r>
            <a:r>
              <a:rPr lang="en-US" sz="1400" dirty="0">
                <a:solidFill>
                  <a:schemeClr val="dk1"/>
                </a:solidFill>
                <a:highlight>
                  <a:srgbClr val="FFFFFF"/>
                </a:highlight>
                <a:latin typeface="Arial"/>
                <a:ea typeface="Arial"/>
                <a:cs typeface="Arial"/>
                <a:sym typeface="Arial"/>
              </a:rPr>
              <a:t> </a:t>
            </a:r>
            <a:r>
              <a:rPr lang="en-US" sz="1400" dirty="0" err="1">
                <a:solidFill>
                  <a:schemeClr val="dk1"/>
                </a:solidFill>
                <a:highlight>
                  <a:srgbClr val="FFFFFF"/>
                </a:highlight>
                <a:latin typeface="Arial"/>
                <a:ea typeface="Arial"/>
                <a:cs typeface="Arial"/>
                <a:sym typeface="Arial"/>
              </a:rPr>
              <a:t>ReLU</a:t>
            </a:r>
            <a:r>
              <a:rPr lang="en-US" sz="1400" dirty="0">
                <a:solidFill>
                  <a:schemeClr val="dk1"/>
                </a:solidFill>
                <a:highlight>
                  <a:srgbClr val="FFFFFF"/>
                </a:highlight>
                <a:latin typeface="Arial"/>
                <a:ea typeface="Arial"/>
                <a:cs typeface="Arial"/>
                <a:sym typeface="Arial"/>
              </a:rPr>
              <a:t> activation functions, followed by max-pooling layers.</a:t>
            </a:r>
          </a:p>
          <a:p>
            <a:pPr marL="285750" indent="-285750">
              <a:lnSpc>
                <a:spcPct val="150000"/>
              </a:lnSpc>
              <a:spcBef>
                <a:spcPts val="0"/>
              </a:spcBef>
              <a:buClr>
                <a:schemeClr val="dk1"/>
              </a:buClr>
              <a:buSzPts val="1100"/>
              <a:buFont typeface="Wingdings" panose="05000000000000000000" pitchFamily="2" charset="2"/>
              <a:buChar char="q"/>
            </a:pPr>
            <a:r>
              <a:rPr lang="en-US" sz="1400" dirty="0">
                <a:solidFill>
                  <a:schemeClr val="dk1"/>
                </a:solidFill>
                <a:highlight>
                  <a:srgbClr val="FFFFFF"/>
                </a:highlight>
                <a:latin typeface="Arial"/>
                <a:ea typeface="Arial"/>
                <a:cs typeface="Arial"/>
                <a:sym typeface="Arial"/>
              </a:rPr>
              <a:t>The output is then flattened and connected to a stack of fully connected layers using </a:t>
            </a:r>
            <a:r>
              <a:rPr lang="en-US" sz="1400" dirty="0" err="1">
                <a:solidFill>
                  <a:schemeClr val="dk1"/>
                </a:solidFill>
                <a:highlight>
                  <a:srgbClr val="FFFFFF"/>
                </a:highlight>
                <a:latin typeface="Arial"/>
                <a:ea typeface="Arial"/>
                <a:cs typeface="Arial"/>
                <a:sym typeface="Arial"/>
              </a:rPr>
              <a:t>ReLU</a:t>
            </a:r>
            <a:r>
              <a:rPr lang="en-US" sz="1400" dirty="0">
                <a:solidFill>
                  <a:schemeClr val="dk1"/>
                </a:solidFill>
                <a:highlight>
                  <a:srgbClr val="FFFFFF"/>
                </a:highlight>
                <a:latin typeface="Arial"/>
                <a:ea typeface="Arial"/>
                <a:cs typeface="Arial"/>
                <a:sym typeface="Arial"/>
              </a:rPr>
              <a:t> activation functions. The final output layer </a:t>
            </a:r>
            <a:r>
              <a:rPr lang="en-US" sz="1400" dirty="0" err="1">
                <a:solidFill>
                  <a:schemeClr val="dk1"/>
                </a:solidFill>
                <a:highlight>
                  <a:srgbClr val="FFFFFF"/>
                </a:highlight>
                <a:latin typeface="Arial"/>
                <a:ea typeface="Arial"/>
                <a:cs typeface="Arial"/>
                <a:sym typeface="Arial"/>
              </a:rPr>
              <a:t>utilises</a:t>
            </a:r>
            <a:r>
              <a:rPr lang="en-US" sz="1400" dirty="0">
                <a:solidFill>
                  <a:schemeClr val="dk1"/>
                </a:solidFill>
                <a:highlight>
                  <a:srgbClr val="FFFFFF"/>
                </a:highlight>
                <a:latin typeface="Arial"/>
                <a:ea typeface="Arial"/>
                <a:cs typeface="Arial"/>
                <a:sym typeface="Arial"/>
              </a:rPr>
              <a:t> a </a:t>
            </a:r>
            <a:r>
              <a:rPr lang="en-US" sz="1400" dirty="0" err="1">
                <a:solidFill>
                  <a:schemeClr val="dk1"/>
                </a:solidFill>
                <a:highlight>
                  <a:srgbClr val="FFFFFF"/>
                </a:highlight>
                <a:latin typeface="Arial"/>
                <a:ea typeface="Arial"/>
                <a:cs typeface="Arial"/>
                <a:sym typeface="Arial"/>
              </a:rPr>
              <a:t>softmax</a:t>
            </a:r>
            <a:r>
              <a:rPr lang="en-US" sz="1400" dirty="0">
                <a:solidFill>
                  <a:schemeClr val="dk1"/>
                </a:solidFill>
                <a:highlight>
                  <a:srgbClr val="FFFFFF"/>
                </a:highlight>
                <a:latin typeface="Arial"/>
                <a:ea typeface="Arial"/>
                <a:cs typeface="Arial"/>
                <a:sym typeface="Arial"/>
              </a:rPr>
              <a:t> activation function.</a:t>
            </a:r>
          </a:p>
          <a:p>
            <a:pPr marL="285750" indent="-285750">
              <a:lnSpc>
                <a:spcPct val="115000"/>
              </a:lnSpc>
              <a:spcBef>
                <a:spcPts val="0"/>
              </a:spcBef>
              <a:buClr>
                <a:schemeClr val="dk1"/>
              </a:buClr>
              <a:buSzPts val="1100"/>
              <a:buFont typeface="Wingdings" panose="05000000000000000000" pitchFamily="2" charset="2"/>
              <a:buChar char="q"/>
            </a:pPr>
            <a:endParaRPr lang="en-US" sz="1600" dirty="0">
              <a:solidFill>
                <a:schemeClr val="dk1"/>
              </a:solidFill>
              <a:highlight>
                <a:srgbClr val="FFFFFF"/>
              </a:highlight>
              <a:latin typeface="Arial"/>
              <a:ea typeface="Arial"/>
              <a:cs typeface="Arial"/>
              <a:sym typeface="Arial"/>
            </a:endParaRPr>
          </a:p>
          <a:p>
            <a:pPr marL="0" indent="0">
              <a:lnSpc>
                <a:spcPct val="115000"/>
              </a:lnSpc>
              <a:spcBef>
                <a:spcPts val="0"/>
              </a:spcBef>
              <a:buClr>
                <a:schemeClr val="dk1"/>
              </a:buClr>
              <a:buSzPts val="1100"/>
              <a:buNone/>
            </a:pPr>
            <a:r>
              <a:rPr lang="en-US" sz="1600" dirty="0">
                <a:solidFill>
                  <a:schemeClr val="dk1"/>
                </a:solidFill>
                <a:highlight>
                  <a:srgbClr val="FFFFFF"/>
                </a:highlight>
                <a:latin typeface="Arial"/>
                <a:ea typeface="Arial"/>
                <a:cs typeface="Arial"/>
                <a:sym typeface="Arial"/>
              </a:rPr>
              <a:t> </a:t>
            </a:r>
          </a:p>
          <a:p>
            <a:pPr marL="285750" indent="-285750">
              <a:lnSpc>
                <a:spcPct val="115000"/>
              </a:lnSpc>
              <a:spcBef>
                <a:spcPts val="0"/>
              </a:spcBef>
              <a:buClr>
                <a:schemeClr val="dk1"/>
              </a:buClr>
              <a:buSzPts val="1100"/>
              <a:buFont typeface="Wingdings" panose="05000000000000000000" pitchFamily="2" charset="2"/>
              <a:buChar char="q"/>
            </a:pPr>
            <a:endParaRPr lang="en-US" sz="1600" dirty="0">
              <a:solidFill>
                <a:schemeClr val="dk1"/>
              </a:solidFill>
              <a:highlight>
                <a:srgbClr val="FFFFFF"/>
              </a:highlight>
              <a:latin typeface="Arial"/>
              <a:ea typeface="Arial"/>
              <a:cs typeface="Arial"/>
              <a:sym typeface="Arial"/>
            </a:endParaRPr>
          </a:p>
          <a:p>
            <a:pPr marL="285750" indent="-285750">
              <a:lnSpc>
                <a:spcPct val="115000"/>
              </a:lnSpc>
              <a:spcBef>
                <a:spcPts val="0"/>
              </a:spcBef>
              <a:buClr>
                <a:schemeClr val="dk1"/>
              </a:buClr>
              <a:buSzPts val="1100"/>
              <a:buFont typeface="Wingdings" panose="05000000000000000000" pitchFamily="2" charset="2"/>
              <a:buChar char="q"/>
            </a:pPr>
            <a:endParaRPr lang="en-US" sz="1600" dirty="0">
              <a:solidFill>
                <a:schemeClr val="dk1"/>
              </a:solidFill>
              <a:highlight>
                <a:srgbClr val="FFFFFF"/>
              </a:highlight>
              <a:latin typeface="Arial"/>
              <a:ea typeface="Arial"/>
              <a:cs typeface="Arial"/>
              <a:sym typeface="Arial"/>
            </a:endParaRPr>
          </a:p>
          <a:p>
            <a:pPr marL="285750" indent="-285750">
              <a:lnSpc>
                <a:spcPct val="115000"/>
              </a:lnSpc>
              <a:spcBef>
                <a:spcPts val="0"/>
              </a:spcBef>
              <a:buClr>
                <a:schemeClr val="dk1"/>
              </a:buClr>
              <a:buSzPts val="1100"/>
              <a:buFont typeface="Wingdings" panose="05000000000000000000" pitchFamily="2" charset="2"/>
              <a:buChar char="q"/>
            </a:pPr>
            <a:endParaRPr lang="en-US" sz="1600" dirty="0">
              <a:solidFill>
                <a:schemeClr val="dk1"/>
              </a:solidFill>
              <a:highlight>
                <a:srgbClr val="FFFFFF"/>
              </a:highlight>
              <a:latin typeface="Arial"/>
              <a:ea typeface="Arial"/>
              <a:cs typeface="Arial"/>
              <a:sym typeface="Arial"/>
            </a:endParaRPr>
          </a:p>
          <a:p>
            <a:pPr marL="285750" indent="-285750">
              <a:lnSpc>
                <a:spcPct val="115000"/>
              </a:lnSpc>
              <a:spcBef>
                <a:spcPts val="0"/>
              </a:spcBef>
              <a:buClr>
                <a:schemeClr val="dk1"/>
              </a:buClr>
              <a:buSzPts val="1100"/>
              <a:buFont typeface="Wingdings" panose="05000000000000000000" pitchFamily="2" charset="2"/>
              <a:buChar char="q"/>
            </a:pPr>
            <a:endParaRPr lang="en-US" sz="1600" dirty="0">
              <a:solidFill>
                <a:schemeClr val="dk1"/>
              </a:solidFill>
              <a:highlight>
                <a:srgbClr val="FFFFFF"/>
              </a:highlight>
              <a:latin typeface="Arial"/>
              <a:ea typeface="Arial"/>
              <a:cs typeface="Arial"/>
              <a:sym typeface="Arial"/>
            </a:endParaRPr>
          </a:p>
          <a:p>
            <a:pPr marL="0" lvl="0" indent="0" algn="l" rtl="0">
              <a:spcBef>
                <a:spcPts val="900"/>
              </a:spcBef>
              <a:spcAft>
                <a:spcPts val="200"/>
              </a:spcAft>
              <a:buNone/>
            </a:pPr>
            <a:endParaRPr dirty="0"/>
          </a:p>
        </p:txBody>
      </p:sp>
      <p:pic>
        <p:nvPicPr>
          <p:cNvPr id="4" name="Picture 3">
            <a:extLst>
              <a:ext uri="{FF2B5EF4-FFF2-40B4-BE49-F238E27FC236}">
                <a16:creationId xmlns:a16="http://schemas.microsoft.com/office/drawing/2014/main" id="{7E0D9DA9-88DA-7EA6-3CA0-D371590ACE86}"/>
              </a:ext>
            </a:extLst>
          </p:cNvPr>
          <p:cNvPicPr>
            <a:picLocks noChangeAspect="1"/>
          </p:cNvPicPr>
          <p:nvPr/>
        </p:nvPicPr>
        <p:blipFill>
          <a:blip r:embed="rId3"/>
          <a:stretch>
            <a:fillRect/>
          </a:stretch>
        </p:blipFill>
        <p:spPr>
          <a:xfrm>
            <a:off x="200723" y="1849127"/>
            <a:ext cx="4289405" cy="2024063"/>
          </a:xfrm>
          <a:prstGeom prst="rect">
            <a:avLst/>
          </a:prstGeom>
        </p:spPr>
      </p:pic>
      <p:pic>
        <p:nvPicPr>
          <p:cNvPr id="6" name="Picture 5">
            <a:extLst>
              <a:ext uri="{FF2B5EF4-FFF2-40B4-BE49-F238E27FC236}">
                <a16:creationId xmlns:a16="http://schemas.microsoft.com/office/drawing/2014/main" id="{D3EA7099-6658-5643-84F6-4304C75B186F}"/>
              </a:ext>
            </a:extLst>
          </p:cNvPr>
          <p:cNvPicPr>
            <a:picLocks noChangeAspect="1"/>
          </p:cNvPicPr>
          <p:nvPr/>
        </p:nvPicPr>
        <p:blipFill>
          <a:blip r:embed="rId4"/>
          <a:stretch>
            <a:fillRect/>
          </a:stretch>
        </p:blipFill>
        <p:spPr>
          <a:xfrm>
            <a:off x="4766319" y="1879288"/>
            <a:ext cx="4129479" cy="191956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3"/>
          <p:cNvSpPr txBox="1">
            <a:spLocks noGrp="1"/>
          </p:cNvSpPr>
          <p:nvPr>
            <p:ph type="body" idx="4294967295"/>
          </p:nvPr>
        </p:nvSpPr>
        <p:spPr>
          <a:xfrm>
            <a:off x="392300" y="305125"/>
            <a:ext cx="8391000" cy="4369800"/>
          </a:xfrm>
          <a:prstGeom prst="rect">
            <a:avLst/>
          </a:prstGeom>
        </p:spPr>
        <p:txBody>
          <a:bodyPr spcFirstLastPara="1" wrap="square" lIns="0" tIns="34275" rIns="0" bIns="34275" anchor="t" anchorCtr="0">
            <a:normAutofit/>
          </a:bodyPr>
          <a:lstStyle/>
          <a:p>
            <a:pPr marL="285750" indent="-285750">
              <a:buFont typeface="Wingdings" panose="05000000000000000000" pitchFamily="2" charset="2"/>
              <a:buChar char="q"/>
            </a:pPr>
            <a:r>
              <a:rPr lang="en-GB" dirty="0"/>
              <a:t>  The code and summary of the model are as follows</a:t>
            </a:r>
          </a:p>
          <a:p>
            <a:pPr marL="285750" indent="-285750">
              <a:buFont typeface="Wingdings" panose="05000000000000000000" pitchFamily="2" charset="2"/>
              <a:buChar char="q"/>
            </a:pPr>
            <a:endParaRPr lang="en-GB" dirty="0"/>
          </a:p>
          <a:p>
            <a:pPr marL="0" indent="0">
              <a:buNone/>
            </a:pPr>
            <a:endParaRPr lang="en-GB" sz="1400" dirty="0">
              <a:solidFill>
                <a:schemeClr val="dk1"/>
              </a:solidFill>
              <a:highlight>
                <a:srgbClr val="FFFFFF"/>
              </a:highlight>
              <a:latin typeface="Arial"/>
              <a:ea typeface="Arial"/>
              <a:cs typeface="Arial"/>
              <a:sym typeface="Arial"/>
            </a:endParaRPr>
          </a:p>
          <a:p>
            <a:pPr marL="0" indent="0">
              <a:buNone/>
            </a:pPr>
            <a:endParaRPr lang="en-GB" sz="1400" dirty="0">
              <a:solidFill>
                <a:schemeClr val="dk1"/>
              </a:solidFill>
              <a:highlight>
                <a:srgbClr val="FFFFFF"/>
              </a:highlight>
              <a:latin typeface="Arial"/>
              <a:ea typeface="Arial"/>
              <a:cs typeface="Arial"/>
              <a:sym typeface="Arial"/>
            </a:endParaRPr>
          </a:p>
          <a:p>
            <a:pPr marL="0" indent="0">
              <a:buNone/>
            </a:pPr>
            <a:endParaRPr lang="en-GB" sz="1400" dirty="0">
              <a:solidFill>
                <a:schemeClr val="dk1"/>
              </a:solidFill>
              <a:highlight>
                <a:srgbClr val="FFFFFF"/>
              </a:highlight>
              <a:latin typeface="Arial"/>
              <a:ea typeface="Arial"/>
              <a:cs typeface="Arial"/>
              <a:sym typeface="Arial"/>
            </a:endParaRPr>
          </a:p>
          <a:p>
            <a:pPr marL="0" indent="0">
              <a:buNone/>
            </a:pPr>
            <a:endParaRPr lang="en-GB" sz="1400" dirty="0">
              <a:solidFill>
                <a:schemeClr val="dk1"/>
              </a:solidFill>
              <a:highlight>
                <a:srgbClr val="FFFFFF"/>
              </a:highlight>
              <a:latin typeface="Arial"/>
              <a:ea typeface="Arial"/>
              <a:cs typeface="Arial"/>
              <a:sym typeface="Arial"/>
            </a:endParaRPr>
          </a:p>
          <a:p>
            <a:pPr marL="0" indent="0">
              <a:buNone/>
            </a:pPr>
            <a:endParaRPr lang="en-GB" sz="1400" dirty="0">
              <a:solidFill>
                <a:schemeClr val="dk1"/>
              </a:solidFill>
              <a:highlight>
                <a:srgbClr val="FFFFFF"/>
              </a:highlight>
              <a:latin typeface="Arial"/>
              <a:ea typeface="Arial"/>
              <a:cs typeface="Arial"/>
              <a:sym typeface="Arial"/>
            </a:endParaRPr>
          </a:p>
          <a:p>
            <a:pPr marL="0" indent="0">
              <a:buNone/>
            </a:pPr>
            <a:endParaRPr lang="en-GB" sz="1400" dirty="0">
              <a:solidFill>
                <a:schemeClr val="dk1"/>
              </a:solidFill>
              <a:highlight>
                <a:srgbClr val="FFFFFF"/>
              </a:highlight>
              <a:latin typeface="Arial"/>
              <a:ea typeface="Arial"/>
              <a:cs typeface="Arial"/>
              <a:sym typeface="Arial"/>
            </a:endParaRPr>
          </a:p>
          <a:p>
            <a:pPr marL="0" indent="0">
              <a:buNone/>
            </a:pPr>
            <a:endParaRPr lang="en-GB" sz="1400" dirty="0">
              <a:solidFill>
                <a:schemeClr val="dk1"/>
              </a:solidFill>
              <a:highlight>
                <a:srgbClr val="FFFFFF"/>
              </a:highlight>
              <a:latin typeface="Arial"/>
              <a:ea typeface="Arial"/>
              <a:cs typeface="Arial"/>
              <a:sym typeface="Arial"/>
            </a:endParaRPr>
          </a:p>
          <a:p>
            <a:pPr marL="0" lvl="0" indent="0" algn="l" rtl="0">
              <a:spcBef>
                <a:spcPts val="900"/>
              </a:spcBef>
              <a:spcAft>
                <a:spcPts val="0"/>
              </a:spcAft>
              <a:buNone/>
            </a:pPr>
            <a:endParaRPr dirty="0"/>
          </a:p>
          <a:p>
            <a:pPr marL="0" lvl="0" indent="0" algn="l" rtl="0">
              <a:spcBef>
                <a:spcPts val="900"/>
              </a:spcBef>
              <a:spcAft>
                <a:spcPts val="0"/>
              </a:spcAft>
              <a:buNone/>
            </a:pPr>
            <a:r>
              <a:rPr lang="en-GB" dirty="0"/>
              <a:t>   </a:t>
            </a:r>
          </a:p>
          <a:p>
            <a:pPr marL="0" indent="0">
              <a:buNone/>
            </a:pPr>
            <a:r>
              <a:rPr lang="en-GB" dirty="0"/>
              <a:t>It contains a total of 19,049,318 trainable </a:t>
            </a:r>
          </a:p>
          <a:p>
            <a:pPr marL="0" indent="0">
              <a:buNone/>
            </a:pPr>
            <a:r>
              <a:rPr lang="en-GB" dirty="0"/>
              <a:t>parameters</a:t>
            </a:r>
            <a:endParaRPr dirty="0"/>
          </a:p>
          <a:p>
            <a:pPr marL="0" lvl="0" indent="0" algn="l" rtl="0">
              <a:spcBef>
                <a:spcPts val="900"/>
              </a:spcBef>
              <a:spcAft>
                <a:spcPts val="200"/>
              </a:spcAft>
              <a:buNone/>
            </a:pPr>
            <a:endParaRPr dirty="0"/>
          </a:p>
        </p:txBody>
      </p:sp>
      <p:pic>
        <p:nvPicPr>
          <p:cNvPr id="3" name="Picture 2">
            <a:extLst>
              <a:ext uri="{FF2B5EF4-FFF2-40B4-BE49-F238E27FC236}">
                <a16:creationId xmlns:a16="http://schemas.microsoft.com/office/drawing/2014/main" id="{C7338286-3648-6FAC-415D-D88371674FE9}"/>
              </a:ext>
            </a:extLst>
          </p:cNvPr>
          <p:cNvPicPr>
            <a:picLocks noChangeAspect="1"/>
          </p:cNvPicPr>
          <p:nvPr/>
        </p:nvPicPr>
        <p:blipFill>
          <a:blip r:embed="rId3"/>
          <a:stretch>
            <a:fillRect/>
          </a:stretch>
        </p:blipFill>
        <p:spPr>
          <a:xfrm>
            <a:off x="5144430" y="879351"/>
            <a:ext cx="3540000" cy="2925791"/>
          </a:xfrm>
          <a:prstGeom prst="rect">
            <a:avLst/>
          </a:prstGeom>
        </p:spPr>
      </p:pic>
      <p:pic>
        <p:nvPicPr>
          <p:cNvPr id="10" name="Picture 9">
            <a:extLst>
              <a:ext uri="{FF2B5EF4-FFF2-40B4-BE49-F238E27FC236}">
                <a16:creationId xmlns:a16="http://schemas.microsoft.com/office/drawing/2014/main" id="{1C8DF667-9010-B2B3-014A-5F25613A628D}"/>
              </a:ext>
            </a:extLst>
          </p:cNvPr>
          <p:cNvPicPr>
            <a:picLocks noChangeAspect="1"/>
          </p:cNvPicPr>
          <p:nvPr/>
        </p:nvPicPr>
        <p:blipFill>
          <a:blip r:embed="rId4"/>
          <a:stretch>
            <a:fillRect/>
          </a:stretch>
        </p:blipFill>
        <p:spPr>
          <a:xfrm>
            <a:off x="360700" y="879351"/>
            <a:ext cx="4664436" cy="2837722"/>
          </a:xfrm>
          <a:prstGeom prst="rect">
            <a:avLst/>
          </a:prstGeom>
        </p:spPr>
      </p:pic>
    </p:spTree>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TotalTime>
  <Words>758</Words>
  <Application>Microsoft Office PowerPoint</Application>
  <PresentationFormat>On-screen Show (16:9)</PresentationFormat>
  <Paragraphs>107</Paragraphs>
  <Slides>15</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Times New Roman</vt:lpstr>
      <vt:lpstr>Wingdings</vt:lpstr>
      <vt:lpstr>Retrospect</vt:lpstr>
      <vt:lpstr>Monitoring of manufacturing process using Deep Learning</vt:lpstr>
      <vt:lpstr>Plan of Presentation</vt:lpstr>
      <vt:lpstr>    Objectives</vt:lpstr>
      <vt:lpstr>Introduction</vt:lpstr>
      <vt:lpstr>Datasets</vt:lpstr>
      <vt:lpstr>Datasets</vt:lpstr>
      <vt:lpstr>Methodology</vt:lpstr>
      <vt:lpstr>PowerPoint Presentation</vt:lpstr>
      <vt:lpstr>PowerPoint Presentation</vt:lpstr>
      <vt:lpstr>PowerPoint Presentation</vt:lpstr>
      <vt:lpstr>Observations</vt:lpstr>
      <vt:lpstr>Results and Interpretation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Monitoring of manufacturing process using Deep Learning</dc:title>
  <dc:creator>Amlanjyoti Pegu</dc:creator>
  <cp:lastModifiedBy>jyotiamlan18@outlook.com</cp:lastModifiedBy>
  <cp:revision>4</cp:revision>
  <dcterms:modified xsi:type="dcterms:W3CDTF">2023-05-04T09:56:52Z</dcterms:modified>
</cp:coreProperties>
</file>