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1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20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1947D-8033-4054-8DAC-6B13AC06931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BE2421-88AF-4C0C-B564-AB7EE279FC13}">
      <dgm:prSet/>
      <dgm:spPr/>
      <dgm:t>
        <a:bodyPr/>
        <a:lstStyle/>
        <a:p>
          <a:r>
            <a:rPr lang="en-US" dirty="0"/>
            <a:t>Ability to scrape Kijiji listings for student targeted home rentals</a:t>
          </a:r>
        </a:p>
      </dgm:t>
    </dgm:pt>
    <dgm:pt modelId="{7BD9C32F-D748-4CF0-A1DF-1C8587E7591B}" type="parTrans" cxnId="{36E08FBE-48D9-4F76-B474-E6F5A5BCD9FE}">
      <dgm:prSet/>
      <dgm:spPr/>
      <dgm:t>
        <a:bodyPr/>
        <a:lstStyle/>
        <a:p>
          <a:endParaRPr lang="en-US"/>
        </a:p>
      </dgm:t>
    </dgm:pt>
    <dgm:pt modelId="{05CA56DC-B5F1-4E26-B75B-2D13997142C4}" type="sibTrans" cxnId="{36E08FBE-48D9-4F76-B474-E6F5A5BCD9FE}">
      <dgm:prSet/>
      <dgm:spPr/>
      <dgm:t>
        <a:bodyPr/>
        <a:lstStyle/>
        <a:p>
          <a:endParaRPr lang="en-US"/>
        </a:p>
      </dgm:t>
    </dgm:pt>
    <dgm:pt modelId="{AEE76A23-85C9-4F14-A2F4-4C2C110EE8F4}">
      <dgm:prSet/>
      <dgm:spPr/>
      <dgm:t>
        <a:bodyPr/>
        <a:lstStyle/>
        <a:p>
          <a:r>
            <a:rPr lang="en-US"/>
            <a:t>Push found listings to a JSON file locally on the app</a:t>
          </a:r>
        </a:p>
      </dgm:t>
    </dgm:pt>
    <dgm:pt modelId="{82EC6ACE-653E-40DC-8A2F-9D725FCEDD07}" type="parTrans" cxnId="{CDC4C7F9-E947-4287-BAA1-71758B5364A4}">
      <dgm:prSet/>
      <dgm:spPr/>
      <dgm:t>
        <a:bodyPr/>
        <a:lstStyle/>
        <a:p>
          <a:endParaRPr lang="en-US"/>
        </a:p>
      </dgm:t>
    </dgm:pt>
    <dgm:pt modelId="{CC03B37D-FE88-49B4-B981-70F6FA78C267}" type="sibTrans" cxnId="{CDC4C7F9-E947-4287-BAA1-71758B5364A4}">
      <dgm:prSet/>
      <dgm:spPr/>
      <dgm:t>
        <a:bodyPr/>
        <a:lstStyle/>
        <a:p>
          <a:endParaRPr lang="en-US"/>
        </a:p>
      </dgm:t>
    </dgm:pt>
    <dgm:pt modelId="{E0CE202D-EF32-47B9-82E9-F0ED5F170A54}">
      <dgm:prSet/>
      <dgm:spPr/>
      <dgm:t>
        <a:bodyPr/>
        <a:lstStyle/>
        <a:p>
          <a:r>
            <a:rPr lang="en-US"/>
            <a:t>App returns the JSON in a visual list with swiping capabilities, left for no, right for yes</a:t>
          </a:r>
        </a:p>
      </dgm:t>
    </dgm:pt>
    <dgm:pt modelId="{D0C1B5AA-DFF9-4E8D-AEC6-178AA026F849}" type="parTrans" cxnId="{DFA3C08F-62A1-4ED5-977B-CFACE511726D}">
      <dgm:prSet/>
      <dgm:spPr/>
      <dgm:t>
        <a:bodyPr/>
        <a:lstStyle/>
        <a:p>
          <a:endParaRPr lang="en-US"/>
        </a:p>
      </dgm:t>
    </dgm:pt>
    <dgm:pt modelId="{5BA79BB2-8389-486F-8132-195031423023}" type="sibTrans" cxnId="{DFA3C08F-62A1-4ED5-977B-CFACE511726D}">
      <dgm:prSet/>
      <dgm:spPr/>
      <dgm:t>
        <a:bodyPr/>
        <a:lstStyle/>
        <a:p>
          <a:endParaRPr lang="en-US"/>
        </a:p>
      </dgm:t>
    </dgm:pt>
    <dgm:pt modelId="{3153ED32-C2B5-4507-BF4C-3A99705D8EAF}">
      <dgm:prSet/>
      <dgm:spPr/>
      <dgm:t>
        <a:bodyPr/>
        <a:lstStyle/>
        <a:p>
          <a:r>
            <a:rPr lang="en-US"/>
            <a:t>Saves swiped right listing into a JSON file locally on app for the users to browse their selected listings.</a:t>
          </a:r>
        </a:p>
      </dgm:t>
    </dgm:pt>
    <dgm:pt modelId="{0D3B5CD6-EE25-4441-8337-55E5C01BD1C3}" type="parTrans" cxnId="{9780B20B-56AE-4E18-95EB-2FB930712D75}">
      <dgm:prSet/>
      <dgm:spPr/>
      <dgm:t>
        <a:bodyPr/>
        <a:lstStyle/>
        <a:p>
          <a:endParaRPr lang="en-US"/>
        </a:p>
      </dgm:t>
    </dgm:pt>
    <dgm:pt modelId="{B6582892-CB08-4AD7-836A-0FBE69C155AD}" type="sibTrans" cxnId="{9780B20B-56AE-4E18-95EB-2FB930712D75}">
      <dgm:prSet/>
      <dgm:spPr/>
      <dgm:t>
        <a:bodyPr/>
        <a:lstStyle/>
        <a:p>
          <a:endParaRPr lang="en-US"/>
        </a:p>
      </dgm:t>
    </dgm:pt>
    <dgm:pt modelId="{EBFDCCE2-A459-43C1-BE0B-DB4BEA444A00}">
      <dgm:prSet/>
      <dgm:spPr/>
      <dgm:t>
        <a:bodyPr/>
        <a:lstStyle/>
        <a:p>
          <a:r>
            <a:rPr lang="en-US"/>
            <a:t>Can click listings to open more detailed discriptions</a:t>
          </a:r>
        </a:p>
      </dgm:t>
    </dgm:pt>
    <dgm:pt modelId="{50633699-1C92-40A7-BD74-E13DE289A469}" type="parTrans" cxnId="{98249073-C90E-428D-98F6-9EDD0251F978}">
      <dgm:prSet/>
      <dgm:spPr/>
      <dgm:t>
        <a:bodyPr/>
        <a:lstStyle/>
        <a:p>
          <a:endParaRPr lang="en-US"/>
        </a:p>
      </dgm:t>
    </dgm:pt>
    <dgm:pt modelId="{04CC0D82-BED5-4C98-BE1D-01495CD7CE0C}" type="sibTrans" cxnId="{98249073-C90E-428D-98F6-9EDD0251F978}">
      <dgm:prSet/>
      <dgm:spPr/>
      <dgm:t>
        <a:bodyPr/>
        <a:lstStyle/>
        <a:p>
          <a:endParaRPr lang="en-US"/>
        </a:p>
      </dgm:t>
    </dgm:pt>
    <dgm:pt modelId="{303BBB7E-4AA5-7D41-A578-81390C9FE293}" type="pres">
      <dgm:prSet presAssocID="{5781947D-8033-4054-8DAC-6B13AC069315}" presName="diagram" presStyleCnt="0">
        <dgm:presLayoutVars>
          <dgm:dir/>
          <dgm:resizeHandles val="exact"/>
        </dgm:presLayoutVars>
      </dgm:prSet>
      <dgm:spPr/>
    </dgm:pt>
    <dgm:pt modelId="{2AF56974-3624-1345-BB8D-E283A4B26B8C}" type="pres">
      <dgm:prSet presAssocID="{B0BE2421-88AF-4C0C-B564-AB7EE279FC13}" presName="node" presStyleLbl="node1" presStyleIdx="0" presStyleCnt="5">
        <dgm:presLayoutVars>
          <dgm:bulletEnabled val="1"/>
        </dgm:presLayoutVars>
      </dgm:prSet>
      <dgm:spPr/>
    </dgm:pt>
    <dgm:pt modelId="{FC8F55D8-0BAF-D94E-9BC1-2ED0BF7A6300}" type="pres">
      <dgm:prSet presAssocID="{05CA56DC-B5F1-4E26-B75B-2D13997142C4}" presName="sibTrans" presStyleCnt="0"/>
      <dgm:spPr/>
    </dgm:pt>
    <dgm:pt modelId="{5EE7FD6A-4C5D-1B44-8FC0-303E2E01D56C}" type="pres">
      <dgm:prSet presAssocID="{AEE76A23-85C9-4F14-A2F4-4C2C110EE8F4}" presName="node" presStyleLbl="node1" presStyleIdx="1" presStyleCnt="5">
        <dgm:presLayoutVars>
          <dgm:bulletEnabled val="1"/>
        </dgm:presLayoutVars>
      </dgm:prSet>
      <dgm:spPr/>
    </dgm:pt>
    <dgm:pt modelId="{F4E7C40E-D974-2E45-9D64-DC072D20AF08}" type="pres">
      <dgm:prSet presAssocID="{CC03B37D-FE88-49B4-B981-70F6FA78C267}" presName="sibTrans" presStyleCnt="0"/>
      <dgm:spPr/>
    </dgm:pt>
    <dgm:pt modelId="{250AC7AE-DFF5-9247-8899-982BA95B44A4}" type="pres">
      <dgm:prSet presAssocID="{E0CE202D-EF32-47B9-82E9-F0ED5F170A54}" presName="node" presStyleLbl="node1" presStyleIdx="2" presStyleCnt="5">
        <dgm:presLayoutVars>
          <dgm:bulletEnabled val="1"/>
        </dgm:presLayoutVars>
      </dgm:prSet>
      <dgm:spPr/>
    </dgm:pt>
    <dgm:pt modelId="{172870CB-CFEB-1442-9500-4719A80880FD}" type="pres">
      <dgm:prSet presAssocID="{5BA79BB2-8389-486F-8132-195031423023}" presName="sibTrans" presStyleCnt="0"/>
      <dgm:spPr/>
    </dgm:pt>
    <dgm:pt modelId="{95647D2D-71C6-2047-8265-83B68A9EAA34}" type="pres">
      <dgm:prSet presAssocID="{3153ED32-C2B5-4507-BF4C-3A99705D8EAF}" presName="node" presStyleLbl="node1" presStyleIdx="3" presStyleCnt="5">
        <dgm:presLayoutVars>
          <dgm:bulletEnabled val="1"/>
        </dgm:presLayoutVars>
      </dgm:prSet>
      <dgm:spPr/>
    </dgm:pt>
    <dgm:pt modelId="{B915F31A-1A4F-D148-BE0E-45EB88587F1C}" type="pres">
      <dgm:prSet presAssocID="{B6582892-CB08-4AD7-836A-0FBE69C155AD}" presName="sibTrans" presStyleCnt="0"/>
      <dgm:spPr/>
    </dgm:pt>
    <dgm:pt modelId="{587B6074-4C57-7240-9D0B-F2573B2A1D6B}" type="pres">
      <dgm:prSet presAssocID="{EBFDCCE2-A459-43C1-BE0B-DB4BEA444A00}" presName="node" presStyleLbl="node1" presStyleIdx="4" presStyleCnt="5">
        <dgm:presLayoutVars>
          <dgm:bulletEnabled val="1"/>
        </dgm:presLayoutVars>
      </dgm:prSet>
      <dgm:spPr/>
    </dgm:pt>
  </dgm:ptLst>
  <dgm:cxnLst>
    <dgm:cxn modelId="{9780B20B-56AE-4E18-95EB-2FB930712D75}" srcId="{5781947D-8033-4054-8DAC-6B13AC069315}" destId="{3153ED32-C2B5-4507-BF4C-3A99705D8EAF}" srcOrd="3" destOrd="0" parTransId="{0D3B5CD6-EE25-4441-8337-55E5C01BD1C3}" sibTransId="{B6582892-CB08-4AD7-836A-0FBE69C155AD}"/>
    <dgm:cxn modelId="{521CA461-04DE-6E48-B2C2-4A953C7E8502}" type="presOf" srcId="{AEE76A23-85C9-4F14-A2F4-4C2C110EE8F4}" destId="{5EE7FD6A-4C5D-1B44-8FC0-303E2E01D56C}" srcOrd="0" destOrd="0" presId="urn:microsoft.com/office/officeart/2005/8/layout/default"/>
    <dgm:cxn modelId="{912E9A63-D1E2-C243-84AC-800D04BB8D5E}" type="presOf" srcId="{3153ED32-C2B5-4507-BF4C-3A99705D8EAF}" destId="{95647D2D-71C6-2047-8265-83B68A9EAA34}" srcOrd="0" destOrd="0" presId="urn:microsoft.com/office/officeart/2005/8/layout/default"/>
    <dgm:cxn modelId="{98249073-C90E-428D-98F6-9EDD0251F978}" srcId="{5781947D-8033-4054-8DAC-6B13AC069315}" destId="{EBFDCCE2-A459-43C1-BE0B-DB4BEA444A00}" srcOrd="4" destOrd="0" parTransId="{50633699-1C92-40A7-BD74-E13DE289A469}" sibTransId="{04CC0D82-BED5-4C98-BE1D-01495CD7CE0C}"/>
    <dgm:cxn modelId="{DFA3C08F-62A1-4ED5-977B-CFACE511726D}" srcId="{5781947D-8033-4054-8DAC-6B13AC069315}" destId="{E0CE202D-EF32-47B9-82E9-F0ED5F170A54}" srcOrd="2" destOrd="0" parTransId="{D0C1B5AA-DFF9-4E8D-AEC6-178AA026F849}" sibTransId="{5BA79BB2-8389-486F-8132-195031423023}"/>
    <dgm:cxn modelId="{0984E59A-EE8B-9F41-9394-4724030CE8A0}" type="presOf" srcId="{5781947D-8033-4054-8DAC-6B13AC069315}" destId="{303BBB7E-4AA5-7D41-A578-81390C9FE293}" srcOrd="0" destOrd="0" presId="urn:microsoft.com/office/officeart/2005/8/layout/default"/>
    <dgm:cxn modelId="{E97757AA-2D7C-8F4D-9753-076FC0357D37}" type="presOf" srcId="{B0BE2421-88AF-4C0C-B564-AB7EE279FC13}" destId="{2AF56974-3624-1345-BB8D-E283A4B26B8C}" srcOrd="0" destOrd="0" presId="urn:microsoft.com/office/officeart/2005/8/layout/default"/>
    <dgm:cxn modelId="{D270BDBD-4108-F745-954D-B93DD1EF8621}" type="presOf" srcId="{E0CE202D-EF32-47B9-82E9-F0ED5F170A54}" destId="{250AC7AE-DFF5-9247-8899-982BA95B44A4}" srcOrd="0" destOrd="0" presId="urn:microsoft.com/office/officeart/2005/8/layout/default"/>
    <dgm:cxn modelId="{36E08FBE-48D9-4F76-B474-E6F5A5BCD9FE}" srcId="{5781947D-8033-4054-8DAC-6B13AC069315}" destId="{B0BE2421-88AF-4C0C-B564-AB7EE279FC13}" srcOrd="0" destOrd="0" parTransId="{7BD9C32F-D748-4CF0-A1DF-1C8587E7591B}" sibTransId="{05CA56DC-B5F1-4E26-B75B-2D13997142C4}"/>
    <dgm:cxn modelId="{8A5875F8-B67E-BD40-BB45-08C0C1886C82}" type="presOf" srcId="{EBFDCCE2-A459-43C1-BE0B-DB4BEA444A00}" destId="{587B6074-4C57-7240-9D0B-F2573B2A1D6B}" srcOrd="0" destOrd="0" presId="urn:microsoft.com/office/officeart/2005/8/layout/default"/>
    <dgm:cxn modelId="{CDC4C7F9-E947-4287-BAA1-71758B5364A4}" srcId="{5781947D-8033-4054-8DAC-6B13AC069315}" destId="{AEE76A23-85C9-4F14-A2F4-4C2C110EE8F4}" srcOrd="1" destOrd="0" parTransId="{82EC6ACE-653E-40DC-8A2F-9D725FCEDD07}" sibTransId="{CC03B37D-FE88-49B4-B981-70F6FA78C267}"/>
    <dgm:cxn modelId="{0588B99C-0339-AC4C-8905-01A3E6AC7EC1}" type="presParOf" srcId="{303BBB7E-4AA5-7D41-A578-81390C9FE293}" destId="{2AF56974-3624-1345-BB8D-E283A4B26B8C}" srcOrd="0" destOrd="0" presId="urn:microsoft.com/office/officeart/2005/8/layout/default"/>
    <dgm:cxn modelId="{5C45D9BE-A607-8046-BD68-FB0686ECA624}" type="presParOf" srcId="{303BBB7E-4AA5-7D41-A578-81390C9FE293}" destId="{FC8F55D8-0BAF-D94E-9BC1-2ED0BF7A6300}" srcOrd="1" destOrd="0" presId="urn:microsoft.com/office/officeart/2005/8/layout/default"/>
    <dgm:cxn modelId="{F334651B-4578-E942-A7FE-4574313E0E76}" type="presParOf" srcId="{303BBB7E-4AA5-7D41-A578-81390C9FE293}" destId="{5EE7FD6A-4C5D-1B44-8FC0-303E2E01D56C}" srcOrd="2" destOrd="0" presId="urn:microsoft.com/office/officeart/2005/8/layout/default"/>
    <dgm:cxn modelId="{D4FE9719-51E9-9145-BE99-CA8BA56165DD}" type="presParOf" srcId="{303BBB7E-4AA5-7D41-A578-81390C9FE293}" destId="{F4E7C40E-D974-2E45-9D64-DC072D20AF08}" srcOrd="3" destOrd="0" presId="urn:microsoft.com/office/officeart/2005/8/layout/default"/>
    <dgm:cxn modelId="{02A7FFAE-0425-6145-93E1-9A95412A19B4}" type="presParOf" srcId="{303BBB7E-4AA5-7D41-A578-81390C9FE293}" destId="{250AC7AE-DFF5-9247-8899-982BA95B44A4}" srcOrd="4" destOrd="0" presId="urn:microsoft.com/office/officeart/2005/8/layout/default"/>
    <dgm:cxn modelId="{603F5241-D669-1842-91D2-DFF7E22A8922}" type="presParOf" srcId="{303BBB7E-4AA5-7D41-A578-81390C9FE293}" destId="{172870CB-CFEB-1442-9500-4719A80880FD}" srcOrd="5" destOrd="0" presId="urn:microsoft.com/office/officeart/2005/8/layout/default"/>
    <dgm:cxn modelId="{753EDBE3-ADB6-8540-BC11-6412833AC40C}" type="presParOf" srcId="{303BBB7E-4AA5-7D41-A578-81390C9FE293}" destId="{95647D2D-71C6-2047-8265-83B68A9EAA34}" srcOrd="6" destOrd="0" presId="urn:microsoft.com/office/officeart/2005/8/layout/default"/>
    <dgm:cxn modelId="{624436FF-DFC8-A246-8435-C2F14EA48DA4}" type="presParOf" srcId="{303BBB7E-4AA5-7D41-A578-81390C9FE293}" destId="{B915F31A-1A4F-D148-BE0E-45EB88587F1C}" srcOrd="7" destOrd="0" presId="urn:microsoft.com/office/officeart/2005/8/layout/default"/>
    <dgm:cxn modelId="{901F917B-7C05-7A40-8EF5-B8882F0E94F0}" type="presParOf" srcId="{303BBB7E-4AA5-7D41-A578-81390C9FE293}" destId="{587B6074-4C57-7240-9D0B-F2573B2A1D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5EEF2-1CB7-4235-B09B-BF26D18165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ECE111-9807-48CA-9207-D437F12B3D8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Scraper automatically crawls websites every 12 hours</a:t>
          </a:r>
        </a:p>
      </dgm:t>
    </dgm:pt>
    <dgm:pt modelId="{3BDC9295-303E-4183-BBD5-4145FEDF589F}" type="parTrans" cxnId="{C6AF3E29-4D2B-40EB-AB99-90795A1D1D42}">
      <dgm:prSet/>
      <dgm:spPr/>
      <dgm:t>
        <a:bodyPr/>
        <a:lstStyle/>
        <a:p>
          <a:endParaRPr lang="en-US"/>
        </a:p>
      </dgm:t>
    </dgm:pt>
    <dgm:pt modelId="{442B5A62-78FB-4C08-85E8-8C858C4C3875}" type="sibTrans" cxnId="{C6AF3E29-4D2B-40EB-AB99-90795A1D1D42}">
      <dgm:prSet/>
      <dgm:spPr/>
      <dgm:t>
        <a:bodyPr/>
        <a:lstStyle/>
        <a:p>
          <a:endParaRPr lang="en-US"/>
        </a:p>
      </dgm:t>
    </dgm:pt>
    <dgm:pt modelId="{CAFD3D09-6D7D-468D-A16A-4F258D679E1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Push the scraped listings into Amazon RDS</a:t>
          </a:r>
        </a:p>
      </dgm:t>
    </dgm:pt>
    <dgm:pt modelId="{B8A23025-2039-43E4-AE33-13F710710ECF}" type="parTrans" cxnId="{F1984194-2752-4A8F-84ED-16C72C43EC48}">
      <dgm:prSet/>
      <dgm:spPr/>
      <dgm:t>
        <a:bodyPr/>
        <a:lstStyle/>
        <a:p>
          <a:endParaRPr lang="en-US"/>
        </a:p>
      </dgm:t>
    </dgm:pt>
    <dgm:pt modelId="{332E1115-0A63-4C58-9C10-3B8BF2A1F9AD}" type="sibTrans" cxnId="{F1984194-2752-4A8F-84ED-16C72C43EC48}">
      <dgm:prSet/>
      <dgm:spPr/>
      <dgm:t>
        <a:bodyPr/>
        <a:lstStyle/>
        <a:p>
          <a:endParaRPr lang="en-US"/>
        </a:p>
      </dgm:t>
    </dgm:pt>
    <dgm:pt modelId="{F00C85E9-7927-4826-81C4-970308BEC06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App parses table to local JSON</a:t>
          </a:r>
        </a:p>
      </dgm:t>
    </dgm:pt>
    <dgm:pt modelId="{1404E0B4-6C31-406D-90EF-B3290DF9CA24}" type="parTrans" cxnId="{F21FBC15-F0C9-45AE-A197-11869BC4E250}">
      <dgm:prSet/>
      <dgm:spPr/>
      <dgm:t>
        <a:bodyPr/>
        <a:lstStyle/>
        <a:p>
          <a:endParaRPr lang="en-US"/>
        </a:p>
      </dgm:t>
    </dgm:pt>
    <dgm:pt modelId="{7EC54E23-B7A8-4378-BA42-D412AD379D7E}" type="sibTrans" cxnId="{F21FBC15-F0C9-45AE-A197-11869BC4E250}">
      <dgm:prSet/>
      <dgm:spPr/>
      <dgm:t>
        <a:bodyPr/>
        <a:lstStyle/>
        <a:p>
          <a:endParaRPr lang="en-US"/>
        </a:p>
      </dgm:t>
    </dgm:pt>
    <dgm:pt modelId="{94243538-1912-4D8A-8EFE-83A34D1930A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User can open saved list and click listings to push the user to a email lister, if no email is listed push user to the URL of the listing</a:t>
          </a:r>
        </a:p>
      </dgm:t>
    </dgm:pt>
    <dgm:pt modelId="{D9236E45-09C3-4B1D-A54D-88307D754515}" type="parTrans" cxnId="{0AB28625-CDCF-4D75-8583-36FE5E4A1AEE}">
      <dgm:prSet/>
      <dgm:spPr/>
      <dgm:t>
        <a:bodyPr/>
        <a:lstStyle/>
        <a:p>
          <a:endParaRPr lang="en-US"/>
        </a:p>
      </dgm:t>
    </dgm:pt>
    <dgm:pt modelId="{DADCA568-B723-403A-9508-3B950C5A17B3}" type="sibTrans" cxnId="{0AB28625-CDCF-4D75-8583-36FE5E4A1AEE}">
      <dgm:prSet/>
      <dgm:spPr/>
      <dgm:t>
        <a:bodyPr/>
        <a:lstStyle/>
        <a:p>
          <a:endParaRPr lang="en-US"/>
        </a:p>
      </dgm:t>
    </dgm:pt>
    <dgm:pt modelId="{AB91B82E-0FC7-471E-B354-1D64D222B57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Facilitate a more OOP style </a:t>
          </a:r>
        </a:p>
      </dgm:t>
    </dgm:pt>
    <dgm:pt modelId="{A2D3EF0E-5FEA-48EB-B4A3-76975417C3D5}" type="parTrans" cxnId="{8E0B1B36-C64F-4856-9BEE-9B17749257BE}">
      <dgm:prSet/>
      <dgm:spPr/>
      <dgm:t>
        <a:bodyPr/>
        <a:lstStyle/>
        <a:p>
          <a:endParaRPr lang="en-US"/>
        </a:p>
      </dgm:t>
    </dgm:pt>
    <dgm:pt modelId="{54DEC3DB-B31C-4448-AA7D-BC833CF8CAAC}" type="sibTrans" cxnId="{8E0B1B36-C64F-4856-9BEE-9B17749257BE}">
      <dgm:prSet/>
      <dgm:spPr/>
      <dgm:t>
        <a:bodyPr/>
        <a:lstStyle/>
        <a:p>
          <a:endParaRPr lang="en-US"/>
        </a:p>
      </dgm:t>
    </dgm:pt>
    <dgm:pt modelId="{0F5021C9-C935-45E1-AC85-97A7A05268A7}" type="pres">
      <dgm:prSet presAssocID="{B9C5EEF2-1CB7-4235-B09B-BF26D18165F6}" presName="root" presStyleCnt="0">
        <dgm:presLayoutVars>
          <dgm:dir/>
          <dgm:resizeHandles val="exact"/>
        </dgm:presLayoutVars>
      </dgm:prSet>
      <dgm:spPr/>
    </dgm:pt>
    <dgm:pt modelId="{93E3BB26-8C39-4004-82E9-EFE60D5ECDD4}" type="pres">
      <dgm:prSet presAssocID="{22ECE111-9807-48CA-9207-D437F12B3D82}" presName="compNode" presStyleCnt="0"/>
      <dgm:spPr/>
    </dgm:pt>
    <dgm:pt modelId="{9CC71166-9359-467C-B4CF-85781753E72F}" type="pres">
      <dgm:prSet presAssocID="{22ECE111-9807-48CA-9207-D437F12B3D8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0D0E2E-DAA2-4B76-98C7-9C451E41E10A}" type="pres">
      <dgm:prSet presAssocID="{22ECE111-9807-48CA-9207-D437F12B3D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938CEC6-889B-4437-9FA5-D6A725D0C086}" type="pres">
      <dgm:prSet presAssocID="{22ECE111-9807-48CA-9207-D437F12B3D82}" presName="spaceRect" presStyleCnt="0"/>
      <dgm:spPr/>
    </dgm:pt>
    <dgm:pt modelId="{7FA422B4-B69D-4B56-AF2A-A843749C8E12}" type="pres">
      <dgm:prSet presAssocID="{22ECE111-9807-48CA-9207-D437F12B3D82}" presName="textRect" presStyleLbl="revTx" presStyleIdx="0" presStyleCnt="5">
        <dgm:presLayoutVars>
          <dgm:chMax val="1"/>
          <dgm:chPref val="1"/>
        </dgm:presLayoutVars>
      </dgm:prSet>
      <dgm:spPr/>
    </dgm:pt>
    <dgm:pt modelId="{13A07004-0290-4277-B615-9FA6C71A73CD}" type="pres">
      <dgm:prSet presAssocID="{442B5A62-78FB-4C08-85E8-8C858C4C3875}" presName="sibTrans" presStyleCnt="0"/>
      <dgm:spPr/>
    </dgm:pt>
    <dgm:pt modelId="{2CACEB04-BF9B-40F0-8C7E-BD6D6D3DC5B3}" type="pres">
      <dgm:prSet presAssocID="{CAFD3D09-6D7D-468D-A16A-4F258D679E11}" presName="compNode" presStyleCnt="0"/>
      <dgm:spPr/>
    </dgm:pt>
    <dgm:pt modelId="{3FFC091B-27E0-4904-92AD-C9B1B2F41F2E}" type="pres">
      <dgm:prSet presAssocID="{CAFD3D09-6D7D-468D-A16A-4F258D679E1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C6B478F-61A6-49CC-BCD0-3FCD86678355}" type="pres">
      <dgm:prSet presAssocID="{CAFD3D09-6D7D-468D-A16A-4F258D679E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Improvement2"/>
        </a:ext>
      </dgm:extLst>
    </dgm:pt>
    <dgm:pt modelId="{B6331A04-6E40-46FD-90FA-65788A0C8256}" type="pres">
      <dgm:prSet presAssocID="{CAFD3D09-6D7D-468D-A16A-4F258D679E11}" presName="spaceRect" presStyleCnt="0"/>
      <dgm:spPr/>
    </dgm:pt>
    <dgm:pt modelId="{BFC89B4A-13F9-493B-B1D8-11BD5F85CBEF}" type="pres">
      <dgm:prSet presAssocID="{CAFD3D09-6D7D-468D-A16A-4F258D679E11}" presName="textRect" presStyleLbl="revTx" presStyleIdx="1" presStyleCnt="5">
        <dgm:presLayoutVars>
          <dgm:chMax val="1"/>
          <dgm:chPref val="1"/>
        </dgm:presLayoutVars>
      </dgm:prSet>
      <dgm:spPr/>
    </dgm:pt>
    <dgm:pt modelId="{105DE0CC-F69C-4B7E-BCFF-B367B69D5BA0}" type="pres">
      <dgm:prSet presAssocID="{332E1115-0A63-4C58-9C10-3B8BF2A1F9AD}" presName="sibTrans" presStyleCnt="0"/>
      <dgm:spPr/>
    </dgm:pt>
    <dgm:pt modelId="{205918AD-BC79-49A4-B3D6-17EB4D6B1444}" type="pres">
      <dgm:prSet presAssocID="{F00C85E9-7927-4826-81C4-970308BEC066}" presName="compNode" presStyleCnt="0"/>
      <dgm:spPr/>
    </dgm:pt>
    <dgm:pt modelId="{1BF6945F-4B20-4FF8-B1FE-763F71A3601E}" type="pres">
      <dgm:prSet presAssocID="{F00C85E9-7927-4826-81C4-970308BEC06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BD47BBF-223D-4888-A53D-1EFC78885905}" type="pres">
      <dgm:prSet presAssocID="{F00C85E9-7927-4826-81C4-970308BEC0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9FF6C69-29D0-44AA-A252-B5B03561DF1F}" type="pres">
      <dgm:prSet presAssocID="{F00C85E9-7927-4826-81C4-970308BEC066}" presName="spaceRect" presStyleCnt="0"/>
      <dgm:spPr/>
    </dgm:pt>
    <dgm:pt modelId="{26A26CAD-E3A4-4AD4-A004-B373A49769DB}" type="pres">
      <dgm:prSet presAssocID="{F00C85E9-7927-4826-81C4-970308BEC066}" presName="textRect" presStyleLbl="revTx" presStyleIdx="2" presStyleCnt="5">
        <dgm:presLayoutVars>
          <dgm:chMax val="1"/>
          <dgm:chPref val="1"/>
        </dgm:presLayoutVars>
      </dgm:prSet>
      <dgm:spPr/>
    </dgm:pt>
    <dgm:pt modelId="{0723DFC4-87F9-4060-BE32-BED0C1DA28CC}" type="pres">
      <dgm:prSet presAssocID="{7EC54E23-B7A8-4378-BA42-D412AD379D7E}" presName="sibTrans" presStyleCnt="0"/>
      <dgm:spPr/>
    </dgm:pt>
    <dgm:pt modelId="{2F31A27F-9C01-4F51-88F0-E31848CAE3DE}" type="pres">
      <dgm:prSet presAssocID="{94243538-1912-4D8A-8EFE-83A34D1930A3}" presName="compNode" presStyleCnt="0"/>
      <dgm:spPr/>
    </dgm:pt>
    <dgm:pt modelId="{75033C83-D96E-4DDF-A1C0-770D3113053C}" type="pres">
      <dgm:prSet presAssocID="{94243538-1912-4D8A-8EFE-83A34D1930A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35D1186-41A2-4BFC-9B35-F23E85232A43}" type="pres">
      <dgm:prSet presAssocID="{94243538-1912-4D8A-8EFE-83A34D1930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86ADAD3-92B7-461A-836B-BB3DB9C48EE6}" type="pres">
      <dgm:prSet presAssocID="{94243538-1912-4D8A-8EFE-83A34D1930A3}" presName="spaceRect" presStyleCnt="0"/>
      <dgm:spPr/>
    </dgm:pt>
    <dgm:pt modelId="{D871EE6B-3DCC-4EFC-A3A4-9E2D14C2D501}" type="pres">
      <dgm:prSet presAssocID="{94243538-1912-4D8A-8EFE-83A34D1930A3}" presName="textRect" presStyleLbl="revTx" presStyleIdx="3" presStyleCnt="5">
        <dgm:presLayoutVars>
          <dgm:chMax val="1"/>
          <dgm:chPref val="1"/>
        </dgm:presLayoutVars>
      </dgm:prSet>
      <dgm:spPr/>
    </dgm:pt>
    <dgm:pt modelId="{2D737D23-F795-49B5-825C-C2EB4CC30055}" type="pres">
      <dgm:prSet presAssocID="{DADCA568-B723-403A-9508-3B950C5A17B3}" presName="sibTrans" presStyleCnt="0"/>
      <dgm:spPr/>
    </dgm:pt>
    <dgm:pt modelId="{3D8DF141-1F6A-4FE0-8032-31CEB6ECC826}" type="pres">
      <dgm:prSet presAssocID="{AB91B82E-0FC7-471E-B354-1D64D222B57D}" presName="compNode" presStyleCnt="0"/>
      <dgm:spPr/>
    </dgm:pt>
    <dgm:pt modelId="{28DD6B42-5FFC-496B-ABD8-5BE8B26AB111}" type="pres">
      <dgm:prSet presAssocID="{AB91B82E-0FC7-471E-B354-1D64D222B57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F7C955-7F56-4BD2-9D36-9F677ABC3CF6}" type="pres">
      <dgm:prSet presAssocID="{AB91B82E-0FC7-471E-B354-1D64D222B5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46A18A75-4E87-4B0A-A596-22D641A49E25}" type="pres">
      <dgm:prSet presAssocID="{AB91B82E-0FC7-471E-B354-1D64D222B57D}" presName="spaceRect" presStyleCnt="0"/>
      <dgm:spPr/>
    </dgm:pt>
    <dgm:pt modelId="{FAF3838C-2AF9-4307-BF52-05EDDD7C8F3D}" type="pres">
      <dgm:prSet presAssocID="{AB91B82E-0FC7-471E-B354-1D64D222B5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92C614-1B56-594F-AA94-EE4310FE583D}" type="presOf" srcId="{94243538-1912-4D8A-8EFE-83A34D1930A3}" destId="{D871EE6B-3DCC-4EFC-A3A4-9E2D14C2D501}" srcOrd="0" destOrd="0" presId="urn:microsoft.com/office/officeart/2018/5/layout/IconLeafLabelList"/>
    <dgm:cxn modelId="{F21FBC15-F0C9-45AE-A197-11869BC4E250}" srcId="{B9C5EEF2-1CB7-4235-B09B-BF26D18165F6}" destId="{F00C85E9-7927-4826-81C4-970308BEC066}" srcOrd="2" destOrd="0" parTransId="{1404E0B4-6C31-406D-90EF-B3290DF9CA24}" sibTransId="{7EC54E23-B7A8-4378-BA42-D412AD379D7E}"/>
    <dgm:cxn modelId="{0AB28625-CDCF-4D75-8583-36FE5E4A1AEE}" srcId="{B9C5EEF2-1CB7-4235-B09B-BF26D18165F6}" destId="{94243538-1912-4D8A-8EFE-83A34D1930A3}" srcOrd="3" destOrd="0" parTransId="{D9236E45-09C3-4B1D-A54D-88307D754515}" sibTransId="{DADCA568-B723-403A-9508-3B950C5A17B3}"/>
    <dgm:cxn modelId="{C6AF3E29-4D2B-40EB-AB99-90795A1D1D42}" srcId="{B9C5EEF2-1CB7-4235-B09B-BF26D18165F6}" destId="{22ECE111-9807-48CA-9207-D437F12B3D82}" srcOrd="0" destOrd="0" parTransId="{3BDC9295-303E-4183-BBD5-4145FEDF589F}" sibTransId="{442B5A62-78FB-4C08-85E8-8C858C4C3875}"/>
    <dgm:cxn modelId="{DD876A2F-6D08-DF4A-894A-D8713C576BEC}" type="presOf" srcId="{AB91B82E-0FC7-471E-B354-1D64D222B57D}" destId="{FAF3838C-2AF9-4307-BF52-05EDDD7C8F3D}" srcOrd="0" destOrd="0" presId="urn:microsoft.com/office/officeart/2018/5/layout/IconLeafLabelList"/>
    <dgm:cxn modelId="{8E0B1B36-C64F-4856-9BEE-9B17749257BE}" srcId="{B9C5EEF2-1CB7-4235-B09B-BF26D18165F6}" destId="{AB91B82E-0FC7-471E-B354-1D64D222B57D}" srcOrd="4" destOrd="0" parTransId="{A2D3EF0E-5FEA-48EB-B4A3-76975417C3D5}" sibTransId="{54DEC3DB-B31C-4448-AA7D-BC833CF8CAAC}"/>
    <dgm:cxn modelId="{7CB5D448-245C-3C47-B84B-A87CED6B20D4}" type="presOf" srcId="{CAFD3D09-6D7D-468D-A16A-4F258D679E11}" destId="{BFC89B4A-13F9-493B-B1D8-11BD5F85CBEF}" srcOrd="0" destOrd="0" presId="urn:microsoft.com/office/officeart/2018/5/layout/IconLeafLabelList"/>
    <dgm:cxn modelId="{C78A864F-EF49-5B44-8D60-E3ACF7407640}" type="presOf" srcId="{B9C5EEF2-1CB7-4235-B09B-BF26D18165F6}" destId="{0F5021C9-C935-45E1-AC85-97A7A05268A7}" srcOrd="0" destOrd="0" presId="urn:microsoft.com/office/officeart/2018/5/layout/IconLeafLabelList"/>
    <dgm:cxn modelId="{0C939270-73A3-F041-B256-F771102D1A3C}" type="presOf" srcId="{F00C85E9-7927-4826-81C4-970308BEC066}" destId="{26A26CAD-E3A4-4AD4-A004-B373A49769DB}" srcOrd="0" destOrd="0" presId="urn:microsoft.com/office/officeart/2018/5/layout/IconLeafLabelList"/>
    <dgm:cxn modelId="{017D3094-570A-0D4D-93F0-9F630A05712B}" type="presOf" srcId="{22ECE111-9807-48CA-9207-D437F12B3D82}" destId="{7FA422B4-B69D-4B56-AF2A-A843749C8E12}" srcOrd="0" destOrd="0" presId="urn:microsoft.com/office/officeart/2018/5/layout/IconLeafLabelList"/>
    <dgm:cxn modelId="{F1984194-2752-4A8F-84ED-16C72C43EC48}" srcId="{B9C5EEF2-1CB7-4235-B09B-BF26D18165F6}" destId="{CAFD3D09-6D7D-468D-A16A-4F258D679E11}" srcOrd="1" destOrd="0" parTransId="{B8A23025-2039-43E4-AE33-13F710710ECF}" sibTransId="{332E1115-0A63-4C58-9C10-3B8BF2A1F9AD}"/>
    <dgm:cxn modelId="{DED9E661-B8EB-B743-9724-950385918D61}" type="presParOf" srcId="{0F5021C9-C935-45E1-AC85-97A7A05268A7}" destId="{93E3BB26-8C39-4004-82E9-EFE60D5ECDD4}" srcOrd="0" destOrd="0" presId="urn:microsoft.com/office/officeart/2018/5/layout/IconLeafLabelList"/>
    <dgm:cxn modelId="{1E82A333-0CF5-E044-AEB7-43E687895A42}" type="presParOf" srcId="{93E3BB26-8C39-4004-82E9-EFE60D5ECDD4}" destId="{9CC71166-9359-467C-B4CF-85781753E72F}" srcOrd="0" destOrd="0" presId="urn:microsoft.com/office/officeart/2018/5/layout/IconLeafLabelList"/>
    <dgm:cxn modelId="{55574DDA-096C-104E-91DF-D361361BD626}" type="presParOf" srcId="{93E3BB26-8C39-4004-82E9-EFE60D5ECDD4}" destId="{270D0E2E-DAA2-4B76-98C7-9C451E41E10A}" srcOrd="1" destOrd="0" presId="urn:microsoft.com/office/officeart/2018/5/layout/IconLeafLabelList"/>
    <dgm:cxn modelId="{3BE19E86-067C-D849-96AD-C53D7A377339}" type="presParOf" srcId="{93E3BB26-8C39-4004-82E9-EFE60D5ECDD4}" destId="{9938CEC6-889B-4437-9FA5-D6A725D0C086}" srcOrd="2" destOrd="0" presId="urn:microsoft.com/office/officeart/2018/5/layout/IconLeafLabelList"/>
    <dgm:cxn modelId="{DC6E74ED-1E4F-5542-AD6D-4327381EF0E9}" type="presParOf" srcId="{93E3BB26-8C39-4004-82E9-EFE60D5ECDD4}" destId="{7FA422B4-B69D-4B56-AF2A-A843749C8E12}" srcOrd="3" destOrd="0" presId="urn:microsoft.com/office/officeart/2018/5/layout/IconLeafLabelList"/>
    <dgm:cxn modelId="{C70829BC-6694-2345-B635-3F6027EF2730}" type="presParOf" srcId="{0F5021C9-C935-45E1-AC85-97A7A05268A7}" destId="{13A07004-0290-4277-B615-9FA6C71A73CD}" srcOrd="1" destOrd="0" presId="urn:microsoft.com/office/officeart/2018/5/layout/IconLeafLabelList"/>
    <dgm:cxn modelId="{7B8B61DE-6725-B04A-8F28-78B0DEFA3BD3}" type="presParOf" srcId="{0F5021C9-C935-45E1-AC85-97A7A05268A7}" destId="{2CACEB04-BF9B-40F0-8C7E-BD6D6D3DC5B3}" srcOrd="2" destOrd="0" presId="urn:microsoft.com/office/officeart/2018/5/layout/IconLeafLabelList"/>
    <dgm:cxn modelId="{91DA30B8-FAB0-984B-8617-30ED1813F1FF}" type="presParOf" srcId="{2CACEB04-BF9B-40F0-8C7E-BD6D6D3DC5B3}" destId="{3FFC091B-27E0-4904-92AD-C9B1B2F41F2E}" srcOrd="0" destOrd="0" presId="urn:microsoft.com/office/officeart/2018/5/layout/IconLeafLabelList"/>
    <dgm:cxn modelId="{07BB01D9-3097-3445-AD23-D778A5AAC96B}" type="presParOf" srcId="{2CACEB04-BF9B-40F0-8C7E-BD6D6D3DC5B3}" destId="{7C6B478F-61A6-49CC-BCD0-3FCD86678355}" srcOrd="1" destOrd="0" presId="urn:microsoft.com/office/officeart/2018/5/layout/IconLeafLabelList"/>
    <dgm:cxn modelId="{B9C6897E-0523-7C4F-AEB5-0DE143B23A0F}" type="presParOf" srcId="{2CACEB04-BF9B-40F0-8C7E-BD6D6D3DC5B3}" destId="{B6331A04-6E40-46FD-90FA-65788A0C8256}" srcOrd="2" destOrd="0" presId="urn:microsoft.com/office/officeart/2018/5/layout/IconLeafLabelList"/>
    <dgm:cxn modelId="{015CBA5E-3346-BF4F-9339-75FBF8401C0E}" type="presParOf" srcId="{2CACEB04-BF9B-40F0-8C7E-BD6D6D3DC5B3}" destId="{BFC89B4A-13F9-493B-B1D8-11BD5F85CBEF}" srcOrd="3" destOrd="0" presId="urn:microsoft.com/office/officeart/2018/5/layout/IconLeafLabelList"/>
    <dgm:cxn modelId="{0983B873-7B30-1040-AF94-8573E78C8A76}" type="presParOf" srcId="{0F5021C9-C935-45E1-AC85-97A7A05268A7}" destId="{105DE0CC-F69C-4B7E-BCFF-B367B69D5BA0}" srcOrd="3" destOrd="0" presId="urn:microsoft.com/office/officeart/2018/5/layout/IconLeafLabelList"/>
    <dgm:cxn modelId="{AEAD25D2-8B6F-BF4D-AA96-D579D12A38B6}" type="presParOf" srcId="{0F5021C9-C935-45E1-AC85-97A7A05268A7}" destId="{205918AD-BC79-49A4-B3D6-17EB4D6B1444}" srcOrd="4" destOrd="0" presId="urn:microsoft.com/office/officeart/2018/5/layout/IconLeafLabelList"/>
    <dgm:cxn modelId="{6D058D5B-1C93-B241-BD81-D903B116CDEE}" type="presParOf" srcId="{205918AD-BC79-49A4-B3D6-17EB4D6B1444}" destId="{1BF6945F-4B20-4FF8-B1FE-763F71A3601E}" srcOrd="0" destOrd="0" presId="urn:microsoft.com/office/officeart/2018/5/layout/IconLeafLabelList"/>
    <dgm:cxn modelId="{8C4E8FAA-8EEC-AD4D-BED5-BECD3F43CF37}" type="presParOf" srcId="{205918AD-BC79-49A4-B3D6-17EB4D6B1444}" destId="{3BD47BBF-223D-4888-A53D-1EFC78885905}" srcOrd="1" destOrd="0" presId="urn:microsoft.com/office/officeart/2018/5/layout/IconLeafLabelList"/>
    <dgm:cxn modelId="{EADCD58A-A991-884C-9FCF-D6D63ED056FF}" type="presParOf" srcId="{205918AD-BC79-49A4-B3D6-17EB4D6B1444}" destId="{F9FF6C69-29D0-44AA-A252-B5B03561DF1F}" srcOrd="2" destOrd="0" presId="urn:microsoft.com/office/officeart/2018/5/layout/IconLeafLabelList"/>
    <dgm:cxn modelId="{2260D4C7-0E68-7340-B661-F577A5B73CAE}" type="presParOf" srcId="{205918AD-BC79-49A4-B3D6-17EB4D6B1444}" destId="{26A26CAD-E3A4-4AD4-A004-B373A49769DB}" srcOrd="3" destOrd="0" presId="urn:microsoft.com/office/officeart/2018/5/layout/IconLeafLabelList"/>
    <dgm:cxn modelId="{536FFF1C-CD47-ED49-B7A9-BF2F8BD8FDA1}" type="presParOf" srcId="{0F5021C9-C935-45E1-AC85-97A7A05268A7}" destId="{0723DFC4-87F9-4060-BE32-BED0C1DA28CC}" srcOrd="5" destOrd="0" presId="urn:microsoft.com/office/officeart/2018/5/layout/IconLeafLabelList"/>
    <dgm:cxn modelId="{B3207FFB-0C1D-3646-BD44-795CB8EB3DB7}" type="presParOf" srcId="{0F5021C9-C935-45E1-AC85-97A7A05268A7}" destId="{2F31A27F-9C01-4F51-88F0-E31848CAE3DE}" srcOrd="6" destOrd="0" presId="urn:microsoft.com/office/officeart/2018/5/layout/IconLeafLabelList"/>
    <dgm:cxn modelId="{0750269A-EFC0-4F48-A47B-9AE1949D216A}" type="presParOf" srcId="{2F31A27F-9C01-4F51-88F0-E31848CAE3DE}" destId="{75033C83-D96E-4DDF-A1C0-770D3113053C}" srcOrd="0" destOrd="0" presId="urn:microsoft.com/office/officeart/2018/5/layout/IconLeafLabelList"/>
    <dgm:cxn modelId="{98EDEF92-5435-6440-B758-FCC068B5DF9C}" type="presParOf" srcId="{2F31A27F-9C01-4F51-88F0-E31848CAE3DE}" destId="{135D1186-41A2-4BFC-9B35-F23E85232A43}" srcOrd="1" destOrd="0" presId="urn:microsoft.com/office/officeart/2018/5/layout/IconLeafLabelList"/>
    <dgm:cxn modelId="{CBFE707D-E6AE-FF4D-9E85-064191CFC7AB}" type="presParOf" srcId="{2F31A27F-9C01-4F51-88F0-E31848CAE3DE}" destId="{C86ADAD3-92B7-461A-836B-BB3DB9C48EE6}" srcOrd="2" destOrd="0" presId="urn:microsoft.com/office/officeart/2018/5/layout/IconLeafLabelList"/>
    <dgm:cxn modelId="{9EBBC913-8B5E-5347-936A-F36F24912E29}" type="presParOf" srcId="{2F31A27F-9C01-4F51-88F0-E31848CAE3DE}" destId="{D871EE6B-3DCC-4EFC-A3A4-9E2D14C2D501}" srcOrd="3" destOrd="0" presId="urn:microsoft.com/office/officeart/2018/5/layout/IconLeafLabelList"/>
    <dgm:cxn modelId="{11EF2EBA-CA1C-AC42-9027-DE113F6E2854}" type="presParOf" srcId="{0F5021C9-C935-45E1-AC85-97A7A05268A7}" destId="{2D737D23-F795-49B5-825C-C2EB4CC30055}" srcOrd="7" destOrd="0" presId="urn:microsoft.com/office/officeart/2018/5/layout/IconLeafLabelList"/>
    <dgm:cxn modelId="{F25BD817-5E09-A547-890B-E56D9656A93B}" type="presParOf" srcId="{0F5021C9-C935-45E1-AC85-97A7A05268A7}" destId="{3D8DF141-1F6A-4FE0-8032-31CEB6ECC826}" srcOrd="8" destOrd="0" presId="urn:microsoft.com/office/officeart/2018/5/layout/IconLeafLabelList"/>
    <dgm:cxn modelId="{8A87CA77-EFC2-D64B-B49C-150634AD4158}" type="presParOf" srcId="{3D8DF141-1F6A-4FE0-8032-31CEB6ECC826}" destId="{28DD6B42-5FFC-496B-ABD8-5BE8B26AB111}" srcOrd="0" destOrd="0" presId="urn:microsoft.com/office/officeart/2018/5/layout/IconLeafLabelList"/>
    <dgm:cxn modelId="{4C1DBC27-7205-AE4A-ACC3-ADA0D8849BAD}" type="presParOf" srcId="{3D8DF141-1F6A-4FE0-8032-31CEB6ECC826}" destId="{27F7C955-7F56-4BD2-9D36-9F677ABC3CF6}" srcOrd="1" destOrd="0" presId="urn:microsoft.com/office/officeart/2018/5/layout/IconLeafLabelList"/>
    <dgm:cxn modelId="{02D780E7-B461-8A4A-9F10-8F3D210D041F}" type="presParOf" srcId="{3D8DF141-1F6A-4FE0-8032-31CEB6ECC826}" destId="{46A18A75-4E87-4B0A-A596-22D641A49E25}" srcOrd="2" destOrd="0" presId="urn:microsoft.com/office/officeart/2018/5/layout/IconLeafLabelList"/>
    <dgm:cxn modelId="{5204E279-6A32-E64B-9DC9-A176D0D8E867}" type="presParOf" srcId="{3D8DF141-1F6A-4FE0-8032-31CEB6ECC826}" destId="{FAF3838C-2AF9-4307-BF52-05EDDD7C8F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BD355-44A5-4EAD-B983-44B62AB1B4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D3826C-D2F8-4E7E-9CA3-AA6115BFBFE7}">
      <dgm:prSet/>
      <dgm:spPr/>
      <dgm:t>
        <a:bodyPr/>
        <a:lstStyle/>
        <a:p>
          <a:pPr>
            <a:defRPr cap="all"/>
          </a:pPr>
          <a:r>
            <a:rPr lang="en-US"/>
            <a:t>Setting up the cloud architecture</a:t>
          </a:r>
        </a:p>
      </dgm:t>
    </dgm:pt>
    <dgm:pt modelId="{A7E2C5B6-5444-4E4F-AA75-77177A5CE8B2}" type="parTrans" cxnId="{1D6D053A-428C-4574-999D-603A6C2AF069}">
      <dgm:prSet/>
      <dgm:spPr/>
      <dgm:t>
        <a:bodyPr/>
        <a:lstStyle/>
        <a:p>
          <a:endParaRPr lang="en-US"/>
        </a:p>
      </dgm:t>
    </dgm:pt>
    <dgm:pt modelId="{0FCA1C35-AAE0-44D7-9DCD-42E2B9FA5459}" type="sibTrans" cxnId="{1D6D053A-428C-4574-999D-603A6C2AF069}">
      <dgm:prSet/>
      <dgm:spPr/>
      <dgm:t>
        <a:bodyPr/>
        <a:lstStyle/>
        <a:p>
          <a:endParaRPr lang="en-US"/>
        </a:p>
      </dgm:t>
    </dgm:pt>
    <dgm:pt modelId="{69B01EB7-D870-4E71-9D47-F3B9E3269970}">
      <dgm:prSet/>
      <dgm:spPr/>
      <dgm:t>
        <a:bodyPr/>
        <a:lstStyle/>
        <a:p>
          <a:pPr>
            <a:defRPr cap="all"/>
          </a:pPr>
          <a:r>
            <a:rPr lang="en-US"/>
            <a:t>Figuring out most effective way to store data in the RDS</a:t>
          </a:r>
        </a:p>
      </dgm:t>
    </dgm:pt>
    <dgm:pt modelId="{97678667-B274-4A51-9E33-1B95EF7E9007}" type="parTrans" cxnId="{0E53E0D5-AEA8-4FB6-9658-BD496613F6B0}">
      <dgm:prSet/>
      <dgm:spPr/>
      <dgm:t>
        <a:bodyPr/>
        <a:lstStyle/>
        <a:p>
          <a:endParaRPr lang="en-US"/>
        </a:p>
      </dgm:t>
    </dgm:pt>
    <dgm:pt modelId="{3DA4B498-45F1-4E36-90A5-CACE30D04B94}" type="sibTrans" cxnId="{0E53E0D5-AEA8-4FB6-9658-BD496613F6B0}">
      <dgm:prSet/>
      <dgm:spPr/>
      <dgm:t>
        <a:bodyPr/>
        <a:lstStyle/>
        <a:p>
          <a:endParaRPr lang="en-US"/>
        </a:p>
      </dgm:t>
    </dgm:pt>
    <dgm:pt modelId="{7E1972C0-1E51-4C10-BE62-2C1C06E70E9B}">
      <dgm:prSet/>
      <dgm:spPr/>
      <dgm:t>
        <a:bodyPr/>
        <a:lstStyle/>
        <a:p>
          <a:pPr>
            <a:defRPr cap="all"/>
          </a:pPr>
          <a:r>
            <a:rPr lang="en-US"/>
            <a:t>Initially using python to scrape, this was very slow, transitioned to nodeJS</a:t>
          </a:r>
        </a:p>
      </dgm:t>
    </dgm:pt>
    <dgm:pt modelId="{F9C4811D-701F-4E7D-84F5-EB55AC6C3916}" type="parTrans" cxnId="{57E35336-75B4-4A41-9DC6-6CB57312B730}">
      <dgm:prSet/>
      <dgm:spPr/>
      <dgm:t>
        <a:bodyPr/>
        <a:lstStyle/>
        <a:p>
          <a:endParaRPr lang="en-US"/>
        </a:p>
      </dgm:t>
    </dgm:pt>
    <dgm:pt modelId="{306FEE54-B9EE-463F-912B-BC9A68C73161}" type="sibTrans" cxnId="{57E35336-75B4-4A41-9DC6-6CB57312B730}">
      <dgm:prSet/>
      <dgm:spPr/>
      <dgm:t>
        <a:bodyPr/>
        <a:lstStyle/>
        <a:p>
          <a:endParaRPr lang="en-US"/>
        </a:p>
      </dgm:t>
    </dgm:pt>
    <dgm:pt modelId="{BD649A77-7D9D-4AD2-80AD-6E547F0BEB35}" type="pres">
      <dgm:prSet presAssocID="{B6FBD355-44A5-4EAD-B983-44B62AB1B4CF}" presName="root" presStyleCnt="0">
        <dgm:presLayoutVars>
          <dgm:dir/>
          <dgm:resizeHandles val="exact"/>
        </dgm:presLayoutVars>
      </dgm:prSet>
      <dgm:spPr/>
    </dgm:pt>
    <dgm:pt modelId="{97842A70-126A-459A-8ED2-15363B210189}" type="pres">
      <dgm:prSet presAssocID="{48D3826C-D2F8-4E7E-9CA3-AA6115BFBFE7}" presName="compNode" presStyleCnt="0"/>
      <dgm:spPr/>
    </dgm:pt>
    <dgm:pt modelId="{64A115D4-CFEB-4A93-A5B9-010159B2BD24}" type="pres">
      <dgm:prSet presAssocID="{48D3826C-D2F8-4E7E-9CA3-AA6115BFBFE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A64699-EC4A-4797-B3B0-4039F6386366}" type="pres">
      <dgm:prSet presAssocID="{48D3826C-D2F8-4E7E-9CA3-AA6115BFB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08BCD12-81A9-499D-BED3-4FF6691DE5AF}" type="pres">
      <dgm:prSet presAssocID="{48D3826C-D2F8-4E7E-9CA3-AA6115BFBFE7}" presName="spaceRect" presStyleCnt="0"/>
      <dgm:spPr/>
    </dgm:pt>
    <dgm:pt modelId="{D117B821-702C-4B4E-A879-F7FB530E026D}" type="pres">
      <dgm:prSet presAssocID="{48D3826C-D2F8-4E7E-9CA3-AA6115BFBFE7}" presName="textRect" presStyleLbl="revTx" presStyleIdx="0" presStyleCnt="3">
        <dgm:presLayoutVars>
          <dgm:chMax val="1"/>
          <dgm:chPref val="1"/>
        </dgm:presLayoutVars>
      </dgm:prSet>
      <dgm:spPr/>
    </dgm:pt>
    <dgm:pt modelId="{7B64255B-84C7-4F89-AF10-7B395C060D30}" type="pres">
      <dgm:prSet presAssocID="{0FCA1C35-AAE0-44D7-9DCD-42E2B9FA5459}" presName="sibTrans" presStyleCnt="0"/>
      <dgm:spPr/>
    </dgm:pt>
    <dgm:pt modelId="{B86F87B9-1F2E-4FBA-BD28-4128203658D0}" type="pres">
      <dgm:prSet presAssocID="{69B01EB7-D870-4E71-9D47-F3B9E3269970}" presName="compNode" presStyleCnt="0"/>
      <dgm:spPr/>
    </dgm:pt>
    <dgm:pt modelId="{DBADF855-1FF5-483E-802E-0F78C9E8C50C}" type="pres">
      <dgm:prSet presAssocID="{69B01EB7-D870-4E71-9D47-F3B9E326997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77C26B7-63FF-4691-B664-23FB0CCC8798}" type="pres">
      <dgm:prSet presAssocID="{69B01EB7-D870-4E71-9D47-F3B9E32699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067A9C-A480-4DA0-84C8-1DFD079574A5}" type="pres">
      <dgm:prSet presAssocID="{69B01EB7-D870-4E71-9D47-F3B9E3269970}" presName="spaceRect" presStyleCnt="0"/>
      <dgm:spPr/>
    </dgm:pt>
    <dgm:pt modelId="{D102E641-A988-4E7D-B609-69AD26E03F0F}" type="pres">
      <dgm:prSet presAssocID="{69B01EB7-D870-4E71-9D47-F3B9E3269970}" presName="textRect" presStyleLbl="revTx" presStyleIdx="1" presStyleCnt="3">
        <dgm:presLayoutVars>
          <dgm:chMax val="1"/>
          <dgm:chPref val="1"/>
        </dgm:presLayoutVars>
      </dgm:prSet>
      <dgm:spPr/>
    </dgm:pt>
    <dgm:pt modelId="{59410033-89F4-4CEA-B2D2-3C01FDABE524}" type="pres">
      <dgm:prSet presAssocID="{3DA4B498-45F1-4E36-90A5-CACE30D04B94}" presName="sibTrans" presStyleCnt="0"/>
      <dgm:spPr/>
    </dgm:pt>
    <dgm:pt modelId="{2128331F-3A02-4FE0-95D8-9F8123A306FB}" type="pres">
      <dgm:prSet presAssocID="{7E1972C0-1E51-4C10-BE62-2C1C06E70E9B}" presName="compNode" presStyleCnt="0"/>
      <dgm:spPr/>
    </dgm:pt>
    <dgm:pt modelId="{8AAC5D54-76D5-48AB-ABE0-F00F8D4D643A}" type="pres">
      <dgm:prSet presAssocID="{7E1972C0-1E51-4C10-BE62-2C1C06E70E9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7420F28-5D4D-45AB-A702-5A77F96EEE83}" type="pres">
      <dgm:prSet presAssocID="{7E1972C0-1E51-4C10-BE62-2C1C06E70E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A9C13AD3-1B68-4D03-A9B9-8A2A803BF1A6}" type="pres">
      <dgm:prSet presAssocID="{7E1972C0-1E51-4C10-BE62-2C1C06E70E9B}" presName="spaceRect" presStyleCnt="0"/>
      <dgm:spPr/>
    </dgm:pt>
    <dgm:pt modelId="{859D462B-526F-4C01-A375-1A384A322B2F}" type="pres">
      <dgm:prSet presAssocID="{7E1972C0-1E51-4C10-BE62-2C1C06E70E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CF280E-2E35-469E-AFBB-68B036DFCA30}" type="presOf" srcId="{7E1972C0-1E51-4C10-BE62-2C1C06E70E9B}" destId="{859D462B-526F-4C01-A375-1A384A322B2F}" srcOrd="0" destOrd="0" presId="urn:microsoft.com/office/officeart/2018/5/layout/IconLeafLabelList"/>
    <dgm:cxn modelId="{57E35336-75B4-4A41-9DC6-6CB57312B730}" srcId="{B6FBD355-44A5-4EAD-B983-44B62AB1B4CF}" destId="{7E1972C0-1E51-4C10-BE62-2C1C06E70E9B}" srcOrd="2" destOrd="0" parTransId="{F9C4811D-701F-4E7D-84F5-EB55AC6C3916}" sibTransId="{306FEE54-B9EE-463F-912B-BC9A68C73161}"/>
    <dgm:cxn modelId="{1D6D053A-428C-4574-999D-603A6C2AF069}" srcId="{B6FBD355-44A5-4EAD-B983-44B62AB1B4CF}" destId="{48D3826C-D2F8-4E7E-9CA3-AA6115BFBFE7}" srcOrd="0" destOrd="0" parTransId="{A7E2C5B6-5444-4E4F-AA75-77177A5CE8B2}" sibTransId="{0FCA1C35-AAE0-44D7-9DCD-42E2B9FA5459}"/>
    <dgm:cxn modelId="{D503FDB5-9229-4CF5-B25B-3A184861BF06}" type="presOf" srcId="{48D3826C-D2F8-4E7E-9CA3-AA6115BFBFE7}" destId="{D117B821-702C-4B4E-A879-F7FB530E026D}" srcOrd="0" destOrd="0" presId="urn:microsoft.com/office/officeart/2018/5/layout/IconLeafLabelList"/>
    <dgm:cxn modelId="{0E53E0D5-AEA8-4FB6-9658-BD496613F6B0}" srcId="{B6FBD355-44A5-4EAD-B983-44B62AB1B4CF}" destId="{69B01EB7-D870-4E71-9D47-F3B9E3269970}" srcOrd="1" destOrd="0" parTransId="{97678667-B274-4A51-9E33-1B95EF7E9007}" sibTransId="{3DA4B498-45F1-4E36-90A5-CACE30D04B94}"/>
    <dgm:cxn modelId="{DF6C76EA-220E-4720-9DDB-09940DB3BADA}" type="presOf" srcId="{69B01EB7-D870-4E71-9D47-F3B9E3269970}" destId="{D102E641-A988-4E7D-B609-69AD26E03F0F}" srcOrd="0" destOrd="0" presId="urn:microsoft.com/office/officeart/2018/5/layout/IconLeafLabelList"/>
    <dgm:cxn modelId="{5FD33AF5-662D-4B0C-8363-26B48FFD6BD6}" type="presOf" srcId="{B6FBD355-44A5-4EAD-B983-44B62AB1B4CF}" destId="{BD649A77-7D9D-4AD2-80AD-6E547F0BEB35}" srcOrd="0" destOrd="0" presId="urn:microsoft.com/office/officeart/2018/5/layout/IconLeafLabelList"/>
    <dgm:cxn modelId="{E8C315FC-312C-48E6-A4FB-D5CFCE43A774}" type="presParOf" srcId="{BD649A77-7D9D-4AD2-80AD-6E547F0BEB35}" destId="{97842A70-126A-459A-8ED2-15363B210189}" srcOrd="0" destOrd="0" presId="urn:microsoft.com/office/officeart/2018/5/layout/IconLeafLabelList"/>
    <dgm:cxn modelId="{69EEE354-5C63-4D44-9B39-05E8BD9EF211}" type="presParOf" srcId="{97842A70-126A-459A-8ED2-15363B210189}" destId="{64A115D4-CFEB-4A93-A5B9-010159B2BD24}" srcOrd="0" destOrd="0" presId="urn:microsoft.com/office/officeart/2018/5/layout/IconLeafLabelList"/>
    <dgm:cxn modelId="{2FB0DD91-E820-4598-BD46-7CD3B4DAA36E}" type="presParOf" srcId="{97842A70-126A-459A-8ED2-15363B210189}" destId="{85A64699-EC4A-4797-B3B0-4039F6386366}" srcOrd="1" destOrd="0" presId="urn:microsoft.com/office/officeart/2018/5/layout/IconLeafLabelList"/>
    <dgm:cxn modelId="{5A449FD7-5EC3-40DB-BC46-6E85C4C6CE9D}" type="presParOf" srcId="{97842A70-126A-459A-8ED2-15363B210189}" destId="{208BCD12-81A9-499D-BED3-4FF6691DE5AF}" srcOrd="2" destOrd="0" presId="urn:microsoft.com/office/officeart/2018/5/layout/IconLeafLabelList"/>
    <dgm:cxn modelId="{E17281F7-B0AF-43FA-B5CB-091F3714060E}" type="presParOf" srcId="{97842A70-126A-459A-8ED2-15363B210189}" destId="{D117B821-702C-4B4E-A879-F7FB530E026D}" srcOrd="3" destOrd="0" presId="urn:microsoft.com/office/officeart/2018/5/layout/IconLeafLabelList"/>
    <dgm:cxn modelId="{4D7A7393-9752-492D-ADFF-BA59CB5F1C0C}" type="presParOf" srcId="{BD649A77-7D9D-4AD2-80AD-6E547F0BEB35}" destId="{7B64255B-84C7-4F89-AF10-7B395C060D30}" srcOrd="1" destOrd="0" presId="urn:microsoft.com/office/officeart/2018/5/layout/IconLeafLabelList"/>
    <dgm:cxn modelId="{0D2E95EA-094D-4209-8C73-AA4DA6F9200A}" type="presParOf" srcId="{BD649A77-7D9D-4AD2-80AD-6E547F0BEB35}" destId="{B86F87B9-1F2E-4FBA-BD28-4128203658D0}" srcOrd="2" destOrd="0" presId="urn:microsoft.com/office/officeart/2018/5/layout/IconLeafLabelList"/>
    <dgm:cxn modelId="{FD12A01C-15F4-4487-BF22-1BD7F487EA32}" type="presParOf" srcId="{B86F87B9-1F2E-4FBA-BD28-4128203658D0}" destId="{DBADF855-1FF5-483E-802E-0F78C9E8C50C}" srcOrd="0" destOrd="0" presId="urn:microsoft.com/office/officeart/2018/5/layout/IconLeafLabelList"/>
    <dgm:cxn modelId="{6D9187FF-A971-4E08-9ED8-FAF885A4CEEB}" type="presParOf" srcId="{B86F87B9-1F2E-4FBA-BD28-4128203658D0}" destId="{777C26B7-63FF-4691-B664-23FB0CCC8798}" srcOrd="1" destOrd="0" presId="urn:microsoft.com/office/officeart/2018/5/layout/IconLeafLabelList"/>
    <dgm:cxn modelId="{98AD8FFA-2B90-4A9B-88FA-14C239CB45B0}" type="presParOf" srcId="{B86F87B9-1F2E-4FBA-BD28-4128203658D0}" destId="{20067A9C-A480-4DA0-84C8-1DFD079574A5}" srcOrd="2" destOrd="0" presId="urn:microsoft.com/office/officeart/2018/5/layout/IconLeafLabelList"/>
    <dgm:cxn modelId="{B3942213-CEE5-493C-B2C9-6BFF5F3F9BE7}" type="presParOf" srcId="{B86F87B9-1F2E-4FBA-BD28-4128203658D0}" destId="{D102E641-A988-4E7D-B609-69AD26E03F0F}" srcOrd="3" destOrd="0" presId="urn:microsoft.com/office/officeart/2018/5/layout/IconLeafLabelList"/>
    <dgm:cxn modelId="{77ADE54F-92D8-4320-9D1F-ACEB158F2FA9}" type="presParOf" srcId="{BD649A77-7D9D-4AD2-80AD-6E547F0BEB35}" destId="{59410033-89F4-4CEA-B2D2-3C01FDABE524}" srcOrd="3" destOrd="0" presId="urn:microsoft.com/office/officeart/2018/5/layout/IconLeafLabelList"/>
    <dgm:cxn modelId="{DD97EF97-BD63-43BD-B983-6F8B0062B35C}" type="presParOf" srcId="{BD649A77-7D9D-4AD2-80AD-6E547F0BEB35}" destId="{2128331F-3A02-4FE0-95D8-9F8123A306FB}" srcOrd="4" destOrd="0" presId="urn:microsoft.com/office/officeart/2018/5/layout/IconLeafLabelList"/>
    <dgm:cxn modelId="{E759ED22-0482-4D62-8973-73E79248E41B}" type="presParOf" srcId="{2128331F-3A02-4FE0-95D8-9F8123A306FB}" destId="{8AAC5D54-76D5-48AB-ABE0-F00F8D4D643A}" srcOrd="0" destOrd="0" presId="urn:microsoft.com/office/officeart/2018/5/layout/IconLeafLabelList"/>
    <dgm:cxn modelId="{B9608F38-64F9-4F20-BF4C-B4A9B12EEBE6}" type="presParOf" srcId="{2128331F-3A02-4FE0-95D8-9F8123A306FB}" destId="{27420F28-5D4D-45AB-A702-5A77F96EEE83}" srcOrd="1" destOrd="0" presId="urn:microsoft.com/office/officeart/2018/5/layout/IconLeafLabelList"/>
    <dgm:cxn modelId="{FFE53FD0-316A-4A1E-8CB8-E4983AC4E9CF}" type="presParOf" srcId="{2128331F-3A02-4FE0-95D8-9F8123A306FB}" destId="{A9C13AD3-1B68-4D03-A9B9-8A2A803BF1A6}" srcOrd="2" destOrd="0" presId="urn:microsoft.com/office/officeart/2018/5/layout/IconLeafLabelList"/>
    <dgm:cxn modelId="{BB6E26FE-49DC-40AE-BCA3-84B46BDD0F6F}" type="presParOf" srcId="{2128331F-3A02-4FE0-95D8-9F8123A306FB}" destId="{859D462B-526F-4C01-A375-1A384A322B2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C1A3E8-4148-480C-B88A-BF98BCB404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E9E709-B51A-4316-9223-9522C09399C9}">
      <dgm:prSet/>
      <dgm:spPr/>
      <dgm:t>
        <a:bodyPr/>
        <a:lstStyle/>
        <a:p>
          <a:r>
            <a:rPr lang="en-US"/>
            <a:t>Refine user UI to be aesthetically pleasing</a:t>
          </a:r>
        </a:p>
      </dgm:t>
    </dgm:pt>
    <dgm:pt modelId="{13B3729B-8E3C-47C5-A96F-683EFBA7953C}" type="parTrans" cxnId="{6D86A245-E2CC-460E-89B9-E60F76C92868}">
      <dgm:prSet/>
      <dgm:spPr/>
      <dgm:t>
        <a:bodyPr/>
        <a:lstStyle/>
        <a:p>
          <a:endParaRPr lang="en-US"/>
        </a:p>
      </dgm:t>
    </dgm:pt>
    <dgm:pt modelId="{A904D314-25C0-44EA-BF05-083C54B0988D}" type="sibTrans" cxnId="{6D86A245-E2CC-460E-89B9-E60F76C92868}">
      <dgm:prSet/>
      <dgm:spPr/>
      <dgm:t>
        <a:bodyPr/>
        <a:lstStyle/>
        <a:p>
          <a:endParaRPr lang="en-US"/>
        </a:p>
      </dgm:t>
    </dgm:pt>
    <dgm:pt modelId="{EAEC2849-0576-485F-927E-E2358232F8FC}">
      <dgm:prSet/>
      <dgm:spPr/>
      <dgm:t>
        <a:bodyPr/>
        <a:lstStyle/>
        <a:p>
          <a:r>
            <a:rPr lang="en-US"/>
            <a:t>Automate web scraper on Amazon EC2 instance</a:t>
          </a:r>
        </a:p>
      </dgm:t>
    </dgm:pt>
    <dgm:pt modelId="{19EE8B46-5F6B-40C6-B4F3-B129791B7B27}" type="parTrans" cxnId="{842E94AB-B609-44C3-9F2E-7ADF130B479C}">
      <dgm:prSet/>
      <dgm:spPr/>
      <dgm:t>
        <a:bodyPr/>
        <a:lstStyle/>
        <a:p>
          <a:endParaRPr lang="en-US"/>
        </a:p>
      </dgm:t>
    </dgm:pt>
    <dgm:pt modelId="{F3D2C295-2A08-4EBF-B9B6-FC4E000BA0D7}" type="sibTrans" cxnId="{842E94AB-B609-44C3-9F2E-7ADF130B479C}">
      <dgm:prSet/>
      <dgm:spPr/>
      <dgm:t>
        <a:bodyPr/>
        <a:lstStyle/>
        <a:p>
          <a:endParaRPr lang="en-US"/>
        </a:p>
      </dgm:t>
    </dgm:pt>
    <dgm:pt modelId="{DE5D0C12-0C29-48B1-BA5C-DDCA3AFD3057}">
      <dgm:prSet/>
      <dgm:spPr/>
      <dgm:t>
        <a:bodyPr/>
        <a:lstStyle/>
        <a:p>
          <a:r>
            <a:rPr lang="en-US"/>
            <a:t>Store all listings on RDS</a:t>
          </a:r>
        </a:p>
      </dgm:t>
    </dgm:pt>
    <dgm:pt modelId="{FD82636B-4408-43D9-9924-123B5E806321}" type="parTrans" cxnId="{36916AE0-12DE-4B92-AA51-0A65B4608287}">
      <dgm:prSet/>
      <dgm:spPr/>
      <dgm:t>
        <a:bodyPr/>
        <a:lstStyle/>
        <a:p>
          <a:endParaRPr lang="en-US"/>
        </a:p>
      </dgm:t>
    </dgm:pt>
    <dgm:pt modelId="{D58D9076-FA8C-445D-9C13-2EA377461750}" type="sibTrans" cxnId="{36916AE0-12DE-4B92-AA51-0A65B4608287}">
      <dgm:prSet/>
      <dgm:spPr/>
      <dgm:t>
        <a:bodyPr/>
        <a:lstStyle/>
        <a:p>
          <a:endParaRPr lang="en-US"/>
        </a:p>
      </dgm:t>
    </dgm:pt>
    <dgm:pt modelId="{601745A4-3F6A-491A-8C57-3CD3BBA9D718}">
      <dgm:prSet/>
      <dgm:spPr/>
      <dgm:t>
        <a:bodyPr/>
        <a:lstStyle/>
        <a:p>
          <a:r>
            <a:rPr lang="en-US"/>
            <a:t>End user queries RDS for a smaller JSON related to their GPS location</a:t>
          </a:r>
        </a:p>
      </dgm:t>
    </dgm:pt>
    <dgm:pt modelId="{7AF03897-677B-4F0A-931E-E23798620E55}" type="parTrans" cxnId="{3C8FADBC-CECE-4FAB-8C4B-A8C5A769D5A5}">
      <dgm:prSet/>
      <dgm:spPr/>
      <dgm:t>
        <a:bodyPr/>
        <a:lstStyle/>
        <a:p>
          <a:endParaRPr lang="en-US"/>
        </a:p>
      </dgm:t>
    </dgm:pt>
    <dgm:pt modelId="{4998C8EA-B36F-459D-914F-526856AC086E}" type="sibTrans" cxnId="{3C8FADBC-CECE-4FAB-8C4B-A8C5A769D5A5}">
      <dgm:prSet/>
      <dgm:spPr/>
      <dgm:t>
        <a:bodyPr/>
        <a:lstStyle/>
        <a:p>
          <a:endParaRPr lang="en-US"/>
        </a:p>
      </dgm:t>
    </dgm:pt>
    <dgm:pt modelId="{EB55C817-B363-4664-B6C4-0AA81C72C6B7}" type="pres">
      <dgm:prSet presAssocID="{6AC1A3E8-4148-480C-B88A-BF98BCB404EA}" presName="root" presStyleCnt="0">
        <dgm:presLayoutVars>
          <dgm:dir/>
          <dgm:resizeHandles val="exact"/>
        </dgm:presLayoutVars>
      </dgm:prSet>
      <dgm:spPr/>
    </dgm:pt>
    <dgm:pt modelId="{1BCC61E2-C448-4956-8DC6-DEA14510D727}" type="pres">
      <dgm:prSet presAssocID="{6AE9E709-B51A-4316-9223-9522C09399C9}" presName="compNode" presStyleCnt="0"/>
      <dgm:spPr/>
    </dgm:pt>
    <dgm:pt modelId="{3C7AF840-09D0-4CDB-A097-4B10588BC1DF}" type="pres">
      <dgm:prSet presAssocID="{6AE9E709-B51A-4316-9223-9522C09399C9}" presName="bgRect" presStyleLbl="bgShp" presStyleIdx="0" presStyleCnt="4"/>
      <dgm:spPr/>
    </dgm:pt>
    <dgm:pt modelId="{990F4C0A-15C9-462A-8E2B-3E0CABC3A74A}" type="pres">
      <dgm:prSet presAssocID="{6AE9E709-B51A-4316-9223-9522C09399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6EAD1D1-9AC9-42AC-A54A-756F0CA744F0}" type="pres">
      <dgm:prSet presAssocID="{6AE9E709-B51A-4316-9223-9522C09399C9}" presName="spaceRect" presStyleCnt="0"/>
      <dgm:spPr/>
    </dgm:pt>
    <dgm:pt modelId="{0C4FBE05-8F16-46A5-AF08-46BABE1D3E9F}" type="pres">
      <dgm:prSet presAssocID="{6AE9E709-B51A-4316-9223-9522C09399C9}" presName="parTx" presStyleLbl="revTx" presStyleIdx="0" presStyleCnt="4">
        <dgm:presLayoutVars>
          <dgm:chMax val="0"/>
          <dgm:chPref val="0"/>
        </dgm:presLayoutVars>
      </dgm:prSet>
      <dgm:spPr/>
    </dgm:pt>
    <dgm:pt modelId="{75291CC6-F806-4F7B-9C64-5D2A3A9B00CE}" type="pres">
      <dgm:prSet presAssocID="{A904D314-25C0-44EA-BF05-083C54B0988D}" presName="sibTrans" presStyleCnt="0"/>
      <dgm:spPr/>
    </dgm:pt>
    <dgm:pt modelId="{C45CFADF-C8DB-4426-863F-D0BA4CA7CBD2}" type="pres">
      <dgm:prSet presAssocID="{EAEC2849-0576-485F-927E-E2358232F8FC}" presName="compNode" presStyleCnt="0"/>
      <dgm:spPr/>
    </dgm:pt>
    <dgm:pt modelId="{D60B94CF-191A-405C-AC5A-046249FE9C39}" type="pres">
      <dgm:prSet presAssocID="{EAEC2849-0576-485F-927E-E2358232F8FC}" presName="bgRect" presStyleLbl="bgShp" presStyleIdx="1" presStyleCnt="4"/>
      <dgm:spPr/>
    </dgm:pt>
    <dgm:pt modelId="{E9D8F484-F015-4D7F-AAC7-FCAB0936F579}" type="pres">
      <dgm:prSet presAssocID="{EAEC2849-0576-485F-927E-E2358232F8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99DB4B7-4C57-4E6F-AA17-0FC126E0E1D2}" type="pres">
      <dgm:prSet presAssocID="{EAEC2849-0576-485F-927E-E2358232F8FC}" presName="spaceRect" presStyleCnt="0"/>
      <dgm:spPr/>
    </dgm:pt>
    <dgm:pt modelId="{A98B3B78-91C3-46D8-B2EB-341FBE6EE8E5}" type="pres">
      <dgm:prSet presAssocID="{EAEC2849-0576-485F-927E-E2358232F8FC}" presName="parTx" presStyleLbl="revTx" presStyleIdx="1" presStyleCnt="4">
        <dgm:presLayoutVars>
          <dgm:chMax val="0"/>
          <dgm:chPref val="0"/>
        </dgm:presLayoutVars>
      </dgm:prSet>
      <dgm:spPr/>
    </dgm:pt>
    <dgm:pt modelId="{F3B00445-8741-4CED-9955-D12FAA47890F}" type="pres">
      <dgm:prSet presAssocID="{F3D2C295-2A08-4EBF-B9B6-FC4E000BA0D7}" presName="sibTrans" presStyleCnt="0"/>
      <dgm:spPr/>
    </dgm:pt>
    <dgm:pt modelId="{BEB31776-1B5E-4B09-A361-D1841616BE19}" type="pres">
      <dgm:prSet presAssocID="{DE5D0C12-0C29-48B1-BA5C-DDCA3AFD3057}" presName="compNode" presStyleCnt="0"/>
      <dgm:spPr/>
    </dgm:pt>
    <dgm:pt modelId="{72E4ACA7-6DCB-475A-BB70-057F776E7014}" type="pres">
      <dgm:prSet presAssocID="{DE5D0C12-0C29-48B1-BA5C-DDCA3AFD3057}" presName="bgRect" presStyleLbl="bgShp" presStyleIdx="2" presStyleCnt="4"/>
      <dgm:spPr/>
    </dgm:pt>
    <dgm:pt modelId="{DD7091A9-C2DF-4F09-BCEB-F873CA0FDF70}" type="pres">
      <dgm:prSet presAssocID="{DE5D0C12-0C29-48B1-BA5C-DDCA3AFD30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0FCC7A6E-165C-4107-97C6-D35AD4A2DB80}" type="pres">
      <dgm:prSet presAssocID="{DE5D0C12-0C29-48B1-BA5C-DDCA3AFD3057}" presName="spaceRect" presStyleCnt="0"/>
      <dgm:spPr/>
    </dgm:pt>
    <dgm:pt modelId="{1C1DCA17-3438-4735-A2A9-11F649DCE178}" type="pres">
      <dgm:prSet presAssocID="{DE5D0C12-0C29-48B1-BA5C-DDCA3AFD3057}" presName="parTx" presStyleLbl="revTx" presStyleIdx="2" presStyleCnt="4">
        <dgm:presLayoutVars>
          <dgm:chMax val="0"/>
          <dgm:chPref val="0"/>
        </dgm:presLayoutVars>
      </dgm:prSet>
      <dgm:spPr/>
    </dgm:pt>
    <dgm:pt modelId="{1739CBB8-65BF-4439-81F2-A83177A58CA1}" type="pres">
      <dgm:prSet presAssocID="{D58D9076-FA8C-445D-9C13-2EA377461750}" presName="sibTrans" presStyleCnt="0"/>
      <dgm:spPr/>
    </dgm:pt>
    <dgm:pt modelId="{0E13448C-C36F-483D-A927-E40A38F9B96F}" type="pres">
      <dgm:prSet presAssocID="{601745A4-3F6A-491A-8C57-3CD3BBA9D718}" presName="compNode" presStyleCnt="0"/>
      <dgm:spPr/>
    </dgm:pt>
    <dgm:pt modelId="{3CC3A00C-66CD-4C0B-8E3B-46F228270D77}" type="pres">
      <dgm:prSet presAssocID="{601745A4-3F6A-491A-8C57-3CD3BBA9D718}" presName="bgRect" presStyleLbl="bgShp" presStyleIdx="3" presStyleCnt="4"/>
      <dgm:spPr/>
    </dgm:pt>
    <dgm:pt modelId="{7B2D28EA-0104-4139-931A-A1D14FCC5208}" type="pres">
      <dgm:prSet presAssocID="{601745A4-3F6A-491A-8C57-3CD3BBA9D7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0B47D3-4E6D-4B69-93DD-C5BBAFAA55C1}" type="pres">
      <dgm:prSet presAssocID="{601745A4-3F6A-491A-8C57-3CD3BBA9D718}" presName="spaceRect" presStyleCnt="0"/>
      <dgm:spPr/>
    </dgm:pt>
    <dgm:pt modelId="{1F51CFDF-E91F-4119-8731-BEB274EDC266}" type="pres">
      <dgm:prSet presAssocID="{601745A4-3F6A-491A-8C57-3CD3BBA9D7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EA9032-0419-439A-9280-705451245BE5}" type="presOf" srcId="{DE5D0C12-0C29-48B1-BA5C-DDCA3AFD3057}" destId="{1C1DCA17-3438-4735-A2A9-11F649DCE178}" srcOrd="0" destOrd="0" presId="urn:microsoft.com/office/officeart/2018/2/layout/IconVerticalSolidList"/>
    <dgm:cxn modelId="{6D86A245-E2CC-460E-89B9-E60F76C92868}" srcId="{6AC1A3E8-4148-480C-B88A-BF98BCB404EA}" destId="{6AE9E709-B51A-4316-9223-9522C09399C9}" srcOrd="0" destOrd="0" parTransId="{13B3729B-8E3C-47C5-A96F-683EFBA7953C}" sibTransId="{A904D314-25C0-44EA-BF05-083C54B0988D}"/>
    <dgm:cxn modelId="{41CDDBA0-66AB-463B-9134-09A49B7F956A}" type="presOf" srcId="{6AE9E709-B51A-4316-9223-9522C09399C9}" destId="{0C4FBE05-8F16-46A5-AF08-46BABE1D3E9F}" srcOrd="0" destOrd="0" presId="urn:microsoft.com/office/officeart/2018/2/layout/IconVerticalSolidList"/>
    <dgm:cxn modelId="{842E94AB-B609-44C3-9F2E-7ADF130B479C}" srcId="{6AC1A3E8-4148-480C-B88A-BF98BCB404EA}" destId="{EAEC2849-0576-485F-927E-E2358232F8FC}" srcOrd="1" destOrd="0" parTransId="{19EE8B46-5F6B-40C6-B4F3-B129791B7B27}" sibTransId="{F3D2C295-2A08-4EBF-B9B6-FC4E000BA0D7}"/>
    <dgm:cxn modelId="{3C8FADBC-CECE-4FAB-8C4B-A8C5A769D5A5}" srcId="{6AC1A3E8-4148-480C-B88A-BF98BCB404EA}" destId="{601745A4-3F6A-491A-8C57-3CD3BBA9D718}" srcOrd="3" destOrd="0" parTransId="{7AF03897-677B-4F0A-931E-E23798620E55}" sibTransId="{4998C8EA-B36F-459D-914F-526856AC086E}"/>
    <dgm:cxn modelId="{DBFA60C6-4418-4A51-8B06-5ACDF2BF16B9}" type="presOf" srcId="{601745A4-3F6A-491A-8C57-3CD3BBA9D718}" destId="{1F51CFDF-E91F-4119-8731-BEB274EDC266}" srcOrd="0" destOrd="0" presId="urn:microsoft.com/office/officeart/2018/2/layout/IconVerticalSolidList"/>
    <dgm:cxn modelId="{4DB7BFD6-1711-41CA-808D-8E728F599977}" type="presOf" srcId="{EAEC2849-0576-485F-927E-E2358232F8FC}" destId="{A98B3B78-91C3-46D8-B2EB-341FBE6EE8E5}" srcOrd="0" destOrd="0" presId="urn:microsoft.com/office/officeart/2018/2/layout/IconVerticalSolidList"/>
    <dgm:cxn modelId="{36916AE0-12DE-4B92-AA51-0A65B4608287}" srcId="{6AC1A3E8-4148-480C-B88A-BF98BCB404EA}" destId="{DE5D0C12-0C29-48B1-BA5C-DDCA3AFD3057}" srcOrd="2" destOrd="0" parTransId="{FD82636B-4408-43D9-9924-123B5E806321}" sibTransId="{D58D9076-FA8C-445D-9C13-2EA377461750}"/>
    <dgm:cxn modelId="{82CEA1F9-B673-4F05-8096-78299821736B}" type="presOf" srcId="{6AC1A3E8-4148-480C-B88A-BF98BCB404EA}" destId="{EB55C817-B363-4664-B6C4-0AA81C72C6B7}" srcOrd="0" destOrd="0" presId="urn:microsoft.com/office/officeart/2018/2/layout/IconVerticalSolidList"/>
    <dgm:cxn modelId="{A956D407-78D7-4A20-B2D8-E51AFC2B9774}" type="presParOf" srcId="{EB55C817-B363-4664-B6C4-0AA81C72C6B7}" destId="{1BCC61E2-C448-4956-8DC6-DEA14510D727}" srcOrd="0" destOrd="0" presId="urn:microsoft.com/office/officeart/2018/2/layout/IconVerticalSolidList"/>
    <dgm:cxn modelId="{E21BDAB3-ABCD-4C00-B839-9249B3FB5B8C}" type="presParOf" srcId="{1BCC61E2-C448-4956-8DC6-DEA14510D727}" destId="{3C7AF840-09D0-4CDB-A097-4B10588BC1DF}" srcOrd="0" destOrd="0" presId="urn:microsoft.com/office/officeart/2018/2/layout/IconVerticalSolidList"/>
    <dgm:cxn modelId="{1110E85A-5F11-4404-BCF8-2FD13B608541}" type="presParOf" srcId="{1BCC61E2-C448-4956-8DC6-DEA14510D727}" destId="{990F4C0A-15C9-462A-8E2B-3E0CABC3A74A}" srcOrd="1" destOrd="0" presId="urn:microsoft.com/office/officeart/2018/2/layout/IconVerticalSolidList"/>
    <dgm:cxn modelId="{CE377C09-3D93-4967-BDD1-1B992324B661}" type="presParOf" srcId="{1BCC61E2-C448-4956-8DC6-DEA14510D727}" destId="{E6EAD1D1-9AC9-42AC-A54A-756F0CA744F0}" srcOrd="2" destOrd="0" presId="urn:microsoft.com/office/officeart/2018/2/layout/IconVerticalSolidList"/>
    <dgm:cxn modelId="{2C7BA6DB-F2DE-4EBA-8B80-0EB2596BCA50}" type="presParOf" srcId="{1BCC61E2-C448-4956-8DC6-DEA14510D727}" destId="{0C4FBE05-8F16-46A5-AF08-46BABE1D3E9F}" srcOrd="3" destOrd="0" presId="urn:microsoft.com/office/officeart/2018/2/layout/IconVerticalSolidList"/>
    <dgm:cxn modelId="{3D7CD1E1-DFE7-4BEE-9BF4-B3FCAA6CCED5}" type="presParOf" srcId="{EB55C817-B363-4664-B6C4-0AA81C72C6B7}" destId="{75291CC6-F806-4F7B-9C64-5D2A3A9B00CE}" srcOrd="1" destOrd="0" presId="urn:microsoft.com/office/officeart/2018/2/layout/IconVerticalSolidList"/>
    <dgm:cxn modelId="{E9973A04-6864-45B8-98CF-49007397B7F9}" type="presParOf" srcId="{EB55C817-B363-4664-B6C4-0AA81C72C6B7}" destId="{C45CFADF-C8DB-4426-863F-D0BA4CA7CBD2}" srcOrd="2" destOrd="0" presId="urn:microsoft.com/office/officeart/2018/2/layout/IconVerticalSolidList"/>
    <dgm:cxn modelId="{FB8771CE-9D85-447D-86DB-0F22AB221C22}" type="presParOf" srcId="{C45CFADF-C8DB-4426-863F-D0BA4CA7CBD2}" destId="{D60B94CF-191A-405C-AC5A-046249FE9C39}" srcOrd="0" destOrd="0" presId="urn:microsoft.com/office/officeart/2018/2/layout/IconVerticalSolidList"/>
    <dgm:cxn modelId="{E9C59109-7506-47CE-B2A9-A590C52252AF}" type="presParOf" srcId="{C45CFADF-C8DB-4426-863F-D0BA4CA7CBD2}" destId="{E9D8F484-F015-4D7F-AAC7-FCAB0936F579}" srcOrd="1" destOrd="0" presId="urn:microsoft.com/office/officeart/2018/2/layout/IconVerticalSolidList"/>
    <dgm:cxn modelId="{BEBD7820-E1C2-4BA7-8873-08FE42418ABA}" type="presParOf" srcId="{C45CFADF-C8DB-4426-863F-D0BA4CA7CBD2}" destId="{599DB4B7-4C57-4E6F-AA17-0FC126E0E1D2}" srcOrd="2" destOrd="0" presId="urn:microsoft.com/office/officeart/2018/2/layout/IconVerticalSolidList"/>
    <dgm:cxn modelId="{795A7829-C618-4DF9-A12B-D317C58E56D1}" type="presParOf" srcId="{C45CFADF-C8DB-4426-863F-D0BA4CA7CBD2}" destId="{A98B3B78-91C3-46D8-B2EB-341FBE6EE8E5}" srcOrd="3" destOrd="0" presId="urn:microsoft.com/office/officeart/2018/2/layout/IconVerticalSolidList"/>
    <dgm:cxn modelId="{3D1D6216-2D9A-4D78-9480-96C6E8ABBDEB}" type="presParOf" srcId="{EB55C817-B363-4664-B6C4-0AA81C72C6B7}" destId="{F3B00445-8741-4CED-9955-D12FAA47890F}" srcOrd="3" destOrd="0" presId="urn:microsoft.com/office/officeart/2018/2/layout/IconVerticalSolidList"/>
    <dgm:cxn modelId="{415DBC55-834B-4D0D-9217-3632241024B4}" type="presParOf" srcId="{EB55C817-B363-4664-B6C4-0AA81C72C6B7}" destId="{BEB31776-1B5E-4B09-A361-D1841616BE19}" srcOrd="4" destOrd="0" presId="urn:microsoft.com/office/officeart/2018/2/layout/IconVerticalSolidList"/>
    <dgm:cxn modelId="{E12DB0CF-83BF-467D-B293-1A886E6C2723}" type="presParOf" srcId="{BEB31776-1B5E-4B09-A361-D1841616BE19}" destId="{72E4ACA7-6DCB-475A-BB70-057F776E7014}" srcOrd="0" destOrd="0" presId="urn:microsoft.com/office/officeart/2018/2/layout/IconVerticalSolidList"/>
    <dgm:cxn modelId="{69333E14-BCE0-474F-BE6C-D7664063A2C9}" type="presParOf" srcId="{BEB31776-1B5E-4B09-A361-D1841616BE19}" destId="{DD7091A9-C2DF-4F09-BCEB-F873CA0FDF70}" srcOrd="1" destOrd="0" presId="urn:microsoft.com/office/officeart/2018/2/layout/IconVerticalSolidList"/>
    <dgm:cxn modelId="{A1BB3170-3DC7-4471-A12A-31BF45C5880E}" type="presParOf" srcId="{BEB31776-1B5E-4B09-A361-D1841616BE19}" destId="{0FCC7A6E-165C-4107-97C6-D35AD4A2DB80}" srcOrd="2" destOrd="0" presId="urn:microsoft.com/office/officeart/2018/2/layout/IconVerticalSolidList"/>
    <dgm:cxn modelId="{99C048CE-E00A-4699-8A4D-961CFAF6AC3B}" type="presParOf" srcId="{BEB31776-1B5E-4B09-A361-D1841616BE19}" destId="{1C1DCA17-3438-4735-A2A9-11F649DCE178}" srcOrd="3" destOrd="0" presId="urn:microsoft.com/office/officeart/2018/2/layout/IconVerticalSolidList"/>
    <dgm:cxn modelId="{2A4A1CD8-330D-4E58-AAF6-60F5B3F41B9B}" type="presParOf" srcId="{EB55C817-B363-4664-B6C4-0AA81C72C6B7}" destId="{1739CBB8-65BF-4439-81F2-A83177A58CA1}" srcOrd="5" destOrd="0" presId="urn:microsoft.com/office/officeart/2018/2/layout/IconVerticalSolidList"/>
    <dgm:cxn modelId="{0F6476F7-835B-436E-AE54-287791606AE8}" type="presParOf" srcId="{EB55C817-B363-4664-B6C4-0AA81C72C6B7}" destId="{0E13448C-C36F-483D-A927-E40A38F9B96F}" srcOrd="6" destOrd="0" presId="urn:microsoft.com/office/officeart/2018/2/layout/IconVerticalSolidList"/>
    <dgm:cxn modelId="{D3426751-BE28-423B-BDD7-D607012450CF}" type="presParOf" srcId="{0E13448C-C36F-483D-A927-E40A38F9B96F}" destId="{3CC3A00C-66CD-4C0B-8E3B-46F228270D77}" srcOrd="0" destOrd="0" presId="urn:microsoft.com/office/officeart/2018/2/layout/IconVerticalSolidList"/>
    <dgm:cxn modelId="{1DD4F2DC-4D24-4F81-A5D5-A599B32AD2D0}" type="presParOf" srcId="{0E13448C-C36F-483D-A927-E40A38F9B96F}" destId="{7B2D28EA-0104-4139-931A-A1D14FCC5208}" srcOrd="1" destOrd="0" presId="urn:microsoft.com/office/officeart/2018/2/layout/IconVerticalSolidList"/>
    <dgm:cxn modelId="{C4D679A3-F8D4-4F4A-82DF-DE50DD05C2EB}" type="presParOf" srcId="{0E13448C-C36F-483D-A927-E40A38F9B96F}" destId="{0C0B47D3-4E6D-4B69-93DD-C5BBAFAA55C1}" srcOrd="2" destOrd="0" presId="urn:microsoft.com/office/officeart/2018/2/layout/IconVerticalSolidList"/>
    <dgm:cxn modelId="{DAB139E2-4887-4DFC-BEE3-F3BB997A01E1}" type="presParOf" srcId="{0E13448C-C36F-483D-A927-E40A38F9B96F}" destId="{1F51CFDF-E91F-4119-8731-BEB274EDC2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56974-3624-1345-BB8D-E283A4B26B8C}">
      <dsp:nvSpPr>
        <dsp:cNvPr id="0" name=""/>
        <dsp:cNvSpPr/>
      </dsp:nvSpPr>
      <dsp:spPr>
        <a:xfrm>
          <a:off x="562756" y="2550"/>
          <a:ext cx="2649644" cy="15897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Ability to scrape Kijiji listings for student targeted home rentals</a:t>
          </a:r>
        </a:p>
      </dsp:txBody>
      <dsp:txXfrm>
        <a:off x="562756" y="2550"/>
        <a:ext cx="2649644" cy="1589786"/>
      </dsp:txXfrm>
    </dsp:sp>
    <dsp:sp modelId="{5EE7FD6A-4C5D-1B44-8FC0-303E2E01D56C}">
      <dsp:nvSpPr>
        <dsp:cNvPr id="0" name=""/>
        <dsp:cNvSpPr/>
      </dsp:nvSpPr>
      <dsp:spPr>
        <a:xfrm>
          <a:off x="3477365" y="2550"/>
          <a:ext cx="2649644" cy="1589786"/>
        </a:xfrm>
        <a:prstGeom prst="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Push found listings to a JSON file locally on the app</a:t>
          </a:r>
        </a:p>
      </dsp:txBody>
      <dsp:txXfrm>
        <a:off x="3477365" y="2550"/>
        <a:ext cx="2649644" cy="1589786"/>
      </dsp:txXfrm>
    </dsp:sp>
    <dsp:sp modelId="{250AC7AE-DFF5-9247-8899-982BA95B44A4}">
      <dsp:nvSpPr>
        <dsp:cNvPr id="0" name=""/>
        <dsp:cNvSpPr/>
      </dsp:nvSpPr>
      <dsp:spPr>
        <a:xfrm>
          <a:off x="6391974" y="2550"/>
          <a:ext cx="2649644" cy="1589786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 returns the JSON in a visual list with swiping capabilities, left for no, right for yes</a:t>
          </a:r>
        </a:p>
      </dsp:txBody>
      <dsp:txXfrm>
        <a:off x="6391974" y="2550"/>
        <a:ext cx="2649644" cy="1589786"/>
      </dsp:txXfrm>
    </dsp:sp>
    <dsp:sp modelId="{95647D2D-71C6-2047-8265-83B68A9EAA34}">
      <dsp:nvSpPr>
        <dsp:cNvPr id="0" name=""/>
        <dsp:cNvSpPr/>
      </dsp:nvSpPr>
      <dsp:spPr>
        <a:xfrm>
          <a:off x="2020060" y="1857301"/>
          <a:ext cx="2649644" cy="1589786"/>
        </a:xfrm>
        <a:prstGeom prst="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Saves swiped right listing into a JSON file locally on app for the users to browse their selected listings.</a:t>
          </a:r>
        </a:p>
      </dsp:txBody>
      <dsp:txXfrm>
        <a:off x="2020060" y="1857301"/>
        <a:ext cx="2649644" cy="1589786"/>
      </dsp:txXfrm>
    </dsp:sp>
    <dsp:sp modelId="{587B6074-4C57-7240-9D0B-F2573B2A1D6B}">
      <dsp:nvSpPr>
        <dsp:cNvPr id="0" name=""/>
        <dsp:cNvSpPr/>
      </dsp:nvSpPr>
      <dsp:spPr>
        <a:xfrm>
          <a:off x="4934669" y="1857301"/>
          <a:ext cx="2649644" cy="1589786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click listings to open more detailed discriptions</a:t>
          </a:r>
        </a:p>
      </dsp:txBody>
      <dsp:txXfrm>
        <a:off x="4934669" y="1857301"/>
        <a:ext cx="2649644" cy="1589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71166-9359-467C-B4CF-85781753E72F}">
      <dsp:nvSpPr>
        <dsp:cNvPr id="0" name=""/>
        <dsp:cNvSpPr/>
      </dsp:nvSpPr>
      <dsp:spPr>
        <a:xfrm>
          <a:off x="511921" y="200792"/>
          <a:ext cx="1310931" cy="1310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D0E2E-DAA2-4B76-98C7-9C451E41E10A}">
      <dsp:nvSpPr>
        <dsp:cNvPr id="0" name=""/>
        <dsp:cNvSpPr/>
      </dsp:nvSpPr>
      <dsp:spPr>
        <a:xfrm>
          <a:off x="791300" y="480171"/>
          <a:ext cx="752173" cy="752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422B4-B69D-4B56-AF2A-A843749C8E12}">
      <dsp:nvSpPr>
        <dsp:cNvPr id="0" name=""/>
        <dsp:cNvSpPr/>
      </dsp:nvSpPr>
      <dsp:spPr>
        <a:xfrm>
          <a:off x="92853" y="1920046"/>
          <a:ext cx="2149067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Scraper automatically crawls websites every 12 hours</a:t>
          </a:r>
        </a:p>
      </dsp:txBody>
      <dsp:txXfrm>
        <a:off x="92853" y="1920046"/>
        <a:ext cx="2149067" cy="1240312"/>
      </dsp:txXfrm>
    </dsp:sp>
    <dsp:sp modelId="{3FFC091B-27E0-4904-92AD-C9B1B2F41F2E}">
      <dsp:nvSpPr>
        <dsp:cNvPr id="0" name=""/>
        <dsp:cNvSpPr/>
      </dsp:nvSpPr>
      <dsp:spPr>
        <a:xfrm>
          <a:off x="3037075" y="200792"/>
          <a:ext cx="1310931" cy="1310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B478F-61A6-49CC-BCD0-3FCD86678355}">
      <dsp:nvSpPr>
        <dsp:cNvPr id="0" name=""/>
        <dsp:cNvSpPr/>
      </dsp:nvSpPr>
      <dsp:spPr>
        <a:xfrm>
          <a:off x="3316454" y="480171"/>
          <a:ext cx="752173" cy="752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89B4A-13F9-493B-B1D8-11BD5F85CBEF}">
      <dsp:nvSpPr>
        <dsp:cNvPr id="0" name=""/>
        <dsp:cNvSpPr/>
      </dsp:nvSpPr>
      <dsp:spPr>
        <a:xfrm>
          <a:off x="2618007" y="1920046"/>
          <a:ext cx="2149067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Push the scraped listings into Amazon RDS</a:t>
          </a:r>
        </a:p>
      </dsp:txBody>
      <dsp:txXfrm>
        <a:off x="2618007" y="1920046"/>
        <a:ext cx="2149067" cy="1240312"/>
      </dsp:txXfrm>
    </dsp:sp>
    <dsp:sp modelId="{1BF6945F-4B20-4FF8-B1FE-763F71A3601E}">
      <dsp:nvSpPr>
        <dsp:cNvPr id="0" name=""/>
        <dsp:cNvSpPr/>
      </dsp:nvSpPr>
      <dsp:spPr>
        <a:xfrm>
          <a:off x="5562230" y="200792"/>
          <a:ext cx="1310931" cy="1310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7BBF-223D-4888-A53D-1EFC78885905}">
      <dsp:nvSpPr>
        <dsp:cNvPr id="0" name=""/>
        <dsp:cNvSpPr/>
      </dsp:nvSpPr>
      <dsp:spPr>
        <a:xfrm>
          <a:off x="5841609" y="480171"/>
          <a:ext cx="752173" cy="752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6CAD-E3A4-4AD4-A004-B373A49769DB}">
      <dsp:nvSpPr>
        <dsp:cNvPr id="0" name=""/>
        <dsp:cNvSpPr/>
      </dsp:nvSpPr>
      <dsp:spPr>
        <a:xfrm>
          <a:off x="5143162" y="1920046"/>
          <a:ext cx="2149067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App parses table to local JSON</a:t>
          </a:r>
        </a:p>
      </dsp:txBody>
      <dsp:txXfrm>
        <a:off x="5143162" y="1920046"/>
        <a:ext cx="2149067" cy="1240312"/>
      </dsp:txXfrm>
    </dsp:sp>
    <dsp:sp modelId="{75033C83-D96E-4DDF-A1C0-770D3113053C}">
      <dsp:nvSpPr>
        <dsp:cNvPr id="0" name=""/>
        <dsp:cNvSpPr/>
      </dsp:nvSpPr>
      <dsp:spPr>
        <a:xfrm>
          <a:off x="1774498" y="3697625"/>
          <a:ext cx="1310931" cy="1310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D1186-41A2-4BFC-9B35-F23E85232A43}">
      <dsp:nvSpPr>
        <dsp:cNvPr id="0" name=""/>
        <dsp:cNvSpPr/>
      </dsp:nvSpPr>
      <dsp:spPr>
        <a:xfrm>
          <a:off x="2053877" y="3977004"/>
          <a:ext cx="752173" cy="7521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1EE6B-3DCC-4EFC-A3A4-9E2D14C2D501}">
      <dsp:nvSpPr>
        <dsp:cNvPr id="0" name=""/>
        <dsp:cNvSpPr/>
      </dsp:nvSpPr>
      <dsp:spPr>
        <a:xfrm>
          <a:off x="1355430" y="5416880"/>
          <a:ext cx="2149067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User can open saved list and click listings to push the user to a email lister, if no email is listed push user to the URL of the listing</a:t>
          </a:r>
        </a:p>
      </dsp:txBody>
      <dsp:txXfrm>
        <a:off x="1355430" y="5416880"/>
        <a:ext cx="2149067" cy="1240312"/>
      </dsp:txXfrm>
    </dsp:sp>
    <dsp:sp modelId="{28DD6B42-5FFC-496B-ABD8-5BE8B26AB111}">
      <dsp:nvSpPr>
        <dsp:cNvPr id="0" name=""/>
        <dsp:cNvSpPr/>
      </dsp:nvSpPr>
      <dsp:spPr>
        <a:xfrm>
          <a:off x="4299653" y="3697625"/>
          <a:ext cx="1310931" cy="13109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7C955-7F56-4BD2-9D36-9F677ABC3CF6}">
      <dsp:nvSpPr>
        <dsp:cNvPr id="0" name=""/>
        <dsp:cNvSpPr/>
      </dsp:nvSpPr>
      <dsp:spPr>
        <a:xfrm>
          <a:off x="4579031" y="3977004"/>
          <a:ext cx="752173" cy="7521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3838C-2AF9-4307-BF52-05EDDD7C8F3D}">
      <dsp:nvSpPr>
        <dsp:cNvPr id="0" name=""/>
        <dsp:cNvSpPr/>
      </dsp:nvSpPr>
      <dsp:spPr>
        <a:xfrm>
          <a:off x="3880584" y="5416880"/>
          <a:ext cx="2149067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Facilitate a more OOP style </a:t>
          </a:r>
        </a:p>
      </dsp:txBody>
      <dsp:txXfrm>
        <a:off x="3880584" y="5416880"/>
        <a:ext cx="2149067" cy="1240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115D4-CFEB-4A93-A5B9-010159B2BD24}">
      <dsp:nvSpPr>
        <dsp:cNvPr id="0" name=""/>
        <dsp:cNvSpPr/>
      </dsp:nvSpPr>
      <dsp:spPr>
        <a:xfrm>
          <a:off x="639687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64699-EC4A-4797-B3B0-4039F6386366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7B821-702C-4B4E-A879-F7FB530E026D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Setting up the cloud architecture</a:t>
          </a:r>
        </a:p>
      </dsp:txBody>
      <dsp:txXfrm>
        <a:off x="91250" y="2626613"/>
        <a:ext cx="2812500" cy="720000"/>
      </dsp:txXfrm>
    </dsp:sp>
    <dsp:sp modelId="{DBADF855-1FF5-483E-802E-0F78C9E8C50C}">
      <dsp:nvSpPr>
        <dsp:cNvPr id="0" name=""/>
        <dsp:cNvSpPr/>
      </dsp:nvSpPr>
      <dsp:spPr>
        <a:xfrm>
          <a:off x="3944375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C26B7-63FF-4691-B664-23FB0CCC8798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2E641-A988-4E7D-B609-69AD26E03F0F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Figuring out most effective way to store data in the RDS</a:t>
          </a:r>
        </a:p>
      </dsp:txBody>
      <dsp:txXfrm>
        <a:off x="3395937" y="2626613"/>
        <a:ext cx="2812500" cy="720000"/>
      </dsp:txXfrm>
    </dsp:sp>
    <dsp:sp modelId="{8AAC5D54-76D5-48AB-ABE0-F00F8D4D643A}">
      <dsp:nvSpPr>
        <dsp:cNvPr id="0" name=""/>
        <dsp:cNvSpPr/>
      </dsp:nvSpPr>
      <dsp:spPr>
        <a:xfrm>
          <a:off x="7249062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20F28-5D4D-45AB-A702-5A77F96EEE83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D462B-526F-4C01-A375-1A384A322B2F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Initially using python to scrape, this was very slow, transitioned to nodeJS</a:t>
          </a:r>
        </a:p>
      </dsp:txBody>
      <dsp:txXfrm>
        <a:off x="6700625" y="2626613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F840-09D0-4CDB-A097-4B10588BC1DF}">
      <dsp:nvSpPr>
        <dsp:cNvPr id="0" name=""/>
        <dsp:cNvSpPr/>
      </dsp:nvSpPr>
      <dsp:spPr>
        <a:xfrm>
          <a:off x="0" y="2179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4C0A-15C9-462A-8E2B-3E0CABC3A74A}">
      <dsp:nvSpPr>
        <dsp:cNvPr id="0" name=""/>
        <dsp:cNvSpPr/>
      </dsp:nvSpPr>
      <dsp:spPr>
        <a:xfrm>
          <a:off x="334156" y="250725"/>
          <a:ext cx="607557" cy="60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BE05-8F16-46A5-AF08-46BABE1D3E9F}">
      <dsp:nvSpPr>
        <dsp:cNvPr id="0" name=""/>
        <dsp:cNvSpPr/>
      </dsp:nvSpPr>
      <dsp:spPr>
        <a:xfrm>
          <a:off x="1275871" y="2179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Refine user UI to be aesthetically pleasing</a:t>
          </a:r>
        </a:p>
      </dsp:txBody>
      <dsp:txXfrm>
        <a:off x="1275871" y="2179"/>
        <a:ext cx="4637565" cy="1104650"/>
      </dsp:txXfrm>
    </dsp:sp>
    <dsp:sp modelId="{D60B94CF-191A-405C-AC5A-046249FE9C39}">
      <dsp:nvSpPr>
        <dsp:cNvPr id="0" name=""/>
        <dsp:cNvSpPr/>
      </dsp:nvSpPr>
      <dsp:spPr>
        <a:xfrm>
          <a:off x="0" y="1382992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8F484-F015-4D7F-AAC7-FCAB0936F579}">
      <dsp:nvSpPr>
        <dsp:cNvPr id="0" name=""/>
        <dsp:cNvSpPr/>
      </dsp:nvSpPr>
      <dsp:spPr>
        <a:xfrm>
          <a:off x="334156" y="1631539"/>
          <a:ext cx="607557" cy="60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B3B78-91C3-46D8-B2EB-341FBE6EE8E5}">
      <dsp:nvSpPr>
        <dsp:cNvPr id="0" name=""/>
        <dsp:cNvSpPr/>
      </dsp:nvSpPr>
      <dsp:spPr>
        <a:xfrm>
          <a:off x="1275871" y="1382992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web scraper on Amazon EC2 instance</a:t>
          </a:r>
        </a:p>
      </dsp:txBody>
      <dsp:txXfrm>
        <a:off x="1275871" y="1382992"/>
        <a:ext cx="4637565" cy="1104650"/>
      </dsp:txXfrm>
    </dsp:sp>
    <dsp:sp modelId="{72E4ACA7-6DCB-475A-BB70-057F776E7014}">
      <dsp:nvSpPr>
        <dsp:cNvPr id="0" name=""/>
        <dsp:cNvSpPr/>
      </dsp:nvSpPr>
      <dsp:spPr>
        <a:xfrm>
          <a:off x="0" y="2763806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091A9-C2DF-4F09-BCEB-F873CA0FDF70}">
      <dsp:nvSpPr>
        <dsp:cNvPr id="0" name=""/>
        <dsp:cNvSpPr/>
      </dsp:nvSpPr>
      <dsp:spPr>
        <a:xfrm>
          <a:off x="334156" y="3012352"/>
          <a:ext cx="607557" cy="60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DCA17-3438-4735-A2A9-11F649DCE178}">
      <dsp:nvSpPr>
        <dsp:cNvPr id="0" name=""/>
        <dsp:cNvSpPr/>
      </dsp:nvSpPr>
      <dsp:spPr>
        <a:xfrm>
          <a:off x="1275871" y="2763806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Store all listings on RDS</a:t>
          </a:r>
        </a:p>
      </dsp:txBody>
      <dsp:txXfrm>
        <a:off x="1275871" y="2763806"/>
        <a:ext cx="4637565" cy="1104650"/>
      </dsp:txXfrm>
    </dsp:sp>
    <dsp:sp modelId="{3CC3A00C-66CD-4C0B-8E3B-46F228270D77}">
      <dsp:nvSpPr>
        <dsp:cNvPr id="0" name=""/>
        <dsp:cNvSpPr/>
      </dsp:nvSpPr>
      <dsp:spPr>
        <a:xfrm>
          <a:off x="0" y="4144619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D28EA-0104-4139-931A-A1D14FCC5208}">
      <dsp:nvSpPr>
        <dsp:cNvPr id="0" name=""/>
        <dsp:cNvSpPr/>
      </dsp:nvSpPr>
      <dsp:spPr>
        <a:xfrm>
          <a:off x="334156" y="4393166"/>
          <a:ext cx="607557" cy="60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1CFDF-E91F-4119-8731-BEB274EDC266}">
      <dsp:nvSpPr>
        <dsp:cNvPr id="0" name=""/>
        <dsp:cNvSpPr/>
      </dsp:nvSpPr>
      <dsp:spPr>
        <a:xfrm>
          <a:off x="1275871" y="4144619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End user queries RDS for a smaller JSON related to their GPS location</a:t>
          </a:r>
        </a:p>
      </dsp:txBody>
      <dsp:txXfrm>
        <a:off x="1275871" y="4144619"/>
        <a:ext cx="4637565" cy="1104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7DFC-876F-0641-98CF-BC7F541FD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349C-1BE5-EE45-8223-59160614C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5" name="Picture 1" descr="page1image392">
            <a:extLst>
              <a:ext uri="{FF2B5EF4-FFF2-40B4-BE49-F238E27FC236}">
                <a16:creationId xmlns:a16="http://schemas.microsoft.com/office/drawing/2014/main" id="{CB4EC854-7557-BE4A-814B-681C3840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D100E-E389-3543-BE9D-9ECD420988D6}"/>
              </a:ext>
            </a:extLst>
          </p:cNvPr>
          <p:cNvSpPr txBox="1"/>
          <p:nvPr/>
        </p:nvSpPr>
        <p:spPr>
          <a:xfrm>
            <a:off x="3181069" y="1961544"/>
            <a:ext cx="5304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300" dirty="0">
                <a:solidFill>
                  <a:schemeClr val="bg1"/>
                </a:solidFill>
                <a:latin typeface="Great Wishes" panose="02000500000000000000" pitchFamily="2" charset="0"/>
              </a:rPr>
              <a:t>Sturents</a:t>
            </a:r>
            <a:endParaRPr lang="en-US" sz="5400" spc="300" dirty="0">
              <a:solidFill>
                <a:schemeClr val="bg1"/>
              </a:solidFill>
              <a:latin typeface="Great Wishes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F6C06-A07F-7946-8F17-F52D95F81402}"/>
              </a:ext>
            </a:extLst>
          </p:cNvPr>
          <p:cNvSpPr txBox="1"/>
          <p:nvPr/>
        </p:nvSpPr>
        <p:spPr>
          <a:xfrm>
            <a:off x="4353911" y="3343729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Modern Love" panose="020F0502020204030204" pitchFamily="34" charset="0"/>
                <a:ea typeface="Brush Script MT" panose="03060802040406070304" pitchFamily="66" charset="-122"/>
                <a:cs typeface="Modern Love" panose="020F0502020204030204" pitchFamily="34" charset="0"/>
              </a:rPr>
              <a:t>A vision brought to you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3A106-9C50-474C-9AF6-F43C64FB4B77}"/>
              </a:ext>
            </a:extLst>
          </p:cNvPr>
          <p:cNvSpPr txBox="1"/>
          <p:nvPr/>
        </p:nvSpPr>
        <p:spPr>
          <a:xfrm>
            <a:off x="3723290" y="4118207"/>
            <a:ext cx="421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reat Wishes" panose="02000500000000000000" pitchFamily="2" charset="0"/>
              </a:rPr>
              <a:t>Rental Central</a:t>
            </a:r>
          </a:p>
        </p:txBody>
      </p:sp>
    </p:spTree>
    <p:extLst>
      <p:ext uri="{BB962C8B-B14F-4D97-AF65-F5344CB8AC3E}">
        <p14:creationId xmlns:p14="http://schemas.microsoft.com/office/powerpoint/2010/main" val="30441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45FB2-2E7A-AD47-BDF7-63E07622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b="1">
                <a:latin typeface="Arial Rounded MT Bold" panose="020F0704030504030204" pitchFamily="34" charset="77"/>
                <a:cs typeface="Aharoni" panose="020F0502020204030204" pitchFamily="34" charset="0"/>
              </a:rPr>
              <a:t>Functionality</a:t>
            </a:r>
            <a:endParaRPr lang="en-US" b="1" dirty="0">
              <a:latin typeface="Arial Rounded MT Bold" panose="020F0704030504030204" pitchFamily="34" charset="77"/>
              <a:cs typeface="Aharon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F2C33-F065-4593-8727-C75F064EC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38375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92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CF7C9-9208-D04C-AE3A-CE7B997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Simulated (to be implemented)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37F85-0BFC-462B-A25B-76C068067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329307"/>
              </p:ext>
            </p:extLst>
          </p:nvPr>
        </p:nvGraphicFramePr>
        <p:xfrm>
          <a:off x="170606" y="239070"/>
          <a:ext cx="7385083" cy="685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5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5991E-1E83-2D49-92A9-65194502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Difficulties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770B3-0D4E-4912-8851-F68D78F5F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14405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21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21490-BEC4-3C4B-BC3F-6D0E2E25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Roadmap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E32DEA-FCE0-4745-BDF3-31478929E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266049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62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4999-3D20-5043-8778-97AD7493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689" y="815405"/>
            <a:ext cx="4720621" cy="587136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B8867A-26F5-FE4D-B096-AA0EB41A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34" y="2120630"/>
            <a:ext cx="9107683" cy="44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F5133-CDE6-234B-9F8A-96BA1F3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appliance, sitting, monitor, kitchen&#10;&#10;Description automatically generated">
            <a:extLst>
              <a:ext uri="{FF2B5EF4-FFF2-40B4-BE49-F238E27FC236}">
                <a16:creationId xmlns:a16="http://schemas.microsoft.com/office/drawing/2014/main" id="{0614B0DB-D3FB-B746-8F7B-600878DE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2" y="805583"/>
            <a:ext cx="2330380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99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206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Gill Sans MT</vt:lpstr>
      <vt:lpstr>Great Wishes</vt:lpstr>
      <vt:lpstr>Modern Love</vt:lpstr>
      <vt:lpstr>Gallery</vt:lpstr>
      <vt:lpstr>PowerPoint Presentation</vt:lpstr>
      <vt:lpstr>Functionality</vt:lpstr>
      <vt:lpstr>Simulated (to be implemented)</vt:lpstr>
      <vt:lpstr>Difficulties</vt:lpstr>
      <vt:lpstr>Roadmap</vt:lpstr>
      <vt:lpstr>Component diagram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Ricketts</dc:creator>
  <cp:lastModifiedBy>Aj Ricketts</cp:lastModifiedBy>
  <cp:revision>4</cp:revision>
  <dcterms:created xsi:type="dcterms:W3CDTF">2020-03-01T01:18:52Z</dcterms:created>
  <dcterms:modified xsi:type="dcterms:W3CDTF">2020-03-02T03:08:12Z</dcterms:modified>
</cp:coreProperties>
</file>