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0"/>
  </p:notesMasterIdLst>
  <p:handoutMasterIdLst>
    <p:handoutMasterId r:id="rId51"/>
  </p:handoutMasterIdLst>
  <p:sldIdLst>
    <p:sldId id="324" r:id="rId2"/>
    <p:sldId id="550" r:id="rId3"/>
    <p:sldId id="549" r:id="rId4"/>
    <p:sldId id="551" r:id="rId5"/>
    <p:sldId id="497" r:id="rId6"/>
    <p:sldId id="474" r:id="rId7"/>
    <p:sldId id="478" r:id="rId8"/>
    <p:sldId id="476" r:id="rId9"/>
    <p:sldId id="479" r:id="rId10"/>
    <p:sldId id="480" r:id="rId11"/>
    <p:sldId id="481" r:id="rId12"/>
    <p:sldId id="482" r:id="rId13"/>
    <p:sldId id="498" r:id="rId14"/>
    <p:sldId id="495" r:id="rId15"/>
    <p:sldId id="483" r:id="rId16"/>
    <p:sldId id="484" r:id="rId17"/>
    <p:sldId id="485" r:id="rId18"/>
    <p:sldId id="486" r:id="rId19"/>
    <p:sldId id="487" r:id="rId20"/>
    <p:sldId id="488" r:id="rId21"/>
    <p:sldId id="489" r:id="rId22"/>
    <p:sldId id="490" r:id="rId23"/>
    <p:sldId id="491" r:id="rId24"/>
    <p:sldId id="500" r:id="rId25"/>
    <p:sldId id="501" r:id="rId26"/>
    <p:sldId id="538" r:id="rId27"/>
    <p:sldId id="502" r:id="rId28"/>
    <p:sldId id="504" r:id="rId29"/>
    <p:sldId id="505" r:id="rId30"/>
    <p:sldId id="540" r:id="rId31"/>
    <p:sldId id="506" r:id="rId32"/>
    <p:sldId id="507" r:id="rId33"/>
    <p:sldId id="508" r:id="rId34"/>
    <p:sldId id="509" r:id="rId35"/>
    <p:sldId id="510" r:id="rId36"/>
    <p:sldId id="511" r:id="rId37"/>
    <p:sldId id="512" r:id="rId38"/>
    <p:sldId id="513" r:id="rId39"/>
    <p:sldId id="514" r:id="rId40"/>
    <p:sldId id="515" r:id="rId41"/>
    <p:sldId id="541" r:id="rId42"/>
    <p:sldId id="516" r:id="rId43"/>
    <p:sldId id="517" r:id="rId44"/>
    <p:sldId id="518" r:id="rId45"/>
    <p:sldId id="519" r:id="rId46"/>
    <p:sldId id="520" r:id="rId47"/>
    <p:sldId id="521" r:id="rId48"/>
    <p:sldId id="542" r:id="rId49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101"/>
    <a:srgbClr val="798E3E"/>
    <a:srgbClr val="677228"/>
    <a:srgbClr val="6E792B"/>
    <a:srgbClr val="000066"/>
    <a:srgbClr val="FFFF66"/>
    <a:srgbClr val="666699"/>
    <a:srgbClr val="FF6699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91"/>
    <p:restoredTop sz="93684"/>
  </p:normalViewPr>
  <p:slideViewPr>
    <p:cSldViewPr snapToObjects="1">
      <p:cViewPr varScale="1">
        <p:scale>
          <a:sx n="68" d="100"/>
          <a:sy n="68" d="100"/>
        </p:scale>
        <p:origin x="200" y="696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821" y="217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handoutMaster" Target="handoutMasters/handoutMaster1.xml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charset="0"/>
              </a:defRPr>
            </a:lvl1pPr>
          </a:lstStyle>
          <a:p>
            <a:pPr>
              <a:defRPr/>
            </a:pPr>
            <a:fld id="{A8CF7AD4-4BBD-3F4E-B7CD-047116C026E9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41770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zh-CN" noProof="0" smtClean="0"/>
              <a:t>Click to edit Master text styles</a:t>
            </a:r>
          </a:p>
          <a:p>
            <a:pPr lvl="1"/>
            <a:r>
              <a:rPr lang="en-CA" altLang="zh-CN" noProof="0" smtClean="0"/>
              <a:t>Second level</a:t>
            </a:r>
          </a:p>
          <a:p>
            <a:pPr lvl="2"/>
            <a:r>
              <a:rPr lang="en-CA" altLang="zh-CN" noProof="0" smtClean="0"/>
              <a:t>Third level</a:t>
            </a:r>
          </a:p>
          <a:p>
            <a:pPr lvl="3"/>
            <a:r>
              <a:rPr lang="en-CA" altLang="zh-CN" noProof="0" smtClean="0"/>
              <a:t>Fourth level</a:t>
            </a:r>
          </a:p>
          <a:p>
            <a:pPr lvl="4"/>
            <a:r>
              <a:rPr lang="en-CA" altLang="zh-CN" noProof="0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charset="0"/>
              </a:defRPr>
            </a:lvl1pPr>
          </a:lstStyle>
          <a:p>
            <a:pPr>
              <a:defRPr/>
            </a:pPr>
            <a:fld id="{53A8143D-BC91-3942-9A92-E3F542485D4A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823407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34524484-CD3F-754C-8405-A9C7CC402CDF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1</a:t>
            </a:fld>
            <a:endParaRPr lang="en-CA" altLang="zh-CN">
              <a:latin typeface="Tahoma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8437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AEA716-D550-5C40-B24D-FB1F7B162B6B}" type="slidenum">
              <a:rPr lang="zh-CN" altLang="en-CA" sz="1300">
                <a:latin typeface="Tahoma" charset="0"/>
                <a:ea typeface="宋体" charset="-122"/>
              </a:rPr>
              <a:pPr/>
              <a:t>17</a:t>
            </a:fld>
            <a:endParaRPr lang="en-CA" altLang="zh-CN" sz="1300">
              <a:latin typeface="Tahoma" charset="0"/>
              <a:ea typeface="宋体" charset="-122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6780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7398F2C-10DC-8247-BAAB-D700480CDFAB}" type="slidenum">
              <a:rPr lang="zh-CN" altLang="en-CA" sz="1300">
                <a:latin typeface="Tahoma" charset="0"/>
                <a:ea typeface="宋体" charset="-122"/>
              </a:rPr>
              <a:pPr/>
              <a:t>20</a:t>
            </a:fld>
            <a:endParaRPr lang="en-CA" altLang="zh-CN" sz="1300">
              <a:latin typeface="Tahoma" charset="0"/>
              <a:ea typeface="宋体" charset="-122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61776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7264C32-085E-0449-8858-8173F853FDD1}" type="slidenum">
              <a:rPr lang="zh-CN" altLang="en-CA" sz="1300">
                <a:latin typeface="Tahoma" charset="0"/>
                <a:ea typeface="宋体" charset="-122"/>
              </a:rPr>
              <a:pPr/>
              <a:t>21</a:t>
            </a:fld>
            <a:endParaRPr lang="en-CA" altLang="zh-CN" sz="1300">
              <a:latin typeface="Tahoma" charset="0"/>
              <a:ea typeface="宋体" charset="-122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61918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E454304-4CDA-A141-9041-CF46CCC627D9}" type="slidenum">
              <a:rPr lang="zh-CN" altLang="en-CA" sz="1300">
                <a:latin typeface="Tahoma" charset="0"/>
                <a:ea typeface="宋体" charset="-122"/>
              </a:rPr>
              <a:pPr/>
              <a:t>23</a:t>
            </a:fld>
            <a:endParaRPr lang="en-CA" altLang="zh-CN" sz="1300">
              <a:latin typeface="Tahoma" charset="0"/>
              <a:ea typeface="宋体" charset="-122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52420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F4A077F-686B-B440-9494-5833A36FABBD}" type="slidenum">
              <a:rPr lang="zh-CN" altLang="en-CA" sz="1300">
                <a:latin typeface="Tahoma" charset="0"/>
                <a:ea typeface="宋体" charset="-122"/>
              </a:rPr>
              <a:pPr/>
              <a:t>24</a:t>
            </a:fld>
            <a:endParaRPr lang="en-CA" altLang="zh-CN" sz="1300">
              <a:latin typeface="Tahoma" charset="0"/>
              <a:ea typeface="宋体" charset="-122"/>
            </a:endParaRPr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93572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4CBB56C-3D5D-D147-9609-E5CFDED4A1E3}" type="slidenum">
              <a:rPr lang="zh-CN" altLang="en-CA" sz="1300">
                <a:latin typeface="Tahoma" charset="0"/>
                <a:ea typeface="宋体" charset="-122"/>
              </a:rPr>
              <a:pPr/>
              <a:t>25</a:t>
            </a:fld>
            <a:endParaRPr lang="en-CA" altLang="zh-CN" sz="1300">
              <a:latin typeface="Tahoma" charset="0"/>
              <a:ea typeface="宋体" charset="-122"/>
            </a:endParaRPr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87166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04175F1-B43B-C24F-AE9A-EBDBEE7B8B59}" type="slidenum">
              <a:rPr lang="zh-CN" altLang="en-CA" sz="1300">
                <a:latin typeface="Tahoma" charset="0"/>
                <a:ea typeface="宋体" charset="-122"/>
              </a:rPr>
              <a:pPr/>
              <a:t>27</a:t>
            </a:fld>
            <a:endParaRPr lang="en-CA" altLang="zh-CN" sz="1300">
              <a:latin typeface="Tahoma" charset="0"/>
              <a:ea typeface="宋体" charset="-122"/>
            </a:endParaRPr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0464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3EDBD56-0C13-224C-995C-7E128A4098A2}" type="slidenum">
              <a:rPr lang="zh-CN" altLang="en-CA" sz="1300">
                <a:latin typeface="Tahoma" charset="0"/>
                <a:ea typeface="宋体" charset="-122"/>
              </a:rPr>
              <a:pPr/>
              <a:t>28</a:t>
            </a:fld>
            <a:endParaRPr lang="en-CA" altLang="zh-CN" sz="1300">
              <a:latin typeface="Tahoma" charset="0"/>
              <a:ea typeface="宋体" charset="-122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67019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BC5630E-9B81-EB40-A0AD-A38B33B3A8BD}" type="slidenum">
              <a:rPr lang="zh-CN" altLang="en-CA" sz="1300">
                <a:latin typeface="Tahoma" charset="0"/>
                <a:ea typeface="宋体" charset="-122"/>
              </a:rPr>
              <a:pPr/>
              <a:t>32</a:t>
            </a:fld>
            <a:endParaRPr lang="en-CA" altLang="zh-CN" sz="1300">
              <a:latin typeface="Tahoma" charset="0"/>
              <a:ea typeface="宋体" charset="-122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90720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65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3D12401-9F4D-424B-800A-885681955A27}" type="slidenum">
              <a:rPr lang="zh-CN" altLang="en-CA" sz="1300">
                <a:latin typeface="Tahoma" charset="0"/>
                <a:ea typeface="宋体" charset="-122"/>
              </a:rPr>
              <a:pPr/>
              <a:t>35</a:t>
            </a:fld>
            <a:endParaRPr lang="en-CA" altLang="zh-CN" sz="1300">
              <a:latin typeface="Tahoma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3673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9F653EFA-99E2-3240-A243-8D7ACC750238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2</a:t>
            </a:fld>
            <a:endParaRPr lang="en-CA" altLang="zh-CN">
              <a:latin typeface="Tahoma" charset="0"/>
            </a:endParaRPr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7019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9A4EA1C-2BF7-E841-837C-7C39FDA6804E}" type="slidenum">
              <a:rPr lang="zh-CN" altLang="en-CA" sz="1300">
                <a:latin typeface="Tahoma" charset="0"/>
                <a:ea typeface="宋体" charset="-122"/>
              </a:rPr>
              <a:pPr/>
              <a:t>36</a:t>
            </a:fld>
            <a:endParaRPr lang="en-CA" altLang="zh-CN" sz="1300">
              <a:latin typeface="Tahoma" charset="0"/>
              <a:ea typeface="宋体" charset="-122"/>
            </a:endParaRPr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5078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C733256-4417-6F44-B9F6-93E916AB2DCA}" type="slidenum">
              <a:rPr lang="zh-CN" altLang="en-CA" sz="1300">
                <a:latin typeface="Tahoma" charset="0"/>
                <a:ea typeface="宋体" charset="-122"/>
              </a:rPr>
              <a:pPr/>
              <a:t>37</a:t>
            </a:fld>
            <a:endParaRPr lang="en-CA" altLang="zh-CN" sz="1300">
              <a:latin typeface="Tahoma" charset="0"/>
              <a:ea typeface="宋体" charset="-122"/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26818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D72F8AE-6554-544E-823F-B941C300C114}" type="slidenum">
              <a:rPr lang="zh-CN" altLang="en-CA" sz="1300">
                <a:latin typeface="Tahoma" charset="0"/>
                <a:ea typeface="宋体" charset="-122"/>
              </a:rPr>
              <a:pPr/>
              <a:t>38</a:t>
            </a:fld>
            <a:endParaRPr lang="en-CA" altLang="zh-CN" sz="1300">
              <a:latin typeface="Tahoma" charset="0"/>
              <a:ea typeface="宋体" charset="-122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83908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78034A3-B225-A741-8B6C-AB30B1CE9A6E}" type="slidenum">
              <a:rPr lang="zh-CN" altLang="en-CA" sz="1300">
                <a:latin typeface="Tahoma" charset="0"/>
                <a:ea typeface="宋体" charset="-122"/>
              </a:rPr>
              <a:pPr/>
              <a:t>39</a:t>
            </a:fld>
            <a:endParaRPr lang="en-CA" altLang="zh-CN" sz="1300">
              <a:latin typeface="Tahoma" charset="0"/>
              <a:ea typeface="宋体" charset="-122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42705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15DB24E-0D01-6E41-91AD-EF0300636F13}" type="slidenum">
              <a:rPr lang="zh-CN" altLang="en-CA" sz="1300">
                <a:latin typeface="Tahoma" charset="0"/>
                <a:ea typeface="宋体" charset="-122"/>
              </a:rPr>
              <a:pPr/>
              <a:t>40</a:t>
            </a:fld>
            <a:endParaRPr lang="en-CA" altLang="zh-CN" sz="1300">
              <a:latin typeface="Tahoma" charset="0"/>
              <a:ea typeface="宋体" charset="-122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81368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CB6CC62-FE69-A941-926A-3E2C7FB94588}" type="slidenum">
              <a:rPr lang="zh-CN" altLang="en-CA" sz="1300">
                <a:latin typeface="Tahoma" charset="0"/>
                <a:ea typeface="宋体" charset="-122"/>
              </a:rPr>
              <a:pPr/>
              <a:t>42</a:t>
            </a:fld>
            <a:endParaRPr lang="en-CA" altLang="zh-CN" sz="1300">
              <a:latin typeface="Tahoma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56456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EDFB6DE-621D-F349-A3CA-FED088BB274E}" type="slidenum">
              <a:rPr lang="zh-CN" altLang="en-CA" sz="1300">
                <a:latin typeface="Tahoma" charset="0"/>
                <a:ea typeface="宋体" charset="-122"/>
              </a:rPr>
              <a:pPr/>
              <a:t>43</a:t>
            </a:fld>
            <a:endParaRPr lang="en-CA" altLang="zh-CN" sz="1300">
              <a:latin typeface="Tahoma" charset="0"/>
              <a:ea typeface="宋体" charset="-122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86301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0B85887-7523-6144-AE4F-56DAF60ED808}" type="slidenum">
              <a:rPr lang="zh-CN" altLang="en-CA" sz="1300">
                <a:latin typeface="Tahoma" charset="0"/>
                <a:ea typeface="宋体" charset="-122"/>
              </a:rPr>
              <a:pPr/>
              <a:t>44</a:t>
            </a:fld>
            <a:endParaRPr lang="en-CA" altLang="zh-CN" sz="1300">
              <a:latin typeface="Tahoma" charset="0"/>
              <a:ea typeface="宋体" charset="-122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44756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14C4BFD-AC3C-FD4D-8C95-F3FA746408EE}" type="slidenum">
              <a:rPr lang="zh-CN" altLang="en-CA" sz="1300">
                <a:latin typeface="Tahoma" charset="0"/>
                <a:ea typeface="宋体" charset="-122"/>
              </a:rPr>
              <a:pPr/>
              <a:t>45</a:t>
            </a:fld>
            <a:endParaRPr lang="en-CA" altLang="zh-CN" sz="1300">
              <a:latin typeface="Tahoma" charset="0"/>
              <a:ea typeface="宋体" charset="-122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68225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06D9A07-36D5-9149-AC96-3045205CF47B}" type="slidenum">
              <a:rPr lang="zh-CN" altLang="en-CA" sz="1300">
                <a:latin typeface="Tahoma" charset="0"/>
                <a:ea typeface="宋体" charset="-122"/>
              </a:rPr>
              <a:pPr/>
              <a:t>46</a:t>
            </a:fld>
            <a:endParaRPr lang="en-CA" altLang="zh-CN" sz="1300">
              <a:latin typeface="Tahoma" charset="0"/>
              <a:ea typeface="宋体" charset="-122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0194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7AC51B1-9075-EC42-A3AB-514E1731FB67}" type="slidenum">
              <a:rPr lang="zh-CN" altLang="en-CA" sz="1300">
                <a:latin typeface="Tahoma" charset="0"/>
                <a:ea typeface="宋体" charset="-122"/>
              </a:rPr>
              <a:pPr/>
              <a:t>9</a:t>
            </a:fld>
            <a:endParaRPr lang="en-CA" altLang="zh-CN" sz="1300">
              <a:latin typeface="Tahoma" charset="0"/>
              <a:ea typeface="宋体" charset="-122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8246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D091555-9EE3-A745-806A-20E41B7823C8}" type="slidenum">
              <a:rPr lang="zh-CN" altLang="en-CA" sz="1300">
                <a:latin typeface="Tahoma" charset="0"/>
                <a:ea typeface="宋体" charset="-122"/>
              </a:rPr>
              <a:pPr/>
              <a:t>10</a:t>
            </a:fld>
            <a:endParaRPr lang="en-CA" altLang="zh-CN" sz="1300">
              <a:latin typeface="Tahoma" charset="0"/>
              <a:ea typeface="宋体" charset="-122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833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658E686-05B3-6246-A92B-17459CBDFDFD}" type="slidenum">
              <a:rPr lang="zh-CN" altLang="en-CA" sz="1300">
                <a:latin typeface="Tahoma" charset="0"/>
                <a:ea typeface="宋体" charset="-122"/>
              </a:rPr>
              <a:pPr/>
              <a:t>11</a:t>
            </a:fld>
            <a:endParaRPr lang="en-CA" altLang="zh-CN" sz="1300">
              <a:latin typeface="Tahoma" charset="0"/>
              <a:ea typeface="宋体" charset="-122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8008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556CD00-4900-1946-813D-C301C915BF2C}" type="slidenum">
              <a:rPr lang="zh-CN" altLang="en-CA" sz="1300">
                <a:latin typeface="Tahoma" charset="0"/>
                <a:ea typeface="宋体" charset="-122"/>
              </a:rPr>
              <a:pPr/>
              <a:t>12</a:t>
            </a:fld>
            <a:endParaRPr lang="en-CA" altLang="zh-CN" sz="1300">
              <a:latin typeface="Tahoma" charset="0"/>
              <a:ea typeface="宋体" charset="-122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40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A8143D-BC91-3942-9A92-E3F542485D4A}" type="slidenum">
              <a:rPr lang="zh-CN" altLang="en-CA" smtClean="0"/>
              <a:pPr>
                <a:defRPr/>
              </a:pPr>
              <a:t>13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739734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E108DE2-D634-0B49-A80A-3DFBBE7653E4}" type="slidenum">
              <a:rPr lang="zh-CN" altLang="en-CA" sz="1300">
                <a:latin typeface="Tahoma" charset="0"/>
                <a:ea typeface="宋体" charset="-122"/>
              </a:rPr>
              <a:pPr/>
              <a:t>14</a:t>
            </a:fld>
            <a:endParaRPr lang="en-CA" altLang="zh-CN" sz="1300">
              <a:latin typeface="Tahoma" charset="0"/>
              <a:ea typeface="宋体" charset="-122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6248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313ACF9-A14C-0E4D-A551-F92B8420F6D4}" type="slidenum">
              <a:rPr lang="zh-CN" altLang="en-CA" sz="1300">
                <a:latin typeface="Tahoma" charset="0"/>
                <a:ea typeface="宋体" charset="-122"/>
              </a:rPr>
              <a:pPr/>
              <a:t>16</a:t>
            </a:fld>
            <a:endParaRPr lang="en-CA" altLang="zh-CN" sz="1300">
              <a:latin typeface="Tahoma" charset="0"/>
              <a:ea typeface="宋体" charset="-122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6818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3999"/>
                </a:srgbClr>
              </a:gs>
              <a:gs pos="100000">
                <a:srgbClr val="5A642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5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6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pic>
        <p:nvPicPr>
          <p:cNvPr id="7" name="Picture 1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763" y="2514600"/>
            <a:ext cx="1773237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600"/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2810936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" y="44451"/>
            <a:ext cx="9105900" cy="84782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altLang="en-US"/>
              <a:t> </a:t>
            </a:r>
            <a:fld id="{282BCD02-1A74-184C-BC49-A5F279F00CF1}" type="slidenum">
              <a:rPr lang="en-US" altLang="en-US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5603189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</a:t>
            </a:r>
            <a:fld id="{2AB1027B-0FAE-9042-8396-DF204917C757}" type="slidenum">
              <a:rPr lang="en-US" altLang="en-US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35816569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</a:t>
            </a:r>
            <a:fld id="{C28150FE-B60E-C746-9099-B1EA4F4F1C9A}" type="slidenum">
              <a:rPr lang="en-US" altLang="en-US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08713509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</a:t>
            </a:r>
            <a:fld id="{2F9AAF2B-DCAC-7A48-B582-32CD2BEE700B}" type="slidenum">
              <a:rPr lang="en-US" altLang="en-US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68867298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</a:t>
            </a:r>
            <a:fld id="{5ADACDEE-DE42-D14B-86C5-F3CF078CAAB9}" type="slidenum">
              <a:rPr lang="en-US" altLang="en-US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73755244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4C8300-0E9B-2742-AD63-DD94E8CE5B0A}" type="slidenum">
              <a:rPr lang="en-US" altLang="en-US" smtClean="0"/>
              <a:pPr>
                <a:defRPr/>
              </a:pPr>
              <a:t>‹#›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15612271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</a:t>
            </a:r>
            <a:fld id="{AD53625B-6AEE-984A-B3CE-B99E0F0ADEAF}" type="slidenum">
              <a:rPr lang="en-US" altLang="en-US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58991437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7"/>
          <p:cNvSpPr>
            <a:spLocks noChangeArrowheads="1"/>
          </p:cNvSpPr>
          <p:nvPr userDrawn="1"/>
        </p:nvSpPr>
        <p:spPr bwMode="gray">
          <a:xfrm rot="16200000">
            <a:off x="4151317" y="-4151314"/>
            <a:ext cx="838202" cy="9140825"/>
          </a:xfrm>
          <a:prstGeom prst="rect">
            <a:avLst/>
          </a:prstGeom>
          <a:solidFill>
            <a:srgbClr val="798E3E">
              <a:alpha val="35686"/>
            </a:srgbClr>
          </a:solidFill>
          <a:ln>
            <a:noFill/>
          </a:ln>
          <a:extLst/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3200" smtClean="0">
              <a:latin typeface="Tahoma" charset="0"/>
            </a:endParaRPr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7467" y="20638"/>
            <a:ext cx="9105900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0407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2000" b="1">
                <a:solidFill>
                  <a:srgbClr val="990033"/>
                </a:solidFill>
                <a:ea typeface="宋体" charset="-122"/>
              </a:defRPr>
            </a:lvl1pPr>
          </a:lstStyle>
          <a:p>
            <a:pPr>
              <a:defRPr/>
            </a:pPr>
            <a:fld id="{2959EE7E-9BBC-454E-9B30-B433D3E7F8CC}" type="slidenum">
              <a:rPr lang="en-US" altLang="en-US"/>
              <a:pPr>
                <a:defRPr/>
              </a:pPr>
              <a:t>‹#›</a:t>
            </a:fld>
            <a:endParaRPr lang="en-CA" altLang="zh-CN" dirty="0"/>
          </a:p>
        </p:txBody>
      </p:sp>
      <p:sp>
        <p:nvSpPr>
          <p:cNvPr id="1029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5425" y="1008906"/>
            <a:ext cx="8724900" cy="573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pic>
        <p:nvPicPr>
          <p:cNvPr id="6" name="Picture 10" descr="C:\Users\Mengchi\AppData\Roaming\Tencent\Users\675139391\QQ\WinTemp\RichOle\R@FC@W[@@_87}DC0E@U90YU.jp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9144000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charset="2"/>
        <a:buChar char="n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charset="2"/>
        <a:buChar char="n"/>
        <a:defRPr sz="2700">
          <a:solidFill>
            <a:srgbClr val="8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charset="2"/>
        <a:buChar char="n"/>
        <a:defRPr sz="2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charset="2"/>
        <a:buChar char="n"/>
        <a:defRPr sz="2500">
          <a:solidFill>
            <a:srgbClr val="8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charset="2"/>
        <a:buChar char="n"/>
        <a:defRPr sz="24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jpeg"/><Relationship Id="rId12" Type="http://schemas.openxmlformats.org/officeDocument/2006/relationships/image" Target="../media/image14.jpeg"/><Relationship Id="rId13" Type="http://schemas.openxmlformats.org/officeDocument/2006/relationships/image" Target="../media/image15.jpeg"/><Relationship Id="rId14" Type="http://schemas.openxmlformats.org/officeDocument/2006/relationships/image" Target="../media/image16.jpeg"/><Relationship Id="rId15" Type="http://schemas.openxmlformats.org/officeDocument/2006/relationships/image" Target="../media/image17.jpeg"/><Relationship Id="rId16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6" Type="http://schemas.openxmlformats.org/officeDocument/2006/relationships/image" Target="../media/image9.jpeg"/><Relationship Id="rId7" Type="http://schemas.openxmlformats.org/officeDocument/2006/relationships/image" Target="../media/image10.jpeg"/><Relationship Id="rId8" Type="http://schemas.openxmlformats.org/officeDocument/2006/relationships/image" Target="../media/image11.jpeg"/><Relationship Id="rId9" Type="http://schemas.openxmlformats.org/officeDocument/2006/relationships/image" Target="../media/image12.jpeg"/><Relationship Id="rId10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</a:t>
            </a:r>
            <a:r>
              <a:rPr lang="en-US" altLang="en-US">
                <a:ea typeface="宋体" charset="-122"/>
              </a:rPr>
              <a:t>10</a:t>
            </a:r>
            <a:endParaRPr lang="en-US" altLang="en-US"/>
          </a:p>
        </p:txBody>
      </p:sp>
      <p:sp>
        <p:nvSpPr>
          <p:cNvPr id="12290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altLang="en-US" dirty="0"/>
              <a:t>SQL Programming </a:t>
            </a:r>
            <a:r>
              <a:rPr lang="en-US" altLang="en-US" dirty="0" smtClean="0"/>
              <a:t>Techniques</a:t>
            </a:r>
          </a:p>
          <a:p>
            <a:pPr eaLnBrk="1" hangingPunct="1">
              <a:buFont typeface="Wingdings" charset="2"/>
              <a:buNone/>
            </a:pPr>
            <a:r>
              <a:rPr lang="en-US" altLang="zh-CN" dirty="0" smtClean="0"/>
              <a:t>Part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  <a:endParaRPr lang="en-US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36013" cy="836712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charset="0"/>
                <a:ea typeface="宋体" charset="-122"/>
              </a:rPr>
              <a:t>Example: </a:t>
            </a:r>
            <a:r>
              <a:rPr lang="en-US" altLang="zh-CN" dirty="0" err="1">
                <a:latin typeface="Arial" charset="0"/>
                <a:ea typeface="宋体" charset="-122"/>
              </a:rPr>
              <a:t>cursor.pc</a:t>
            </a:r>
            <a:endParaRPr lang="en-US" altLang="zh-CN" dirty="0">
              <a:latin typeface="Arial" charset="0"/>
              <a:ea typeface="宋体" charset="-122"/>
            </a:endParaRP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713" y="980728"/>
            <a:ext cx="8294687" cy="4800600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CA" altLang="zh-CN" sz="2400" dirty="0" smtClean="0">
                <a:solidFill>
                  <a:srgbClr val="990101"/>
                </a:solidFill>
                <a:latin typeface="Arial" charset="0"/>
                <a:ea typeface="宋体" charset="-122"/>
              </a:rPr>
              <a:t>  exec </a:t>
            </a:r>
            <a:r>
              <a:rPr lang="en-CA" altLang="zh-CN" sz="2400" dirty="0" err="1">
                <a:solidFill>
                  <a:srgbClr val="990101"/>
                </a:solidFill>
                <a:latin typeface="Arial" charset="0"/>
                <a:ea typeface="宋体" charset="-122"/>
              </a:rPr>
              <a:t>sql</a:t>
            </a:r>
            <a:r>
              <a:rPr lang="en-CA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 declare </a:t>
            </a:r>
            <a:r>
              <a:rPr lang="en-CA" altLang="zh-CN" sz="2400" b="1" dirty="0">
                <a:solidFill>
                  <a:srgbClr val="990101"/>
                </a:solidFill>
                <a:latin typeface="Arial" charset="0"/>
                <a:ea typeface="宋体" charset="-122"/>
              </a:rPr>
              <a:t>s-cursor</a:t>
            </a:r>
            <a:r>
              <a:rPr lang="en-CA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 cursor for</a:t>
            </a:r>
          </a:p>
          <a:p>
            <a:pPr eaLnBrk="1" hangingPunct="1">
              <a:buFont typeface="Wingdings" charset="2"/>
              <a:buNone/>
            </a:pPr>
            <a:r>
              <a:rPr lang="en-CA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        select *</a:t>
            </a:r>
          </a:p>
          <a:p>
            <a:pPr eaLnBrk="1" hangingPunct="1">
              <a:buFont typeface="Wingdings" charset="2"/>
              <a:buNone/>
            </a:pPr>
            <a:r>
              <a:rPr lang="en-CA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        from Student;</a:t>
            </a:r>
          </a:p>
          <a:p>
            <a:pPr eaLnBrk="1" hangingPunct="1">
              <a:buFont typeface="Wingdings" charset="2"/>
              <a:buNone/>
            </a:pPr>
            <a:r>
              <a:rPr lang="en-CA" altLang="zh-CN" sz="2400" dirty="0" smtClean="0">
                <a:solidFill>
                  <a:srgbClr val="990101"/>
                </a:solidFill>
                <a:latin typeface="Arial" charset="0"/>
                <a:ea typeface="宋体" charset="-122"/>
              </a:rPr>
              <a:t>  exec </a:t>
            </a:r>
            <a:r>
              <a:rPr lang="en-CA" altLang="zh-CN" sz="2400" dirty="0" err="1">
                <a:solidFill>
                  <a:srgbClr val="990101"/>
                </a:solidFill>
                <a:latin typeface="Arial" charset="0"/>
                <a:ea typeface="宋体" charset="-122"/>
              </a:rPr>
              <a:t>sql</a:t>
            </a:r>
            <a:r>
              <a:rPr lang="en-CA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 whenever </a:t>
            </a:r>
            <a:r>
              <a:rPr lang="en-CA" altLang="zh-CN" sz="2400" dirty="0" err="1">
                <a:solidFill>
                  <a:srgbClr val="990101"/>
                </a:solidFill>
                <a:latin typeface="Arial" charset="0"/>
                <a:ea typeface="宋体" charset="-122"/>
              </a:rPr>
              <a:t>sqlerror</a:t>
            </a:r>
            <a:r>
              <a:rPr lang="en-CA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 </a:t>
            </a:r>
            <a:r>
              <a:rPr lang="en-CA" altLang="zh-CN" sz="2400" dirty="0" err="1">
                <a:solidFill>
                  <a:srgbClr val="990101"/>
                </a:solidFill>
                <a:latin typeface="Arial" charset="0"/>
                <a:ea typeface="宋体" charset="-122"/>
              </a:rPr>
              <a:t>goto</a:t>
            </a:r>
            <a:r>
              <a:rPr lang="en-CA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 error;</a:t>
            </a:r>
          </a:p>
          <a:p>
            <a:pPr eaLnBrk="1" hangingPunct="1">
              <a:buFont typeface="Wingdings" charset="2"/>
              <a:buNone/>
            </a:pPr>
            <a:r>
              <a:rPr lang="en-CA" altLang="zh-CN" sz="2400" dirty="0" smtClean="0">
                <a:solidFill>
                  <a:srgbClr val="990101"/>
                </a:solidFill>
                <a:latin typeface="Arial" charset="0"/>
                <a:ea typeface="宋体" charset="-122"/>
              </a:rPr>
              <a:t>  exec </a:t>
            </a:r>
            <a:r>
              <a:rPr lang="en-CA" altLang="zh-CN" sz="2400" dirty="0" err="1">
                <a:solidFill>
                  <a:srgbClr val="990101"/>
                </a:solidFill>
                <a:latin typeface="Arial" charset="0"/>
                <a:ea typeface="宋体" charset="-122"/>
              </a:rPr>
              <a:t>sql</a:t>
            </a:r>
            <a:r>
              <a:rPr lang="en-CA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 whenever not found do break;</a:t>
            </a:r>
          </a:p>
          <a:p>
            <a:pPr eaLnBrk="1" hangingPunct="1">
              <a:buFont typeface="Wingdings" charset="2"/>
              <a:buNone/>
            </a:pPr>
            <a:r>
              <a:rPr lang="en-CA" altLang="zh-CN" sz="2400" dirty="0" smtClean="0">
                <a:solidFill>
                  <a:srgbClr val="990101"/>
                </a:solidFill>
                <a:latin typeface="Arial" charset="0"/>
                <a:ea typeface="宋体" charset="-122"/>
              </a:rPr>
              <a:t>  exec </a:t>
            </a:r>
            <a:r>
              <a:rPr lang="en-CA" altLang="zh-CN" sz="2400" dirty="0" err="1">
                <a:solidFill>
                  <a:srgbClr val="990101"/>
                </a:solidFill>
                <a:latin typeface="Arial" charset="0"/>
                <a:ea typeface="宋体" charset="-122"/>
              </a:rPr>
              <a:t>sql</a:t>
            </a:r>
            <a:r>
              <a:rPr lang="en-CA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 connect :MYID;</a:t>
            </a:r>
          </a:p>
          <a:p>
            <a:pPr eaLnBrk="1" hangingPunct="1">
              <a:buFont typeface="Wingdings" charset="2"/>
              <a:buNone/>
            </a:pPr>
            <a:r>
              <a:rPr lang="en-CA" altLang="zh-CN" sz="2400" dirty="0" smtClean="0">
                <a:solidFill>
                  <a:srgbClr val="990101"/>
                </a:solidFill>
                <a:latin typeface="Arial" charset="0"/>
                <a:ea typeface="宋体" charset="-122"/>
              </a:rPr>
              <a:t>  </a:t>
            </a:r>
            <a:r>
              <a:rPr lang="en-CA" altLang="zh-CN" sz="2400" dirty="0" err="1" smtClean="0">
                <a:solidFill>
                  <a:srgbClr val="990101"/>
                </a:solidFill>
                <a:latin typeface="Arial" charset="0"/>
                <a:ea typeface="宋体" charset="-122"/>
              </a:rPr>
              <a:t>printf</a:t>
            </a:r>
            <a:r>
              <a:rPr lang="en-CA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("Connected to ORACLE\n");</a:t>
            </a:r>
          </a:p>
          <a:p>
            <a:pPr eaLnBrk="1" hangingPunct="1">
              <a:buFont typeface="Wingdings" charset="2"/>
              <a:buNone/>
            </a:pPr>
            <a:r>
              <a:rPr lang="en-CA" altLang="zh-CN" sz="2400" dirty="0" smtClean="0">
                <a:solidFill>
                  <a:srgbClr val="990101"/>
                </a:solidFill>
                <a:latin typeface="Arial" charset="0"/>
                <a:ea typeface="宋体" charset="-122"/>
              </a:rPr>
              <a:t>  exec </a:t>
            </a:r>
            <a:r>
              <a:rPr lang="en-CA" altLang="zh-CN" sz="2400" dirty="0" err="1">
                <a:solidFill>
                  <a:srgbClr val="990101"/>
                </a:solidFill>
                <a:latin typeface="Arial" charset="0"/>
                <a:ea typeface="宋体" charset="-122"/>
              </a:rPr>
              <a:t>sql</a:t>
            </a:r>
            <a:r>
              <a:rPr lang="en-CA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 open </a:t>
            </a:r>
            <a:r>
              <a:rPr lang="en-CA" altLang="zh-CN" sz="2400" b="1" dirty="0">
                <a:solidFill>
                  <a:srgbClr val="990101"/>
                </a:solidFill>
                <a:latin typeface="Arial" charset="0"/>
                <a:ea typeface="宋体" charset="-122"/>
              </a:rPr>
              <a:t>s-cursor</a:t>
            </a:r>
            <a:r>
              <a:rPr lang="en-CA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;</a:t>
            </a:r>
          </a:p>
          <a:p>
            <a:pPr eaLnBrk="1" hangingPunct="1">
              <a:buFont typeface="Wingdings" charset="2"/>
              <a:buNone/>
            </a:pPr>
            <a:r>
              <a:rPr lang="en-US" altLang="zh-CN" sz="2400" dirty="0" smtClean="0">
                <a:solidFill>
                  <a:srgbClr val="990101"/>
                </a:solidFill>
                <a:latin typeface="Arial" charset="0"/>
                <a:ea typeface="宋体" charset="-122"/>
              </a:rPr>
              <a:t>  </a:t>
            </a:r>
            <a:r>
              <a:rPr lang="en-US" altLang="zh-CN" sz="2400" dirty="0" err="1" smtClean="0">
                <a:solidFill>
                  <a:srgbClr val="990101"/>
                </a:solidFill>
                <a:latin typeface="Arial" charset="0"/>
                <a:ea typeface="宋体" charset="-122"/>
              </a:rPr>
              <a:t>printf</a:t>
            </a:r>
            <a:r>
              <a:rPr lang="en-US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("Cursor opened\n");</a:t>
            </a:r>
          </a:p>
          <a:p>
            <a:pPr lvl="1" eaLnBrk="1" hangingPunct="1">
              <a:buFont typeface="Wingdings" charset="2"/>
              <a:buNone/>
            </a:pPr>
            <a:endParaRPr lang="en-US" altLang="zh-CN" dirty="0">
              <a:solidFill>
                <a:srgbClr val="990101"/>
              </a:solidFill>
              <a:latin typeface="Arial" charset="0"/>
              <a:ea typeface="宋体" charset="-122"/>
            </a:endParaRPr>
          </a:p>
          <a:p>
            <a:pPr lvl="1" eaLnBrk="1" hangingPunct="1">
              <a:buFont typeface="Wingdings" charset="2"/>
              <a:buNone/>
            </a:pPr>
            <a:r>
              <a:rPr lang="en-US" altLang="zh-CN" dirty="0">
                <a:latin typeface="Arial" charset="0"/>
                <a:ea typeface="宋体" charset="-122"/>
              </a:rPr>
              <a:t>  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779793"/>
              </p:ext>
            </p:extLst>
          </p:nvPr>
        </p:nvGraphicFramePr>
        <p:xfrm>
          <a:off x="5768975" y="980728"/>
          <a:ext cx="3340100" cy="1905000"/>
        </p:xfrm>
        <a:graphic>
          <a:graphicData uri="http://schemas.openxmlformats.org/drawingml/2006/table">
            <a:tbl>
              <a:tblPr/>
              <a:tblGrid>
                <a:gridCol w="827888"/>
                <a:gridCol w="1256106"/>
                <a:gridCol w="1256106"/>
              </a:tblGrid>
              <a:tr h="3810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875425" y="4145806"/>
            <a:ext cx="2362200" cy="125571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2800" dirty="0">
                <a:solidFill>
                  <a:srgbClr val="000090"/>
                </a:solidFill>
              </a:rPr>
              <a:t>SQL </a:t>
            </a:r>
          </a:p>
          <a:p>
            <a:pPr algn="ctr">
              <a:defRPr/>
            </a:pPr>
            <a:r>
              <a:rPr kumimoji="1" lang="en-US" altLang="zh-CN" sz="2800" dirty="0">
                <a:solidFill>
                  <a:srgbClr val="000090"/>
                </a:solidFill>
              </a:rPr>
              <a:t>Engine</a:t>
            </a:r>
            <a:endParaRPr kumimoji="1" lang="zh-CN" altLang="en-US" sz="2800" dirty="0">
              <a:solidFill>
                <a:srgbClr val="000090"/>
              </a:solidFill>
            </a:endParaRPr>
          </a:p>
        </p:txBody>
      </p:sp>
      <p:sp>
        <p:nvSpPr>
          <p:cNvPr id="7" name="Can 6"/>
          <p:cNvSpPr/>
          <p:nvPr/>
        </p:nvSpPr>
        <p:spPr>
          <a:xfrm>
            <a:off x="6332625" y="5750768"/>
            <a:ext cx="1447800" cy="990600"/>
          </a:xfrm>
          <a:prstGeom prst="can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dirty="0">
                <a:solidFill>
                  <a:srgbClr val="000090"/>
                </a:solidFill>
              </a:rPr>
              <a:t>DB</a:t>
            </a:r>
            <a:endParaRPr kumimoji="1" lang="zh-CN" altLang="en-US" dirty="0">
              <a:solidFill>
                <a:srgbClr val="00009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7056525" y="5401517"/>
            <a:ext cx="0" cy="3048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339993" y="4148335"/>
            <a:ext cx="904415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  <a:ea typeface="宋体" charset="-122"/>
              </a:rPr>
              <a:t>sqlca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282BCD02-1A74-184C-BC49-A5F279F00CF1}" type="slidenum">
              <a:rPr lang="en-US" altLang="en-US" smtClean="0"/>
              <a:pPr>
                <a:defRPr/>
              </a:pPr>
              <a:t>10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4667078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36013" cy="824334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charset="0"/>
                <a:ea typeface="宋体" charset="-122"/>
              </a:rPr>
              <a:t>Example: </a:t>
            </a:r>
            <a:r>
              <a:rPr lang="en-US" altLang="zh-CN" dirty="0" err="1">
                <a:latin typeface="Arial" charset="0"/>
                <a:ea typeface="宋体" charset="-122"/>
              </a:rPr>
              <a:t>cursor.pc</a:t>
            </a:r>
            <a:endParaRPr lang="en-US" altLang="zh-CN" dirty="0">
              <a:latin typeface="Arial" charset="0"/>
              <a:ea typeface="宋体" charset="-122"/>
            </a:endParaRP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713" y="1627584"/>
            <a:ext cx="8294687" cy="4393704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CA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   while(1) {</a:t>
            </a:r>
          </a:p>
          <a:p>
            <a:pPr eaLnBrk="1" hangingPunct="1">
              <a:buFont typeface="Wingdings" charset="2"/>
              <a:buNone/>
            </a:pPr>
            <a:r>
              <a:rPr lang="en-CA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        exec </a:t>
            </a:r>
            <a:r>
              <a:rPr lang="en-CA" altLang="zh-CN" sz="2400" dirty="0" err="1">
                <a:solidFill>
                  <a:srgbClr val="990101"/>
                </a:solidFill>
                <a:latin typeface="Arial" charset="0"/>
                <a:ea typeface="宋体" charset="-122"/>
              </a:rPr>
              <a:t>sql</a:t>
            </a:r>
            <a:r>
              <a:rPr lang="en-CA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 fetch </a:t>
            </a:r>
            <a:r>
              <a:rPr lang="en-CA" altLang="zh-CN" sz="2400" b="1" dirty="0" err="1">
                <a:solidFill>
                  <a:srgbClr val="990101"/>
                </a:solidFill>
                <a:latin typeface="Arial" charset="0"/>
                <a:ea typeface="宋体" charset="-122"/>
              </a:rPr>
              <a:t>s_cursor</a:t>
            </a:r>
            <a:endParaRPr lang="en-CA" altLang="zh-CN" sz="2400" b="1" dirty="0">
              <a:solidFill>
                <a:srgbClr val="990101"/>
              </a:solidFill>
              <a:latin typeface="Arial" charset="0"/>
              <a:ea typeface="宋体" charset="-122"/>
            </a:endParaRPr>
          </a:p>
          <a:p>
            <a:pPr eaLnBrk="1" hangingPunct="1">
              <a:buFont typeface="Wingdings" charset="2"/>
              <a:buNone/>
            </a:pPr>
            <a:r>
              <a:rPr lang="en-CA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        into :</a:t>
            </a:r>
            <a:r>
              <a:rPr lang="en-CA" altLang="zh-CN" sz="2400" dirty="0" err="1">
                <a:solidFill>
                  <a:srgbClr val="990101"/>
                </a:solidFill>
                <a:latin typeface="Arial" charset="0"/>
                <a:ea typeface="宋体" charset="-122"/>
              </a:rPr>
              <a:t>sno</a:t>
            </a:r>
            <a:r>
              <a:rPr lang="en-CA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, :</a:t>
            </a:r>
            <a:r>
              <a:rPr lang="en-CA" altLang="zh-CN" sz="2400" dirty="0" err="1">
                <a:solidFill>
                  <a:srgbClr val="990101"/>
                </a:solidFill>
                <a:latin typeface="Arial" charset="0"/>
                <a:ea typeface="宋体" charset="-122"/>
              </a:rPr>
              <a:t>sname</a:t>
            </a:r>
            <a:r>
              <a:rPr lang="en-CA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, :age;</a:t>
            </a:r>
          </a:p>
          <a:p>
            <a:pPr eaLnBrk="1" hangingPunct="1">
              <a:buFont typeface="Wingdings" charset="2"/>
              <a:buNone/>
            </a:pPr>
            <a:r>
              <a:rPr lang="en-CA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        </a:t>
            </a:r>
            <a:r>
              <a:rPr lang="en-CA" altLang="zh-CN" sz="2400" dirty="0" err="1">
                <a:solidFill>
                  <a:srgbClr val="990101"/>
                </a:solidFill>
                <a:latin typeface="Arial" charset="0"/>
                <a:ea typeface="宋体" charset="-122"/>
              </a:rPr>
              <a:t>printf</a:t>
            </a:r>
            <a:r>
              <a:rPr lang="en-CA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("%4s  %10s %11d\n", </a:t>
            </a:r>
            <a:r>
              <a:rPr lang="en-CA" altLang="zh-CN" sz="2400" dirty="0" err="1">
                <a:solidFill>
                  <a:srgbClr val="990101"/>
                </a:solidFill>
                <a:latin typeface="Arial" charset="0"/>
                <a:ea typeface="宋体" charset="-122"/>
              </a:rPr>
              <a:t>sno</a:t>
            </a:r>
            <a:r>
              <a:rPr lang="en-CA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, </a:t>
            </a:r>
            <a:r>
              <a:rPr lang="en-CA" altLang="zh-CN" sz="2400" dirty="0" err="1">
                <a:solidFill>
                  <a:srgbClr val="990101"/>
                </a:solidFill>
                <a:latin typeface="Arial" charset="0"/>
                <a:ea typeface="宋体" charset="-122"/>
              </a:rPr>
              <a:t>sname</a:t>
            </a:r>
            <a:r>
              <a:rPr lang="en-CA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, age);</a:t>
            </a:r>
          </a:p>
          <a:p>
            <a:pPr eaLnBrk="1" hangingPunct="1">
              <a:buFont typeface="Wingdings" charset="2"/>
              <a:buNone/>
            </a:pPr>
            <a:r>
              <a:rPr lang="en-CA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    }</a:t>
            </a:r>
          </a:p>
          <a:p>
            <a:pPr eaLnBrk="1" hangingPunct="1">
              <a:buFont typeface="Wingdings" charset="2"/>
              <a:buNone/>
            </a:pPr>
            <a:r>
              <a:rPr lang="en-CA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    done:</a:t>
            </a:r>
          </a:p>
          <a:p>
            <a:pPr eaLnBrk="1" hangingPunct="1">
              <a:buFont typeface="Wingdings" charset="2"/>
              <a:buNone/>
            </a:pPr>
            <a:r>
              <a:rPr lang="en-US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	 exec </a:t>
            </a:r>
            <a:r>
              <a:rPr lang="en-US" altLang="zh-CN" sz="2400" dirty="0" err="1">
                <a:solidFill>
                  <a:srgbClr val="990101"/>
                </a:solidFill>
                <a:latin typeface="Arial" charset="0"/>
                <a:ea typeface="宋体" charset="-122"/>
              </a:rPr>
              <a:t>sql</a:t>
            </a:r>
            <a:r>
              <a:rPr lang="en-US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 close </a:t>
            </a:r>
            <a:r>
              <a:rPr lang="en-US" altLang="zh-CN" sz="2400" b="1" dirty="0" err="1">
                <a:solidFill>
                  <a:srgbClr val="990101"/>
                </a:solidFill>
                <a:latin typeface="Arial" charset="0"/>
                <a:ea typeface="宋体" charset="-122"/>
              </a:rPr>
              <a:t>s_cursor</a:t>
            </a:r>
            <a:r>
              <a:rPr lang="en-US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;</a:t>
            </a:r>
          </a:p>
          <a:p>
            <a:pPr eaLnBrk="1" hangingPunct="1">
              <a:buFont typeface="Wingdings" charset="2"/>
              <a:buNone/>
            </a:pPr>
            <a:r>
              <a:rPr lang="en-US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	 exec </a:t>
            </a:r>
            <a:r>
              <a:rPr lang="en-US" altLang="zh-CN" sz="2400" dirty="0" err="1">
                <a:solidFill>
                  <a:srgbClr val="990101"/>
                </a:solidFill>
                <a:latin typeface="Arial" charset="0"/>
                <a:ea typeface="宋体" charset="-122"/>
              </a:rPr>
              <a:t>sql</a:t>
            </a:r>
            <a:r>
              <a:rPr lang="en-US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 commit release;</a:t>
            </a:r>
          </a:p>
          <a:p>
            <a:pPr eaLnBrk="1" hangingPunct="1">
              <a:buFont typeface="Wingdings" charset="2"/>
              <a:buNone/>
            </a:pPr>
            <a:r>
              <a:rPr lang="en-US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    </a:t>
            </a:r>
            <a:r>
              <a:rPr lang="en-US" altLang="zh-CN" sz="2400" dirty="0" err="1">
                <a:solidFill>
                  <a:srgbClr val="990101"/>
                </a:solidFill>
                <a:latin typeface="Arial" charset="0"/>
                <a:ea typeface="宋体" charset="-122"/>
              </a:rPr>
              <a:t>printf</a:t>
            </a:r>
            <a:r>
              <a:rPr lang="en-US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("Work is done successfully!\n");</a:t>
            </a:r>
          </a:p>
          <a:p>
            <a:pPr eaLnBrk="1" hangingPunct="1">
              <a:buFont typeface="Wingdings" charset="2"/>
              <a:buNone/>
            </a:pPr>
            <a:r>
              <a:rPr lang="en-US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	 exit(0);</a:t>
            </a:r>
          </a:p>
          <a:p>
            <a:pPr eaLnBrk="1" hangingPunct="1">
              <a:buFont typeface="Wingdings" charset="2"/>
              <a:buNone/>
            </a:pPr>
            <a:r>
              <a:rPr lang="en-US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	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979985"/>
              </p:ext>
            </p:extLst>
          </p:nvPr>
        </p:nvGraphicFramePr>
        <p:xfrm>
          <a:off x="5803900" y="1011660"/>
          <a:ext cx="3340100" cy="1905000"/>
        </p:xfrm>
        <a:graphic>
          <a:graphicData uri="http://schemas.openxmlformats.org/drawingml/2006/table">
            <a:tbl>
              <a:tblPr/>
              <a:tblGrid>
                <a:gridCol w="827888"/>
                <a:gridCol w="1256106"/>
                <a:gridCol w="1256106"/>
              </a:tblGrid>
              <a:tr h="3810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875425" y="3471962"/>
            <a:ext cx="2362200" cy="127982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2800" dirty="0">
                <a:solidFill>
                  <a:srgbClr val="000090"/>
                </a:solidFill>
              </a:rPr>
              <a:t>Application </a:t>
            </a:r>
          </a:p>
          <a:p>
            <a:pPr algn="ctr">
              <a:defRPr/>
            </a:pPr>
            <a:r>
              <a:rPr kumimoji="1" lang="en-US" altLang="zh-CN" sz="2800" dirty="0">
                <a:solidFill>
                  <a:srgbClr val="000090"/>
                </a:solidFill>
              </a:rPr>
              <a:t>Program</a:t>
            </a:r>
            <a:endParaRPr kumimoji="1" lang="zh-CN" altLang="en-US" sz="2800" dirty="0">
              <a:solidFill>
                <a:srgbClr val="00009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75425" y="5629673"/>
            <a:ext cx="2362200" cy="125571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2800" dirty="0">
                <a:solidFill>
                  <a:srgbClr val="000090"/>
                </a:solidFill>
              </a:rPr>
              <a:t>SQL </a:t>
            </a:r>
          </a:p>
          <a:p>
            <a:pPr algn="ctr">
              <a:defRPr/>
            </a:pPr>
            <a:r>
              <a:rPr kumimoji="1" lang="en-US" altLang="zh-CN" sz="2800" dirty="0">
                <a:solidFill>
                  <a:srgbClr val="000090"/>
                </a:solidFill>
              </a:rPr>
              <a:t>Engine</a:t>
            </a:r>
            <a:endParaRPr kumimoji="1" lang="zh-CN" altLang="en-US" sz="2800" dirty="0">
              <a:solidFill>
                <a:srgbClr val="000090"/>
              </a:solidFill>
            </a:endParaRPr>
          </a:p>
        </p:txBody>
      </p:sp>
      <p:sp>
        <p:nvSpPr>
          <p:cNvPr id="8" name="Rectangle 30"/>
          <p:cNvSpPr>
            <a:spLocks noChangeArrowheads="1"/>
          </p:cNvSpPr>
          <p:nvPr/>
        </p:nvSpPr>
        <p:spPr bwMode="auto">
          <a:xfrm>
            <a:off x="6187865" y="4980385"/>
            <a:ext cx="800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200">
                <a:solidFill>
                  <a:srgbClr val="800000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zh-CN" sz="2400">
                <a:solidFill>
                  <a:srgbClr val="800000"/>
                </a:solidFill>
                <a:ea typeface="Arial" charset="0"/>
                <a:cs typeface="Arial" charset="0"/>
              </a:rPr>
              <a:t>SQL</a:t>
            </a:r>
            <a:endParaRPr lang="zh-CN" altLang="en-US" sz="2400" dirty="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39993" y="5632202"/>
            <a:ext cx="904415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  <a:ea typeface="宋体" charset="-122"/>
              </a:rPr>
              <a:t>sqlca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7051961" y="4840114"/>
            <a:ext cx="4564" cy="7895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282BCD02-1A74-184C-BC49-A5F279F00CF1}" type="slidenum">
              <a:rPr lang="en-US" altLang="en-US" smtClean="0"/>
              <a:pPr>
                <a:defRPr/>
              </a:pPr>
              <a:t>11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3785292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36013" cy="836712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Arial" charset="0"/>
                <a:ea typeface="宋体" charset="-122"/>
              </a:rPr>
              <a:t>Example: </a:t>
            </a:r>
            <a:r>
              <a:rPr lang="en-US" altLang="zh-CN" dirty="0" err="1" smtClean="0">
                <a:latin typeface="Arial" charset="0"/>
                <a:ea typeface="宋体" charset="-122"/>
              </a:rPr>
              <a:t>cursor.pc</a:t>
            </a:r>
            <a:endParaRPr lang="en-US" altLang="zh-CN" dirty="0">
              <a:latin typeface="Arial" charset="0"/>
              <a:ea typeface="宋体" charset="-122"/>
            </a:endParaRP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5651" y="1273969"/>
            <a:ext cx="8294687" cy="4800600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    error:</a:t>
            </a:r>
          </a:p>
          <a:p>
            <a:pPr eaLnBrk="1" hangingPunct="1">
              <a:buFont typeface="Wingdings" charset="2"/>
              <a:buNone/>
            </a:pPr>
            <a:r>
              <a:rPr lang="en-US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    </a:t>
            </a:r>
            <a:r>
              <a:rPr lang="en-US" altLang="zh-CN" sz="2400" dirty="0" err="1">
                <a:solidFill>
                  <a:srgbClr val="990101"/>
                </a:solidFill>
                <a:latin typeface="Arial" charset="0"/>
                <a:ea typeface="宋体" charset="-122"/>
              </a:rPr>
              <a:t>printf</a:t>
            </a:r>
            <a:r>
              <a:rPr lang="en-US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(“SQL errors!\n”);</a:t>
            </a:r>
          </a:p>
          <a:p>
            <a:pPr eaLnBrk="1" hangingPunct="1">
              <a:buFont typeface="Wingdings" charset="2"/>
              <a:buNone/>
            </a:pPr>
            <a:r>
              <a:rPr lang="en-US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    exec </a:t>
            </a:r>
            <a:r>
              <a:rPr lang="en-US" altLang="zh-CN" sz="2400" dirty="0" err="1">
                <a:solidFill>
                  <a:srgbClr val="990101"/>
                </a:solidFill>
                <a:latin typeface="Arial" charset="0"/>
                <a:ea typeface="宋体" charset="-122"/>
              </a:rPr>
              <a:t>sql</a:t>
            </a:r>
            <a:r>
              <a:rPr lang="en-US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 rollback release;</a:t>
            </a:r>
          </a:p>
          <a:p>
            <a:pPr eaLnBrk="1" hangingPunct="1">
              <a:buFont typeface="Wingdings" charset="2"/>
              <a:buNone/>
            </a:pPr>
            <a:r>
              <a:rPr lang="en-US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    exit(1);</a:t>
            </a:r>
          </a:p>
          <a:p>
            <a:pPr eaLnBrk="1" hangingPunct="1">
              <a:buFont typeface="Wingdings" charset="2"/>
              <a:buNone/>
            </a:pPr>
            <a:r>
              <a:rPr lang="en-US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5875425" y="1988095"/>
            <a:ext cx="2362200" cy="127982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2800" dirty="0">
                <a:solidFill>
                  <a:srgbClr val="000090"/>
                </a:solidFill>
              </a:rPr>
              <a:t>Application </a:t>
            </a:r>
          </a:p>
          <a:p>
            <a:pPr algn="ctr">
              <a:defRPr/>
            </a:pPr>
            <a:r>
              <a:rPr kumimoji="1" lang="en-US" altLang="zh-CN" sz="2800" dirty="0">
                <a:solidFill>
                  <a:srgbClr val="000090"/>
                </a:solidFill>
              </a:rPr>
              <a:t>Program</a:t>
            </a:r>
            <a:endParaRPr kumimoji="1" lang="zh-CN" altLang="en-US" sz="2800" dirty="0">
              <a:solidFill>
                <a:srgbClr val="00009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75425" y="4145806"/>
            <a:ext cx="2362200" cy="125571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2800" dirty="0">
                <a:solidFill>
                  <a:srgbClr val="000090"/>
                </a:solidFill>
              </a:rPr>
              <a:t>SQL </a:t>
            </a:r>
          </a:p>
          <a:p>
            <a:pPr algn="ctr">
              <a:defRPr/>
            </a:pPr>
            <a:r>
              <a:rPr kumimoji="1" lang="en-US" altLang="zh-CN" sz="2800" dirty="0">
                <a:solidFill>
                  <a:srgbClr val="000090"/>
                </a:solidFill>
              </a:rPr>
              <a:t>Engine</a:t>
            </a:r>
            <a:endParaRPr kumimoji="1" lang="zh-CN" altLang="en-US" sz="2800" dirty="0">
              <a:solidFill>
                <a:srgbClr val="000090"/>
              </a:solidFill>
            </a:endParaRPr>
          </a:p>
        </p:txBody>
      </p:sp>
      <p:sp>
        <p:nvSpPr>
          <p:cNvPr id="7" name="Can 6"/>
          <p:cNvSpPr/>
          <p:nvPr/>
        </p:nvSpPr>
        <p:spPr>
          <a:xfrm>
            <a:off x="6332625" y="5750768"/>
            <a:ext cx="1447800" cy="990600"/>
          </a:xfrm>
          <a:prstGeom prst="can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dirty="0">
                <a:solidFill>
                  <a:srgbClr val="000090"/>
                </a:solidFill>
              </a:rPr>
              <a:t>DB</a:t>
            </a:r>
            <a:endParaRPr kumimoji="1" lang="zh-CN" altLang="en-US" dirty="0">
              <a:solidFill>
                <a:srgbClr val="00009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7056525" y="5401517"/>
            <a:ext cx="0" cy="3048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6187865" y="3496518"/>
            <a:ext cx="800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200">
                <a:solidFill>
                  <a:srgbClr val="800000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zh-CN" sz="2400">
                <a:solidFill>
                  <a:srgbClr val="800000"/>
                </a:solidFill>
                <a:ea typeface="Arial" charset="0"/>
                <a:cs typeface="Arial" charset="0"/>
              </a:rPr>
              <a:t>SQL</a:t>
            </a:r>
            <a:endParaRPr lang="zh-CN" altLang="en-US" sz="2400" dirty="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39993" y="4148335"/>
            <a:ext cx="904415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  <a:ea typeface="宋体" charset="-122"/>
              </a:rPr>
              <a:t>sqlca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7051961" y="3356247"/>
            <a:ext cx="4564" cy="7895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675" y="980728"/>
            <a:ext cx="782637" cy="905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282BCD02-1A74-184C-BC49-A5F279F00CF1}" type="slidenum">
              <a:rPr lang="en-US" altLang="en-US" smtClean="0"/>
              <a:pPr>
                <a:defRPr/>
              </a:pPr>
              <a:t>12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5374157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标题 1"/>
          <p:cNvSpPr txBox="1">
            <a:spLocks/>
          </p:cNvSpPr>
          <p:nvPr/>
        </p:nvSpPr>
        <p:spPr bwMode="auto">
          <a:xfrm>
            <a:off x="0" y="-7144"/>
            <a:ext cx="9144000" cy="83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kumimoji="1" lang="en-US" altLang="zh-CN" sz="3600" dirty="0">
                <a:solidFill>
                  <a:srgbClr val="800000"/>
                </a:solidFill>
                <a:ea typeface="宋体" charset="-122"/>
              </a:rPr>
              <a:t>Embedded SQL </a:t>
            </a:r>
            <a:r>
              <a:rPr kumimoji="1" lang="en-US" altLang="zh-CN" sz="3600" dirty="0" smtClean="0">
                <a:solidFill>
                  <a:srgbClr val="800000"/>
                </a:solidFill>
                <a:ea typeface="宋体" charset="-122"/>
              </a:rPr>
              <a:t>Program Development</a:t>
            </a:r>
            <a:endParaRPr kumimoji="1" lang="zh-CN" altLang="en-US" sz="3600" dirty="0">
              <a:solidFill>
                <a:srgbClr val="800000"/>
              </a:solidFill>
              <a:ea typeface="宋体" charset="-122"/>
            </a:endParaRPr>
          </a:p>
        </p:txBody>
      </p:sp>
      <p:pic>
        <p:nvPicPr>
          <p:cNvPr id="39938" name="Picture 4" descr="C:\Users\Mengchi\AppData\Roaming\Tencent\Users\675139391\QQ\WinTemp\RichOle\W53@Q[X~@~@Y3@{SPVP{RAJ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922958"/>
            <a:ext cx="239077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9" name="Picture 5" descr="C:\Users\Mengchi\AppData\Roaming\Tencent\Users\675139391\QQ\WinTemp\RichOle\WGG6G1WM$(21)_7S4Q2%[{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5" y="922958"/>
            <a:ext cx="239077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0" name="Picture 6" descr="C:\Users\Mengchi\AppData\Roaming\Tencent\Users\675139391\QQ\WinTemp\RichOle\V517$B`KM{SH%4(OEJ1$G]H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925" y="922958"/>
            <a:ext cx="239077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7" descr="C:\Users\Mengchi\AppData\Roaming\Tencent\Users\675139391\QQ\WinTemp\RichOle\DE3EP90U]~)HC$]JPOFHT8X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975" y="922958"/>
            <a:ext cx="237172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Picture 9" descr="C:\Users\Mengchi\AppData\Roaming\Tencent\Users\675139391\QQ\WinTemp\RichOle\QXMJRM$9Y$IYC6SAQ84~K_U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050" y="2332658"/>
            <a:ext cx="240982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3" name="Picture 11" descr="C:\Users\Mengchi\AppData\Roaming\Tencent\Users\675139391\QQ\WinTemp\RichOle\PQP)17B[_)K(W4Q~HH$08P2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138" y="2332658"/>
            <a:ext cx="238125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4" name="Picture 12" descr="C:\Users\Mengchi\AppData\Roaming\Tencent\Users\675139391\QQ\WinTemp\RichOle\GTMQL[9EDXM3C1VUHUYB5X7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5" y="2332658"/>
            <a:ext cx="239077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5" name="Picture 14" descr="C:\Users\Mengchi\AppData\Roaming\Tencent\Users\675139391\QQ\WinTemp\RichOle\(1G52~JJX2RAZ}O]GUPQTOQ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5" y="3629000"/>
            <a:ext cx="239077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6" name="Picture 15" descr="C:\Users\Mengchi\AppData\Roaming\Tencent\Users\675139391\QQ\WinTemp\RichOle\(1G52~JJX2RAZ}O]GUPQTOQ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4" y="3749650"/>
            <a:ext cx="2036762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7" name="Picture 17" descr="C:\Users\Mengchi\AppData\Roaming\Tencent\Users\675139391\QQ\WinTemp\RichOle\(1G52~JJX2RAZ}O]GUPQTOQ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737" y="2332658"/>
            <a:ext cx="239077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8" name="右箭头 3"/>
          <p:cNvSpPr>
            <a:spLocks noChangeArrowheads="1"/>
          </p:cNvSpPr>
          <p:nvPr/>
        </p:nvSpPr>
        <p:spPr bwMode="auto">
          <a:xfrm>
            <a:off x="2176463" y="1469058"/>
            <a:ext cx="431800" cy="431800"/>
          </a:xfrm>
          <a:prstGeom prst="rightArrow">
            <a:avLst>
              <a:gd name="adj1" fmla="val 50000"/>
              <a:gd name="adj2" fmla="val 50000"/>
            </a:avLst>
          </a:prstGeom>
          <a:blipFill dpi="0" rotWithShape="0">
            <a:blip r:embed="rId11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endParaRPr lang="zh-CN" altLang="en-US" sz="1800">
              <a:ea typeface="宋体" charset="-122"/>
            </a:endParaRPr>
          </a:p>
        </p:txBody>
      </p:sp>
      <p:sp>
        <p:nvSpPr>
          <p:cNvPr id="39949" name="右箭头 21"/>
          <p:cNvSpPr>
            <a:spLocks noChangeArrowheads="1"/>
          </p:cNvSpPr>
          <p:nvPr/>
        </p:nvSpPr>
        <p:spPr bwMode="auto">
          <a:xfrm>
            <a:off x="4264025" y="1369045"/>
            <a:ext cx="431800" cy="431800"/>
          </a:xfrm>
          <a:prstGeom prst="rightArrow">
            <a:avLst>
              <a:gd name="adj1" fmla="val 50000"/>
              <a:gd name="adj2" fmla="val 50000"/>
            </a:avLst>
          </a:prstGeom>
          <a:blipFill dpi="0" rotWithShape="0">
            <a:blip r:embed="rId11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endParaRPr lang="zh-CN" altLang="en-US" sz="1800">
              <a:ea typeface="宋体" charset="-122"/>
            </a:endParaRPr>
          </a:p>
        </p:txBody>
      </p:sp>
      <p:sp>
        <p:nvSpPr>
          <p:cNvPr id="39950" name="右箭头 22"/>
          <p:cNvSpPr>
            <a:spLocks noChangeArrowheads="1"/>
          </p:cNvSpPr>
          <p:nvPr/>
        </p:nvSpPr>
        <p:spPr bwMode="auto">
          <a:xfrm>
            <a:off x="6711950" y="1369045"/>
            <a:ext cx="433388" cy="431800"/>
          </a:xfrm>
          <a:prstGeom prst="rightArrow">
            <a:avLst>
              <a:gd name="adj1" fmla="val 50000"/>
              <a:gd name="adj2" fmla="val 50184"/>
            </a:avLst>
          </a:prstGeom>
          <a:blipFill dpi="0" rotWithShape="0">
            <a:blip r:embed="rId11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endParaRPr lang="zh-CN" altLang="en-US" sz="1800">
              <a:ea typeface="宋体" charset="-122"/>
            </a:endParaRPr>
          </a:p>
        </p:txBody>
      </p:sp>
      <p:pic>
        <p:nvPicPr>
          <p:cNvPr id="39951" name="Picture 18" descr="C:\Users\Mengchi\AppData\Roaming\Tencent\Users\675139391\QQ\WinTemp\RichOle\DCQ(X2G{[%MHO3SXZBGKQ7F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443" y="3674556"/>
            <a:ext cx="237411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54" name="Picture 19" descr="C:\Users\Mengchi\AppData\Roaming\Tencent\Users\675139391\QQ\WinTemp\RichOle\U[B}`~J`@P]N_(TR[VZ6]0Z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0" y="3394967"/>
            <a:ext cx="553868" cy="337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55" name="Picture 20" descr="C:\Users\Mengchi\AppData\Roaming\Tencent\Users\675139391\QQ\WinTemp\RichOle\U[B}`~J`@P]N_(TR[VZ6]0Z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89" y="3412976"/>
            <a:ext cx="754495" cy="335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56" name="Picture 21" descr="C:\Users\Mengchi\AppData\Roaming\Tencent\Users\675139391\QQ\WinTemp\RichOle\U[B}`~J`@P]N_(TR[VZ6]0Z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6" y="2902354"/>
            <a:ext cx="230851" cy="725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57" name="Picture 21" descr="C:\Users\Mengchi\AppData\Roaming\Tencent\Users\675139391\QQ\WinTemp\RichOle\U[B}`~J`@P]N_(TR[VZ6]0Z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3032745"/>
            <a:ext cx="166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58" name="左箭头 6"/>
          <p:cNvSpPr>
            <a:spLocks noChangeArrowheads="1"/>
          </p:cNvSpPr>
          <p:nvPr/>
        </p:nvSpPr>
        <p:spPr bwMode="auto">
          <a:xfrm>
            <a:off x="4264025" y="2764458"/>
            <a:ext cx="431800" cy="431800"/>
          </a:xfrm>
          <a:prstGeom prst="leftArrow">
            <a:avLst>
              <a:gd name="adj1" fmla="val 50000"/>
              <a:gd name="adj2" fmla="val 50000"/>
            </a:avLst>
          </a:prstGeom>
          <a:blipFill dpi="0" rotWithShape="0">
            <a:blip r:embed="rId11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endParaRPr lang="zh-CN" altLang="en-US" sz="1800">
              <a:ea typeface="宋体" charset="-122"/>
            </a:endParaRPr>
          </a:p>
        </p:txBody>
      </p:sp>
      <p:sp>
        <p:nvSpPr>
          <p:cNvPr id="39959" name="左箭头 38"/>
          <p:cNvSpPr>
            <a:spLocks noChangeArrowheads="1"/>
          </p:cNvSpPr>
          <p:nvPr/>
        </p:nvSpPr>
        <p:spPr bwMode="auto">
          <a:xfrm>
            <a:off x="2103438" y="2821608"/>
            <a:ext cx="433387" cy="431800"/>
          </a:xfrm>
          <a:prstGeom prst="leftArrow">
            <a:avLst>
              <a:gd name="adj1" fmla="val 50000"/>
              <a:gd name="adj2" fmla="val 50184"/>
            </a:avLst>
          </a:prstGeom>
          <a:blipFill dpi="0" rotWithShape="0">
            <a:blip r:embed="rId11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endParaRPr lang="zh-CN" altLang="en-US" sz="1800">
              <a:ea typeface="宋体" charset="-122"/>
            </a:endParaRPr>
          </a:p>
        </p:txBody>
      </p:sp>
      <p:pic>
        <p:nvPicPr>
          <p:cNvPr id="39965" name="Picture 23" descr="C:\Users\Mengchi\AppData\Roaming\Tencent\Users\675139391\QQ\WinTemp\RichOle\ZEB`J(SZ4{D{S}O{G9%8{TT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075463"/>
            <a:ext cx="10858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66" name="Picture 24" descr="C:\Users\Mengchi\AppData\Roaming\Tencent\Users\675139391\QQ\WinTemp\RichOle\K(E{~UH_0J8_ZOT1@U0S[3J.jp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3941737"/>
            <a:ext cx="1438275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67" name="下箭头 52"/>
          <p:cNvSpPr>
            <a:spLocks noChangeArrowheads="1"/>
          </p:cNvSpPr>
          <p:nvPr/>
        </p:nvSpPr>
        <p:spPr bwMode="auto">
          <a:xfrm flipH="1">
            <a:off x="952500" y="3709962"/>
            <a:ext cx="601663" cy="152400"/>
          </a:xfrm>
          <a:prstGeom prst="downArrow">
            <a:avLst>
              <a:gd name="adj1" fmla="val 50000"/>
              <a:gd name="adj2" fmla="val 50000"/>
            </a:avLst>
          </a:prstGeom>
          <a:blipFill dpi="0" rotWithShape="0">
            <a:blip r:embed="rId11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endParaRPr lang="zh-CN" altLang="en-US" sz="1800">
              <a:ea typeface="宋体" charset="-122"/>
            </a:endParaRPr>
          </a:p>
        </p:txBody>
      </p:sp>
      <p:sp>
        <p:nvSpPr>
          <p:cNvPr id="39968" name="圆角右箭头 12"/>
          <p:cNvSpPr>
            <a:spLocks/>
          </p:cNvSpPr>
          <p:nvPr/>
        </p:nvSpPr>
        <p:spPr bwMode="auto">
          <a:xfrm rot="10800000">
            <a:off x="6870700" y="2332658"/>
            <a:ext cx="1100138" cy="962025"/>
          </a:xfrm>
          <a:custGeom>
            <a:avLst/>
            <a:gdLst>
              <a:gd name="T0" fmla="*/ 0 w 1100137"/>
              <a:gd name="T1" fmla="*/ 962025 h 962025"/>
              <a:gd name="T2" fmla="*/ 0 w 1100137"/>
              <a:gd name="T3" fmla="*/ 541139 h 962025"/>
              <a:gd name="T4" fmla="*/ 420886 w 1100137"/>
              <a:gd name="T5" fmla="*/ 120253 h 962025"/>
              <a:gd name="T6" fmla="*/ 859638 w 1100137"/>
              <a:gd name="T7" fmla="*/ 120253 h 962025"/>
              <a:gd name="T8" fmla="*/ 859638 w 1100137"/>
              <a:gd name="T9" fmla="*/ 0 h 962025"/>
              <a:gd name="T10" fmla="*/ 1100144 w 1100137"/>
              <a:gd name="T11" fmla="*/ 240506 h 962025"/>
              <a:gd name="T12" fmla="*/ 859638 w 1100137"/>
              <a:gd name="T13" fmla="*/ 481013 h 962025"/>
              <a:gd name="T14" fmla="*/ 859638 w 1100137"/>
              <a:gd name="T15" fmla="*/ 360759 h 962025"/>
              <a:gd name="T16" fmla="*/ 420886 w 1100137"/>
              <a:gd name="T17" fmla="*/ 360759 h 962025"/>
              <a:gd name="T18" fmla="*/ 240506 w 1100137"/>
              <a:gd name="T19" fmla="*/ 541139 h 962025"/>
              <a:gd name="T20" fmla="*/ 240506 w 1100137"/>
              <a:gd name="T21" fmla="*/ 962025 h 962025"/>
              <a:gd name="T22" fmla="*/ 0 w 1100137"/>
              <a:gd name="T23" fmla="*/ 962025 h 9620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00137" h="962025">
                <a:moveTo>
                  <a:pt x="0" y="962025"/>
                </a:moveTo>
                <a:lnTo>
                  <a:pt x="0" y="541139"/>
                </a:lnTo>
                <a:cubicBezTo>
                  <a:pt x="0" y="308690"/>
                  <a:pt x="188437" y="120253"/>
                  <a:pt x="420886" y="120253"/>
                </a:cubicBezTo>
                <a:lnTo>
                  <a:pt x="859631" y="120253"/>
                </a:lnTo>
                <a:lnTo>
                  <a:pt x="859631" y="0"/>
                </a:lnTo>
                <a:lnTo>
                  <a:pt x="1100137" y="240506"/>
                </a:lnTo>
                <a:lnTo>
                  <a:pt x="859631" y="481013"/>
                </a:lnTo>
                <a:lnTo>
                  <a:pt x="859631" y="360759"/>
                </a:lnTo>
                <a:lnTo>
                  <a:pt x="420886" y="360759"/>
                </a:lnTo>
                <a:cubicBezTo>
                  <a:pt x="321265" y="360759"/>
                  <a:pt x="240506" y="441518"/>
                  <a:pt x="240506" y="541139"/>
                </a:cubicBezTo>
                <a:lnTo>
                  <a:pt x="240506" y="962025"/>
                </a:lnTo>
                <a:lnTo>
                  <a:pt x="0" y="962025"/>
                </a:lnTo>
                <a:close/>
              </a:path>
            </a:pathLst>
          </a:custGeom>
          <a:blipFill dpi="0" rotWithShape="0">
            <a:blip r:embed="rId11"/>
            <a:srcRect/>
            <a:tile tx="0" ty="0" sx="100000" sy="100000" flip="none" algn="tl"/>
          </a:blip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4C8300-0E9B-2742-AD63-DD94E8CE5B0A}" type="slidenum">
              <a:rPr lang="en-US" altLang="en-US" smtClean="0"/>
              <a:pPr>
                <a:defRPr/>
              </a:pPr>
              <a:t>13</a:t>
            </a:fld>
            <a:endParaRPr lang="en-CA" altLang="zh-CN" dirty="0"/>
          </a:p>
        </p:txBody>
      </p:sp>
      <p:sp>
        <p:nvSpPr>
          <p:cNvPr id="2" name="Rectangle 1"/>
          <p:cNvSpPr/>
          <p:nvPr/>
        </p:nvSpPr>
        <p:spPr>
          <a:xfrm>
            <a:off x="5292742" y="1692272"/>
            <a:ext cx="73449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0B0F0"/>
                </a:solidFill>
                <a:ea typeface="宋体" charset="-122"/>
              </a:rPr>
              <a:t>proc</a:t>
            </a:r>
            <a:endParaRPr lang="en-US" sz="22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47099" y="1723050"/>
            <a:ext cx="161454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eaLnBrk="1" hangingPunct="1"/>
            <a:r>
              <a:rPr lang="en-US" altLang="zh-CN" sz="2200" i="1" dirty="0" err="1">
                <a:solidFill>
                  <a:srgbClr val="990101"/>
                </a:solidFill>
                <a:ea typeface="宋体" charset="-122"/>
              </a:rPr>
              <a:t>program</a:t>
            </a:r>
            <a:r>
              <a:rPr lang="en-US" altLang="zh-CN" sz="2200" dirty="0" err="1">
                <a:solidFill>
                  <a:srgbClr val="990101"/>
                </a:solidFill>
                <a:ea typeface="宋体" charset="-122"/>
              </a:rPr>
              <a:t>.pc</a:t>
            </a:r>
            <a:endParaRPr lang="en-US" altLang="zh-CN" sz="2200" dirty="0">
              <a:solidFill>
                <a:srgbClr val="990101"/>
              </a:solidFill>
              <a:ea typeface="宋体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45087" y="1894508"/>
            <a:ext cx="13372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1" dirty="0" err="1">
                <a:solidFill>
                  <a:srgbClr val="990101"/>
                </a:solidFill>
                <a:ea typeface="宋体" charset="-122"/>
              </a:rPr>
              <a:t>program</a:t>
            </a:r>
            <a:r>
              <a:rPr lang="en-US" altLang="zh-CN" sz="2000" dirty="0" err="1">
                <a:solidFill>
                  <a:srgbClr val="990101"/>
                </a:solidFill>
                <a:ea typeface="宋体" charset="-122"/>
              </a:rPr>
              <a:t>.c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5591725" y="3051332"/>
            <a:ext cx="46679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 smtClean="0">
                <a:solidFill>
                  <a:srgbClr val="00B0F0"/>
                </a:solidFill>
                <a:ea typeface="宋体" charset="-122"/>
              </a:rPr>
              <a:t>cc</a:t>
            </a:r>
            <a:endParaRPr lang="en-US" sz="2200" dirty="0">
              <a:solidFill>
                <a:srgbClr val="00B0F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95507" y="3169592"/>
            <a:ext cx="147348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i="1" dirty="0" err="1" smtClean="0">
                <a:solidFill>
                  <a:srgbClr val="990101"/>
                </a:solidFill>
                <a:ea typeface="宋体" charset="-122"/>
              </a:rPr>
              <a:t>program</a:t>
            </a:r>
            <a:r>
              <a:rPr lang="en-US" altLang="zh-CN" sz="2200" dirty="0" err="1" smtClean="0">
                <a:solidFill>
                  <a:srgbClr val="990101"/>
                </a:solidFill>
                <a:ea typeface="宋体" charset="-122"/>
              </a:rPr>
              <a:t>.o</a:t>
            </a:r>
            <a:endParaRPr lang="en-US" sz="2200" dirty="0"/>
          </a:p>
        </p:txBody>
      </p:sp>
      <p:sp>
        <p:nvSpPr>
          <p:cNvPr id="40" name="Rectangle 39"/>
          <p:cNvSpPr/>
          <p:nvPr/>
        </p:nvSpPr>
        <p:spPr>
          <a:xfrm>
            <a:off x="1006441" y="3129699"/>
            <a:ext cx="46679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 smtClean="0">
                <a:solidFill>
                  <a:srgbClr val="00B0F0"/>
                </a:solidFill>
                <a:ea typeface="宋体" charset="-122"/>
              </a:rPr>
              <a:t>cc</a:t>
            </a:r>
            <a:endParaRPr lang="en-US" sz="2200" dirty="0">
              <a:solidFill>
                <a:srgbClr val="00B0F0"/>
              </a:solidFill>
            </a:endParaRPr>
          </a:p>
        </p:txBody>
      </p:sp>
      <p:sp>
        <p:nvSpPr>
          <p:cNvPr id="41" name="左箭头 6"/>
          <p:cNvSpPr>
            <a:spLocks noChangeArrowheads="1"/>
          </p:cNvSpPr>
          <p:nvPr/>
        </p:nvSpPr>
        <p:spPr bwMode="auto">
          <a:xfrm rot="10800000">
            <a:off x="2125848" y="4198261"/>
            <a:ext cx="431800" cy="431800"/>
          </a:xfrm>
          <a:prstGeom prst="leftArrow">
            <a:avLst>
              <a:gd name="adj1" fmla="val 50000"/>
              <a:gd name="adj2" fmla="val 50000"/>
            </a:avLst>
          </a:prstGeom>
          <a:blipFill dpi="0" rotWithShape="0">
            <a:blip r:embed="rId11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endParaRPr lang="zh-CN" altLang="en-US" sz="1800">
              <a:ea typeface="宋体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95337" y="4545894"/>
            <a:ext cx="123783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i="1" dirty="0">
                <a:solidFill>
                  <a:srgbClr val="990101"/>
                </a:solidFill>
                <a:ea typeface="宋体" charset="-122"/>
              </a:rPr>
              <a:t>program</a:t>
            </a:r>
            <a:endParaRPr lang="en-US" sz="2200" i="1" dirty="0"/>
          </a:p>
        </p:txBody>
      </p:sp>
    </p:spTree>
    <p:extLst>
      <p:ext uri="{BB962C8B-B14F-4D97-AF65-F5344CB8AC3E}">
        <p14:creationId xmlns:p14="http://schemas.microsoft.com/office/powerpoint/2010/main" val="12545837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8" grpId="0" animBg="1"/>
      <p:bldP spid="39949" grpId="0" animBg="1"/>
      <p:bldP spid="39950" grpId="0" animBg="1"/>
      <p:bldP spid="39958" grpId="0" animBg="1"/>
      <p:bldP spid="39959" grpId="0" animBg="1"/>
      <p:bldP spid="39967" grpId="0" animBg="1"/>
      <p:bldP spid="39968" grpId="0" animBg="1"/>
      <p:bldP spid="2" grpId="0"/>
      <p:bldP spid="3" grpId="0"/>
      <p:bldP spid="5" grpId="0"/>
      <p:bldP spid="6" grpId="0"/>
      <p:bldP spid="7" grpId="0"/>
      <p:bldP spid="40" grpId="0"/>
      <p:bldP spid="4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736013" cy="836712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charset="0"/>
                <a:ea typeface="宋体" charset="-122"/>
              </a:rPr>
              <a:t>Compilation and </a:t>
            </a:r>
            <a:r>
              <a:rPr lang="en-US" altLang="zh-CN" dirty="0" smtClean="0">
                <a:latin typeface="Arial" charset="0"/>
                <a:ea typeface="宋体" charset="-122"/>
              </a:rPr>
              <a:t>execution: </a:t>
            </a:r>
            <a:r>
              <a:rPr lang="en-US" altLang="zh-CN" dirty="0" err="1" smtClean="0">
                <a:latin typeface="Arial" charset="0"/>
                <a:ea typeface="宋体" charset="-122"/>
              </a:rPr>
              <a:t>cursor.pc</a:t>
            </a:r>
            <a:endParaRPr lang="en-US" altLang="zh-CN" dirty="0">
              <a:latin typeface="Arial" charset="0"/>
              <a:ea typeface="宋体" charset="-122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363" y="1095523"/>
            <a:ext cx="8904287" cy="5357813"/>
          </a:xfrm>
        </p:spPr>
        <p:txBody>
          <a:bodyPr/>
          <a:lstStyle/>
          <a:p>
            <a:pPr marL="457200" indent="-457200" eaLnBrk="1" hangingPunct="1"/>
            <a:r>
              <a:rPr lang="en-US" altLang="zh-CN" dirty="0" err="1" smtClean="0">
                <a:solidFill>
                  <a:srgbClr val="990101"/>
                </a:solidFill>
                <a:ea typeface="宋体" charset="-122"/>
              </a:rPr>
              <a:t>proc</a:t>
            </a:r>
            <a:r>
              <a:rPr lang="en-US" altLang="zh-CN" dirty="0" smtClean="0">
                <a:solidFill>
                  <a:srgbClr val="990101"/>
                </a:solidFill>
                <a:ea typeface="宋体" charset="-122"/>
              </a:rPr>
              <a:t> </a:t>
            </a:r>
            <a:r>
              <a:rPr lang="en-US" altLang="zh-CN" dirty="0" err="1" smtClean="0">
                <a:solidFill>
                  <a:srgbClr val="990101"/>
                </a:solidFill>
                <a:ea typeface="宋体" charset="-122"/>
              </a:rPr>
              <a:t>cursor.pc</a:t>
            </a:r>
            <a:endParaRPr lang="en-US" altLang="zh-CN" dirty="0" smtClean="0">
              <a:solidFill>
                <a:srgbClr val="990101"/>
              </a:solidFill>
              <a:ea typeface="宋体" charset="-122"/>
            </a:endParaRPr>
          </a:p>
          <a:p>
            <a:pPr marL="400050" lvl="1" indent="0" eaLnBrk="1" hangingPunct="1">
              <a:buNone/>
            </a:pPr>
            <a:r>
              <a:rPr lang="en-US" altLang="zh-CN" dirty="0" smtClean="0">
                <a:solidFill>
                  <a:srgbClr val="002060"/>
                </a:solidFill>
                <a:ea typeface="宋体" charset="-122"/>
              </a:rPr>
              <a:t>generate </a:t>
            </a:r>
            <a:r>
              <a:rPr lang="en-US" altLang="zh-CN" dirty="0">
                <a:solidFill>
                  <a:srgbClr val="002060"/>
                </a:solidFill>
                <a:ea typeface="宋体" charset="-122"/>
              </a:rPr>
              <a:t>a pure C program called </a:t>
            </a:r>
            <a:r>
              <a:rPr lang="en-US" altLang="zh-CN" dirty="0" err="1">
                <a:solidFill>
                  <a:srgbClr val="990101"/>
                </a:solidFill>
                <a:ea typeface="宋体" charset="-122"/>
              </a:rPr>
              <a:t>cursor.c</a:t>
            </a:r>
            <a:endParaRPr lang="en-US" altLang="zh-CN" dirty="0">
              <a:solidFill>
                <a:srgbClr val="990101"/>
              </a:solidFill>
              <a:ea typeface="宋体" charset="-122"/>
            </a:endParaRPr>
          </a:p>
          <a:p>
            <a:pPr marL="457200" indent="-457200" eaLnBrk="1" hangingPunct="1"/>
            <a:r>
              <a:rPr lang="en-US" altLang="zh-CN" dirty="0" smtClean="0">
                <a:solidFill>
                  <a:srgbClr val="990101"/>
                </a:solidFill>
                <a:ea typeface="宋体" charset="-122"/>
              </a:rPr>
              <a:t>cc </a:t>
            </a:r>
            <a:r>
              <a:rPr lang="mr-IN" altLang="zh-CN" dirty="0" smtClean="0">
                <a:solidFill>
                  <a:srgbClr val="990101"/>
                </a:solidFill>
                <a:ea typeface="宋体" charset="-122"/>
              </a:rPr>
              <a:t>–</a:t>
            </a:r>
            <a:r>
              <a:rPr lang="en-US" altLang="zh-CN" dirty="0" smtClean="0">
                <a:solidFill>
                  <a:srgbClr val="990101"/>
                </a:solidFill>
                <a:ea typeface="宋体" charset="-122"/>
              </a:rPr>
              <a:t>c </a:t>
            </a:r>
            <a:r>
              <a:rPr lang="en-US" altLang="zh-CN" dirty="0" err="1" smtClean="0">
                <a:solidFill>
                  <a:srgbClr val="990101"/>
                </a:solidFill>
                <a:ea typeface="宋体" charset="-122"/>
              </a:rPr>
              <a:t>cursor.c</a:t>
            </a:r>
            <a:endParaRPr lang="en-US" altLang="zh-CN" dirty="0" smtClean="0">
              <a:solidFill>
                <a:srgbClr val="990101"/>
              </a:solidFill>
              <a:ea typeface="宋体" charset="-122"/>
            </a:endParaRPr>
          </a:p>
          <a:p>
            <a:pPr marL="400050" lvl="1" indent="0" eaLnBrk="1" hangingPunct="1">
              <a:buNone/>
            </a:pPr>
            <a:r>
              <a:rPr lang="en-US" altLang="zh-CN" dirty="0" smtClean="0">
                <a:solidFill>
                  <a:srgbClr val="002060"/>
                </a:solidFill>
                <a:ea typeface="宋体" charset="-122"/>
              </a:rPr>
              <a:t>compile </a:t>
            </a:r>
            <a:r>
              <a:rPr lang="en-US" altLang="zh-CN" dirty="0">
                <a:solidFill>
                  <a:srgbClr val="002060"/>
                </a:solidFill>
                <a:ea typeface="宋体" charset="-122"/>
              </a:rPr>
              <a:t>the C generate </a:t>
            </a:r>
            <a:r>
              <a:rPr lang="en-US" altLang="zh-CN" dirty="0" err="1" smtClean="0">
                <a:solidFill>
                  <a:srgbClr val="002060"/>
                </a:solidFill>
                <a:ea typeface="宋体" charset="-122"/>
              </a:rPr>
              <a:t>cursor.o</a:t>
            </a:r>
            <a:endParaRPr lang="en-US" altLang="zh-CN" dirty="0" smtClean="0">
              <a:solidFill>
                <a:srgbClr val="002060"/>
              </a:solidFill>
              <a:ea typeface="宋体" charset="-122"/>
            </a:endParaRPr>
          </a:p>
          <a:p>
            <a:pPr marL="457200" indent="-457200" eaLnBrk="1" hangingPunct="1"/>
            <a:r>
              <a:rPr lang="en-US" dirty="0" smtClean="0">
                <a:solidFill>
                  <a:srgbClr val="990101"/>
                </a:solidFill>
              </a:rPr>
              <a:t>cc -o cursor -L/</a:t>
            </a:r>
            <a:r>
              <a:rPr lang="en-US" dirty="0" err="1" smtClean="0">
                <a:solidFill>
                  <a:srgbClr val="990101"/>
                </a:solidFill>
              </a:rPr>
              <a:t>usr</a:t>
            </a:r>
            <a:r>
              <a:rPr lang="en-US" dirty="0" smtClean="0">
                <a:solidFill>
                  <a:srgbClr val="990101"/>
                </a:solidFill>
              </a:rPr>
              <a:t>/lib/oracle/11.2/client64/lib </a:t>
            </a:r>
            <a:r>
              <a:rPr lang="mr-IN" dirty="0" smtClean="0">
                <a:solidFill>
                  <a:srgbClr val="990101"/>
                </a:solidFill>
              </a:rPr>
              <a:t>–</a:t>
            </a:r>
            <a:r>
              <a:rPr lang="en-US" dirty="0" err="1" smtClean="0">
                <a:solidFill>
                  <a:srgbClr val="990101"/>
                </a:solidFill>
              </a:rPr>
              <a:t>lclntsh</a:t>
            </a:r>
            <a:r>
              <a:rPr lang="en-US" dirty="0" smtClean="0">
                <a:solidFill>
                  <a:srgbClr val="990101"/>
                </a:solidFill>
              </a:rPr>
              <a:t> </a:t>
            </a:r>
            <a:r>
              <a:rPr lang="en-US" dirty="0" err="1" smtClean="0">
                <a:solidFill>
                  <a:srgbClr val="990101"/>
                </a:solidFill>
              </a:rPr>
              <a:t>cursor.o</a:t>
            </a:r>
            <a:endParaRPr lang="en-US" dirty="0" smtClean="0">
              <a:solidFill>
                <a:srgbClr val="990101"/>
              </a:solidFill>
            </a:endParaRPr>
          </a:p>
          <a:p>
            <a:pPr marL="400050" lvl="1" indent="0" eaLnBrk="1" hangingPunct="1">
              <a:buNone/>
            </a:pPr>
            <a:r>
              <a:rPr lang="en-US" altLang="zh-CN" dirty="0" smtClean="0">
                <a:solidFill>
                  <a:schemeClr val="tx2"/>
                </a:solidFill>
                <a:ea typeface="宋体" charset="-122"/>
              </a:rPr>
              <a:t>link </a:t>
            </a:r>
            <a:r>
              <a:rPr lang="en-US" altLang="zh-CN" dirty="0" err="1">
                <a:solidFill>
                  <a:srgbClr val="990101"/>
                </a:solidFill>
                <a:ea typeface="宋体" charset="-122"/>
              </a:rPr>
              <a:t>cursor.o</a:t>
            </a: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 to the library and generate </a:t>
            </a:r>
            <a:r>
              <a:rPr lang="en-US" altLang="zh-CN" dirty="0">
                <a:solidFill>
                  <a:srgbClr val="990101"/>
                </a:solidFill>
                <a:ea typeface="宋体" charset="-122"/>
              </a:rPr>
              <a:t>cursor</a:t>
            </a:r>
          </a:p>
          <a:p>
            <a:pPr marL="457200" indent="-457200" eaLnBrk="1" hangingPunct="1"/>
            <a:r>
              <a:rPr lang="en-US" altLang="zh-CN" dirty="0" smtClean="0">
                <a:solidFill>
                  <a:srgbClr val="990101"/>
                </a:solidFill>
                <a:ea typeface="宋体" charset="-122"/>
              </a:rPr>
              <a:t>./cursor</a:t>
            </a:r>
          </a:p>
          <a:p>
            <a:pPr marL="400050" lvl="1" indent="0" eaLnBrk="1" hangingPunct="1">
              <a:buNone/>
            </a:pPr>
            <a:r>
              <a:rPr lang="en-US" altLang="zh-CN" sz="2600" dirty="0" smtClean="0">
                <a:solidFill>
                  <a:schemeClr val="tx2"/>
                </a:solidFill>
                <a:ea typeface="宋体" charset="-122"/>
              </a:rPr>
              <a:t>run </a:t>
            </a:r>
            <a:r>
              <a:rPr lang="en-US" altLang="zh-CN" sz="2600" dirty="0">
                <a:solidFill>
                  <a:schemeClr val="tx2"/>
                </a:solidFill>
                <a:ea typeface="宋体" charset="-122"/>
              </a:rPr>
              <a:t>the </a:t>
            </a:r>
            <a:r>
              <a:rPr lang="en-US" altLang="zh-CN" sz="2600" dirty="0" smtClean="0">
                <a:solidFill>
                  <a:schemeClr val="tx2"/>
                </a:solidFill>
                <a:ea typeface="宋体" charset="-122"/>
              </a:rPr>
              <a:t>executable</a:t>
            </a:r>
            <a:endParaRPr lang="en-US" altLang="zh-CN" sz="2600" dirty="0">
              <a:solidFill>
                <a:schemeClr val="tx2"/>
              </a:solidFill>
              <a:ea typeface="宋体" charset="-122"/>
            </a:endParaRPr>
          </a:p>
          <a:p>
            <a:pPr marL="0" lvl="1" indent="0" eaLnBrk="1" hangingPunct="1">
              <a:buClr>
                <a:srgbClr val="990033"/>
              </a:buClr>
              <a:buSzPct val="60000"/>
              <a:buFont typeface="Wingdings" charset="2"/>
              <a:buNone/>
            </a:pPr>
            <a:r>
              <a:rPr lang="en-US" altLang="zh-CN" sz="2800" dirty="0">
                <a:solidFill>
                  <a:schemeClr val="tx2"/>
                </a:solidFill>
                <a:latin typeface="Arial" charset="0"/>
                <a:ea typeface="宋体" charset="-122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282BCD02-1A74-184C-BC49-A5F279F00CF1}" type="slidenum">
              <a:rPr lang="en-US" altLang="en-US" smtClean="0"/>
              <a:pPr>
                <a:defRPr/>
              </a:pPr>
              <a:t>14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5140554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/>
          </p:cNvSpPr>
          <p:nvPr>
            <p:ph type="title"/>
          </p:nvPr>
        </p:nvSpPr>
        <p:spPr>
          <a:xfrm>
            <a:off x="-1" y="19050"/>
            <a:ext cx="9109075" cy="781051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宋体" charset="-122"/>
              </a:rPr>
              <a:t>Query Processing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25602" name="内容占位符 2"/>
          <p:cNvSpPr>
            <a:spLocks noGrp="1"/>
          </p:cNvSpPr>
          <p:nvPr>
            <p:ph idx="1"/>
          </p:nvPr>
        </p:nvSpPr>
        <p:spPr>
          <a:xfrm>
            <a:off x="381000" y="980728"/>
            <a:ext cx="8294688" cy="5408613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宋体" charset="-122"/>
              </a:rPr>
              <a:t>The syntax for cursor declaration is</a:t>
            </a:r>
          </a:p>
          <a:p>
            <a:pPr marL="457200" lvl="1" indent="0">
              <a:buFont typeface="Wingdings" charset="2"/>
              <a:buNone/>
            </a:pPr>
            <a:r>
              <a:rPr lang="en-US" altLang="zh-CN" dirty="0">
                <a:latin typeface="Arial" charset="0"/>
                <a:ea typeface="宋体" charset="-122"/>
              </a:rPr>
              <a:t>   exec </a:t>
            </a:r>
            <a:r>
              <a:rPr lang="en-US" altLang="zh-CN" dirty="0" err="1">
                <a:latin typeface="Arial" charset="0"/>
                <a:ea typeface="宋体" charset="-122"/>
              </a:rPr>
              <a:t>sql</a:t>
            </a:r>
            <a:r>
              <a:rPr lang="en-US" altLang="zh-CN" dirty="0">
                <a:latin typeface="Arial" charset="0"/>
                <a:ea typeface="宋体" charset="-122"/>
              </a:rPr>
              <a:t> declare &lt;</a:t>
            </a:r>
            <a:r>
              <a:rPr lang="en-US" altLang="zh-CN" i="1" dirty="0">
                <a:latin typeface="Arial" charset="0"/>
                <a:ea typeface="宋体" charset="-122"/>
              </a:rPr>
              <a:t>cursor-name&gt;</a:t>
            </a:r>
            <a:r>
              <a:rPr lang="en-US" altLang="zh-CN" dirty="0">
                <a:latin typeface="Arial" charset="0"/>
                <a:ea typeface="宋体" charset="-122"/>
              </a:rPr>
              <a:t> cursor for</a:t>
            </a:r>
          </a:p>
          <a:p>
            <a:pPr marL="457200" lvl="1" indent="0">
              <a:buFont typeface="Wingdings" charset="2"/>
              <a:buNone/>
            </a:pPr>
            <a:r>
              <a:rPr lang="en-US" altLang="zh-CN" i="1" dirty="0">
                <a:latin typeface="Arial" charset="0"/>
                <a:ea typeface="宋体" charset="-122"/>
              </a:rPr>
              <a:t>            &lt;select-statement&gt;</a:t>
            </a:r>
            <a:endParaRPr lang="en-US" altLang="zh-CN" dirty="0">
              <a:latin typeface="Arial" charset="0"/>
              <a:ea typeface="宋体" charset="-122"/>
            </a:endParaRPr>
          </a:p>
          <a:p>
            <a:pPr marL="457200" lvl="1" indent="0">
              <a:buFont typeface="Wingdings" charset="2"/>
              <a:buNone/>
            </a:pPr>
            <a:r>
              <a:rPr lang="en-US" altLang="zh-CN" dirty="0">
                <a:latin typeface="Arial" charset="0"/>
                <a:ea typeface="宋体" charset="-122"/>
              </a:rPr>
              <a:t>            [for {read only | update [of &lt;</a:t>
            </a:r>
            <a:r>
              <a:rPr lang="en-US" altLang="zh-CN" i="1" dirty="0">
                <a:latin typeface="Arial" charset="0"/>
                <a:ea typeface="宋体" charset="-122"/>
              </a:rPr>
              <a:t>column-list&gt;</a:t>
            </a:r>
            <a:r>
              <a:rPr lang="en-US" altLang="zh-CN" dirty="0">
                <a:latin typeface="Arial" charset="0"/>
                <a:ea typeface="宋体" charset="-122"/>
              </a:rPr>
              <a:t>]}];</a:t>
            </a:r>
          </a:p>
          <a:p>
            <a:r>
              <a:rPr lang="en-US" altLang="zh-CN" dirty="0">
                <a:solidFill>
                  <a:srgbClr val="800000"/>
                </a:solidFill>
                <a:latin typeface="Arial" charset="0"/>
                <a:ea typeface="宋体" charset="-122"/>
              </a:rPr>
              <a:t>for read only </a:t>
            </a:r>
            <a:r>
              <a:rPr lang="en-US" altLang="zh-CN" dirty="0">
                <a:latin typeface="Arial" charset="0"/>
                <a:ea typeface="宋体" charset="-122"/>
              </a:rPr>
              <a:t>is used to prohibits deletes or updates based on the cursor.</a:t>
            </a:r>
          </a:p>
          <a:p>
            <a:r>
              <a:rPr lang="en-US" altLang="zh-CN" dirty="0">
                <a:solidFill>
                  <a:srgbClr val="800000"/>
                </a:solidFill>
                <a:latin typeface="Arial" charset="0"/>
                <a:ea typeface="宋体" charset="-122"/>
              </a:rPr>
              <a:t>for update [of &lt;column-list&gt;] </a:t>
            </a:r>
            <a:r>
              <a:rPr lang="en-US" altLang="zh-CN" dirty="0">
                <a:latin typeface="Arial" charset="0"/>
                <a:ea typeface="宋体" charset="-122"/>
              </a:rPr>
              <a:t>is used in cases of </a:t>
            </a:r>
            <a:r>
              <a:rPr lang="en-US" altLang="zh-CN" i="1" dirty="0">
                <a:latin typeface="Arial" charset="0"/>
                <a:ea typeface="宋体" charset="-122"/>
              </a:rPr>
              <a:t>positioned </a:t>
            </a:r>
            <a:r>
              <a:rPr lang="en-US" altLang="zh-CN" dirty="0">
                <a:latin typeface="Arial" charset="0"/>
                <a:ea typeface="宋体" charset="-122"/>
              </a:rPr>
              <a:t>deletes or updates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282BCD02-1A74-184C-BC49-A5F279F00CF1}" type="slidenum">
              <a:rPr lang="en-US" altLang="en-US" smtClean="0"/>
              <a:pPr>
                <a:defRPr/>
              </a:pPr>
              <a:t>15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4467327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9050"/>
            <a:ext cx="8736013" cy="818878"/>
          </a:xfrm>
        </p:spPr>
        <p:txBody>
          <a:bodyPr/>
          <a:lstStyle/>
          <a:p>
            <a:r>
              <a:rPr lang="en-CA" altLang="zh-CN">
                <a:latin typeface="Arial" charset="0"/>
                <a:ea typeface="宋体" charset="-122"/>
              </a:rPr>
              <a:t>Implicit vs Explicit Stop Condition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980728"/>
            <a:ext cx="7983736" cy="5734472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exec </a:t>
            </a:r>
            <a:r>
              <a:rPr lang="en-US" altLang="zh-CN" sz="2400" dirty="0" err="1">
                <a:solidFill>
                  <a:srgbClr val="990101"/>
                </a:solidFill>
                <a:latin typeface="Arial" charset="0"/>
                <a:ea typeface="宋体" charset="-122"/>
              </a:rPr>
              <a:t>sql</a:t>
            </a:r>
            <a:r>
              <a:rPr lang="en-US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 </a:t>
            </a:r>
            <a:r>
              <a:rPr lang="en-US" altLang="zh-CN" sz="2400" b="1" dirty="0">
                <a:solidFill>
                  <a:srgbClr val="990101"/>
                </a:solidFill>
                <a:latin typeface="Arial" charset="0"/>
                <a:ea typeface="宋体" charset="-122"/>
              </a:rPr>
              <a:t>whenever not found </a:t>
            </a:r>
            <a:r>
              <a:rPr lang="en-US" altLang="zh-CN" sz="2400" dirty="0" err="1">
                <a:solidFill>
                  <a:srgbClr val="990101"/>
                </a:solidFill>
                <a:latin typeface="Arial" charset="0"/>
                <a:ea typeface="宋体" charset="-122"/>
              </a:rPr>
              <a:t>goto</a:t>
            </a:r>
            <a:r>
              <a:rPr lang="en-US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 done;</a:t>
            </a:r>
          </a:p>
          <a:p>
            <a:pPr eaLnBrk="1" hangingPunct="1">
              <a:buFont typeface="Wingdings" charset="2"/>
              <a:buNone/>
            </a:pPr>
            <a:r>
              <a:rPr lang="en-US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exec </a:t>
            </a:r>
            <a:r>
              <a:rPr lang="en-US" altLang="zh-CN" sz="2400" dirty="0" err="1">
                <a:solidFill>
                  <a:srgbClr val="990101"/>
                </a:solidFill>
                <a:latin typeface="Arial" charset="0"/>
                <a:ea typeface="宋体" charset="-122"/>
              </a:rPr>
              <a:t>sql</a:t>
            </a:r>
            <a:r>
              <a:rPr lang="en-US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 open </a:t>
            </a:r>
            <a:r>
              <a:rPr lang="en-US" altLang="zh-CN" sz="2400" b="1" dirty="0">
                <a:solidFill>
                  <a:srgbClr val="990101"/>
                </a:solidFill>
                <a:latin typeface="Arial" charset="0"/>
                <a:ea typeface="宋体" charset="-122"/>
              </a:rPr>
              <a:t>s-cursor</a:t>
            </a:r>
            <a:r>
              <a:rPr lang="en-US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;</a:t>
            </a:r>
          </a:p>
          <a:p>
            <a:pPr eaLnBrk="1" hangingPunct="1">
              <a:buFont typeface="Wingdings" charset="2"/>
              <a:buNone/>
            </a:pPr>
            <a:r>
              <a:rPr lang="en-CA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while(1) {</a:t>
            </a:r>
          </a:p>
          <a:p>
            <a:pPr eaLnBrk="1" hangingPunct="1">
              <a:buFont typeface="Wingdings" charset="2"/>
              <a:buNone/>
            </a:pPr>
            <a:r>
              <a:rPr lang="en-CA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        exec </a:t>
            </a:r>
            <a:r>
              <a:rPr lang="en-CA" altLang="zh-CN" sz="2400" dirty="0" err="1">
                <a:solidFill>
                  <a:srgbClr val="990101"/>
                </a:solidFill>
                <a:latin typeface="Arial" charset="0"/>
                <a:ea typeface="宋体" charset="-122"/>
              </a:rPr>
              <a:t>sql</a:t>
            </a:r>
            <a:r>
              <a:rPr lang="en-CA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 fetch </a:t>
            </a:r>
            <a:r>
              <a:rPr lang="en-CA" altLang="zh-CN" sz="2400" b="1" dirty="0" err="1">
                <a:solidFill>
                  <a:srgbClr val="990101"/>
                </a:solidFill>
                <a:latin typeface="Arial" charset="0"/>
                <a:ea typeface="宋体" charset="-122"/>
              </a:rPr>
              <a:t>s_cursor</a:t>
            </a:r>
            <a:endParaRPr lang="en-CA" altLang="zh-CN" sz="2400" b="1" dirty="0">
              <a:solidFill>
                <a:srgbClr val="990101"/>
              </a:solidFill>
              <a:latin typeface="Arial" charset="0"/>
              <a:ea typeface="宋体" charset="-122"/>
            </a:endParaRPr>
          </a:p>
          <a:p>
            <a:pPr eaLnBrk="1" hangingPunct="1">
              <a:buFont typeface="Wingdings" charset="2"/>
              <a:buNone/>
            </a:pPr>
            <a:r>
              <a:rPr lang="en-CA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        into :</a:t>
            </a:r>
            <a:r>
              <a:rPr lang="en-CA" altLang="zh-CN" sz="2400" dirty="0" err="1">
                <a:solidFill>
                  <a:srgbClr val="990101"/>
                </a:solidFill>
                <a:latin typeface="Arial" charset="0"/>
                <a:ea typeface="宋体" charset="-122"/>
              </a:rPr>
              <a:t>sno</a:t>
            </a:r>
            <a:r>
              <a:rPr lang="en-CA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, :</a:t>
            </a:r>
            <a:r>
              <a:rPr lang="en-CA" altLang="zh-CN" sz="2400" dirty="0" err="1">
                <a:solidFill>
                  <a:srgbClr val="990101"/>
                </a:solidFill>
                <a:latin typeface="Arial" charset="0"/>
                <a:ea typeface="宋体" charset="-122"/>
              </a:rPr>
              <a:t>sname</a:t>
            </a:r>
            <a:r>
              <a:rPr lang="en-CA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, :age;</a:t>
            </a:r>
          </a:p>
          <a:p>
            <a:pPr eaLnBrk="1" hangingPunct="1">
              <a:buFont typeface="Wingdings" charset="2"/>
              <a:buNone/>
            </a:pPr>
            <a:r>
              <a:rPr lang="en-CA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        </a:t>
            </a:r>
            <a:r>
              <a:rPr lang="en-CA" altLang="zh-CN" sz="2400" dirty="0" err="1">
                <a:solidFill>
                  <a:srgbClr val="990101"/>
                </a:solidFill>
                <a:latin typeface="Arial" charset="0"/>
                <a:ea typeface="宋体" charset="-122"/>
              </a:rPr>
              <a:t>printf</a:t>
            </a:r>
            <a:r>
              <a:rPr lang="en-CA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("%4s  %10s %11d\n", </a:t>
            </a:r>
            <a:r>
              <a:rPr lang="en-CA" altLang="zh-CN" sz="2400" dirty="0" err="1">
                <a:solidFill>
                  <a:srgbClr val="990101"/>
                </a:solidFill>
                <a:latin typeface="Arial" charset="0"/>
                <a:ea typeface="宋体" charset="-122"/>
              </a:rPr>
              <a:t>sno</a:t>
            </a:r>
            <a:r>
              <a:rPr lang="en-CA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, </a:t>
            </a:r>
            <a:r>
              <a:rPr lang="en-CA" altLang="zh-CN" sz="2400" dirty="0" err="1">
                <a:solidFill>
                  <a:srgbClr val="990101"/>
                </a:solidFill>
                <a:latin typeface="Arial" charset="0"/>
                <a:ea typeface="宋体" charset="-122"/>
              </a:rPr>
              <a:t>sname</a:t>
            </a:r>
            <a:r>
              <a:rPr lang="en-CA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, age);</a:t>
            </a:r>
          </a:p>
          <a:p>
            <a:pPr eaLnBrk="1" hangingPunct="1">
              <a:buFont typeface="Wingdings" charset="2"/>
              <a:buNone/>
            </a:pPr>
            <a:r>
              <a:rPr lang="en-CA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 }</a:t>
            </a:r>
          </a:p>
          <a:p>
            <a:pPr eaLnBrk="1" hangingPunct="1">
              <a:buFont typeface="Wingdings" charset="2"/>
              <a:buNone/>
            </a:pPr>
            <a:r>
              <a:rPr lang="en-US" altLang="zh-CN" sz="2400" dirty="0">
                <a:solidFill>
                  <a:srgbClr val="7030A0"/>
                </a:solidFill>
                <a:latin typeface="Arial" charset="0"/>
                <a:ea typeface="宋体" charset="-122"/>
              </a:rPr>
              <a:t>exec </a:t>
            </a:r>
            <a:r>
              <a:rPr lang="en-US" altLang="zh-CN" sz="2400" dirty="0" err="1">
                <a:solidFill>
                  <a:srgbClr val="7030A0"/>
                </a:solidFill>
                <a:latin typeface="Arial" charset="0"/>
                <a:ea typeface="宋体" charset="-122"/>
              </a:rPr>
              <a:t>sql</a:t>
            </a:r>
            <a:r>
              <a:rPr lang="en-US" altLang="zh-CN" sz="2400" dirty="0">
                <a:solidFill>
                  <a:srgbClr val="7030A0"/>
                </a:solidFill>
                <a:latin typeface="Arial" charset="0"/>
                <a:ea typeface="宋体" charset="-122"/>
              </a:rPr>
              <a:t> open </a:t>
            </a:r>
            <a:r>
              <a:rPr lang="en-US" altLang="zh-CN" sz="2400" b="1" dirty="0">
                <a:solidFill>
                  <a:srgbClr val="7030A0"/>
                </a:solidFill>
                <a:latin typeface="Arial" charset="0"/>
                <a:ea typeface="宋体" charset="-122"/>
              </a:rPr>
              <a:t>s-cursor</a:t>
            </a:r>
            <a:r>
              <a:rPr lang="en-US" altLang="zh-CN" sz="2400" dirty="0">
                <a:solidFill>
                  <a:srgbClr val="7030A0"/>
                </a:solidFill>
                <a:latin typeface="Arial" charset="0"/>
                <a:ea typeface="宋体" charset="-122"/>
              </a:rPr>
              <a:t>;</a:t>
            </a:r>
          </a:p>
          <a:p>
            <a:pPr eaLnBrk="1" hangingPunct="1">
              <a:buFont typeface="Wingdings" charset="2"/>
              <a:buNone/>
            </a:pPr>
            <a:r>
              <a:rPr lang="en-US" altLang="zh-CN" sz="2400" dirty="0">
                <a:solidFill>
                  <a:srgbClr val="7030A0"/>
                </a:solidFill>
                <a:latin typeface="Arial" charset="0"/>
                <a:ea typeface="宋体" charset="-122"/>
              </a:rPr>
              <a:t>exec </a:t>
            </a:r>
            <a:r>
              <a:rPr lang="en-US" altLang="zh-CN" sz="2400" dirty="0" err="1">
                <a:solidFill>
                  <a:srgbClr val="7030A0"/>
                </a:solidFill>
                <a:latin typeface="Arial" charset="0"/>
                <a:ea typeface="宋体" charset="-122"/>
              </a:rPr>
              <a:t>sql</a:t>
            </a:r>
            <a:r>
              <a:rPr lang="en-US" altLang="zh-CN" sz="2400" dirty="0">
                <a:solidFill>
                  <a:srgbClr val="7030A0"/>
                </a:solidFill>
                <a:latin typeface="Arial" charset="0"/>
                <a:ea typeface="宋体" charset="-122"/>
              </a:rPr>
              <a:t> fetch </a:t>
            </a:r>
            <a:r>
              <a:rPr lang="en-CA" altLang="zh-CN" sz="2400" b="1" dirty="0" err="1">
                <a:solidFill>
                  <a:srgbClr val="7030A0"/>
                </a:solidFill>
                <a:latin typeface="Arial" charset="0"/>
                <a:ea typeface="宋体" charset="-122"/>
              </a:rPr>
              <a:t>s_cursor</a:t>
            </a:r>
            <a:r>
              <a:rPr lang="en-CA" altLang="zh-CN" sz="2400" dirty="0">
                <a:solidFill>
                  <a:srgbClr val="7030A0"/>
                </a:solidFill>
                <a:latin typeface="Arial" charset="0"/>
                <a:ea typeface="宋体" charset="-122"/>
              </a:rPr>
              <a:t> into :</a:t>
            </a:r>
            <a:r>
              <a:rPr lang="en-CA" altLang="zh-CN" sz="2400" dirty="0" err="1">
                <a:solidFill>
                  <a:srgbClr val="7030A0"/>
                </a:solidFill>
                <a:latin typeface="Arial" charset="0"/>
                <a:ea typeface="宋体" charset="-122"/>
              </a:rPr>
              <a:t>sno</a:t>
            </a:r>
            <a:r>
              <a:rPr lang="en-CA" altLang="zh-CN" sz="2400" dirty="0">
                <a:solidFill>
                  <a:srgbClr val="7030A0"/>
                </a:solidFill>
                <a:latin typeface="Arial" charset="0"/>
                <a:ea typeface="宋体" charset="-122"/>
              </a:rPr>
              <a:t>, :</a:t>
            </a:r>
            <a:r>
              <a:rPr lang="en-CA" altLang="zh-CN" sz="2400" dirty="0" err="1">
                <a:solidFill>
                  <a:srgbClr val="7030A0"/>
                </a:solidFill>
                <a:latin typeface="Arial" charset="0"/>
                <a:ea typeface="宋体" charset="-122"/>
              </a:rPr>
              <a:t>sname</a:t>
            </a:r>
            <a:r>
              <a:rPr lang="en-CA" altLang="zh-CN" sz="2400" dirty="0">
                <a:solidFill>
                  <a:srgbClr val="7030A0"/>
                </a:solidFill>
                <a:latin typeface="Arial" charset="0"/>
                <a:ea typeface="宋体" charset="-122"/>
              </a:rPr>
              <a:t>, :age;</a:t>
            </a:r>
          </a:p>
          <a:p>
            <a:pPr eaLnBrk="1" hangingPunct="1">
              <a:buFont typeface="Wingdings" charset="2"/>
              <a:buNone/>
            </a:pPr>
            <a:r>
              <a:rPr lang="en-CA" altLang="zh-CN" sz="2400" b="1" dirty="0">
                <a:solidFill>
                  <a:srgbClr val="7030A0"/>
                </a:solidFill>
                <a:latin typeface="Arial" charset="0"/>
                <a:ea typeface="宋体" charset="-122"/>
              </a:rPr>
              <a:t>while(</a:t>
            </a:r>
            <a:r>
              <a:rPr lang="en-CA" altLang="zh-CN" sz="2400" b="1" dirty="0" err="1">
                <a:solidFill>
                  <a:srgbClr val="7030A0"/>
                </a:solidFill>
                <a:latin typeface="Arial" charset="0"/>
                <a:ea typeface="宋体" charset="-122"/>
              </a:rPr>
              <a:t>sqlca.sqlcode</a:t>
            </a:r>
            <a:r>
              <a:rPr lang="en-CA" altLang="zh-CN" sz="2400" b="1" dirty="0">
                <a:solidFill>
                  <a:srgbClr val="7030A0"/>
                </a:solidFill>
                <a:latin typeface="Arial" charset="0"/>
                <a:ea typeface="宋体" charset="-122"/>
              </a:rPr>
              <a:t>==0) </a:t>
            </a:r>
            <a:r>
              <a:rPr lang="en-CA" altLang="zh-CN" sz="2400" dirty="0">
                <a:solidFill>
                  <a:srgbClr val="7030A0"/>
                </a:solidFill>
                <a:latin typeface="Arial" charset="0"/>
                <a:ea typeface="宋体" charset="-122"/>
              </a:rPr>
              <a:t>{</a:t>
            </a:r>
          </a:p>
          <a:p>
            <a:pPr eaLnBrk="1" hangingPunct="1">
              <a:buFont typeface="Wingdings" charset="2"/>
              <a:buNone/>
            </a:pPr>
            <a:r>
              <a:rPr lang="en-CA" altLang="zh-CN" sz="2400" dirty="0">
                <a:solidFill>
                  <a:srgbClr val="7030A0"/>
                </a:solidFill>
                <a:latin typeface="Arial" charset="0"/>
                <a:ea typeface="宋体" charset="-122"/>
              </a:rPr>
              <a:t>     </a:t>
            </a:r>
            <a:r>
              <a:rPr lang="en-CA" altLang="zh-CN" sz="2400" dirty="0" err="1">
                <a:solidFill>
                  <a:srgbClr val="7030A0"/>
                </a:solidFill>
                <a:latin typeface="Arial" charset="0"/>
                <a:ea typeface="宋体" charset="-122"/>
              </a:rPr>
              <a:t>printf</a:t>
            </a:r>
            <a:r>
              <a:rPr lang="en-CA" altLang="zh-CN" sz="2400" dirty="0">
                <a:solidFill>
                  <a:srgbClr val="7030A0"/>
                </a:solidFill>
                <a:latin typeface="Arial" charset="0"/>
                <a:ea typeface="宋体" charset="-122"/>
              </a:rPr>
              <a:t>("%4s  %10s %11d\n", </a:t>
            </a:r>
            <a:r>
              <a:rPr lang="en-CA" altLang="zh-CN" sz="2400" dirty="0" err="1">
                <a:solidFill>
                  <a:srgbClr val="7030A0"/>
                </a:solidFill>
                <a:latin typeface="Arial" charset="0"/>
                <a:ea typeface="宋体" charset="-122"/>
              </a:rPr>
              <a:t>sno</a:t>
            </a:r>
            <a:r>
              <a:rPr lang="en-CA" altLang="zh-CN" sz="2400" dirty="0">
                <a:solidFill>
                  <a:srgbClr val="7030A0"/>
                </a:solidFill>
                <a:latin typeface="Arial" charset="0"/>
                <a:ea typeface="宋体" charset="-122"/>
              </a:rPr>
              <a:t>, </a:t>
            </a:r>
            <a:r>
              <a:rPr lang="en-CA" altLang="zh-CN" sz="2400" dirty="0" err="1">
                <a:solidFill>
                  <a:srgbClr val="7030A0"/>
                </a:solidFill>
                <a:latin typeface="Arial" charset="0"/>
                <a:ea typeface="宋体" charset="-122"/>
              </a:rPr>
              <a:t>sname</a:t>
            </a:r>
            <a:r>
              <a:rPr lang="en-CA" altLang="zh-CN" sz="2400" dirty="0">
                <a:solidFill>
                  <a:srgbClr val="7030A0"/>
                </a:solidFill>
                <a:latin typeface="Arial" charset="0"/>
                <a:ea typeface="宋体" charset="-122"/>
              </a:rPr>
              <a:t>, age);</a:t>
            </a:r>
          </a:p>
          <a:p>
            <a:pPr eaLnBrk="1" hangingPunct="1">
              <a:buFont typeface="Wingdings" charset="2"/>
              <a:buNone/>
            </a:pPr>
            <a:r>
              <a:rPr lang="en-CA" altLang="zh-CN" sz="2400" dirty="0">
                <a:solidFill>
                  <a:srgbClr val="7030A0"/>
                </a:solidFill>
                <a:latin typeface="Arial" charset="0"/>
                <a:ea typeface="宋体" charset="-122"/>
              </a:rPr>
              <a:t>     exec </a:t>
            </a:r>
            <a:r>
              <a:rPr lang="en-CA" altLang="zh-CN" sz="2400" dirty="0" err="1">
                <a:solidFill>
                  <a:srgbClr val="7030A0"/>
                </a:solidFill>
                <a:latin typeface="Arial" charset="0"/>
                <a:ea typeface="宋体" charset="-122"/>
              </a:rPr>
              <a:t>sql</a:t>
            </a:r>
            <a:r>
              <a:rPr lang="en-CA" altLang="zh-CN" sz="2400" dirty="0">
                <a:solidFill>
                  <a:srgbClr val="7030A0"/>
                </a:solidFill>
                <a:latin typeface="Arial" charset="0"/>
                <a:ea typeface="宋体" charset="-122"/>
              </a:rPr>
              <a:t> fetch </a:t>
            </a:r>
            <a:r>
              <a:rPr lang="en-CA" altLang="zh-CN" sz="2400" b="1" dirty="0" err="1">
                <a:solidFill>
                  <a:srgbClr val="7030A0"/>
                </a:solidFill>
                <a:latin typeface="Arial" charset="0"/>
                <a:ea typeface="宋体" charset="-122"/>
              </a:rPr>
              <a:t>s_cursor</a:t>
            </a:r>
            <a:r>
              <a:rPr lang="en-CA" altLang="zh-CN" sz="2400" dirty="0">
                <a:solidFill>
                  <a:srgbClr val="7030A0"/>
                </a:solidFill>
                <a:latin typeface="Arial" charset="0"/>
                <a:ea typeface="宋体" charset="-122"/>
              </a:rPr>
              <a:t>  into :</a:t>
            </a:r>
            <a:r>
              <a:rPr lang="en-CA" altLang="zh-CN" sz="2400" dirty="0" err="1">
                <a:solidFill>
                  <a:srgbClr val="7030A0"/>
                </a:solidFill>
                <a:latin typeface="Arial" charset="0"/>
                <a:ea typeface="宋体" charset="-122"/>
              </a:rPr>
              <a:t>sno</a:t>
            </a:r>
            <a:r>
              <a:rPr lang="en-CA" altLang="zh-CN" sz="2400" dirty="0">
                <a:solidFill>
                  <a:srgbClr val="7030A0"/>
                </a:solidFill>
                <a:latin typeface="Arial" charset="0"/>
                <a:ea typeface="宋体" charset="-122"/>
              </a:rPr>
              <a:t>, :</a:t>
            </a:r>
            <a:r>
              <a:rPr lang="en-CA" altLang="zh-CN" sz="2400" dirty="0" err="1">
                <a:solidFill>
                  <a:srgbClr val="7030A0"/>
                </a:solidFill>
                <a:latin typeface="Arial" charset="0"/>
                <a:ea typeface="宋体" charset="-122"/>
              </a:rPr>
              <a:t>sname</a:t>
            </a:r>
            <a:r>
              <a:rPr lang="en-CA" altLang="zh-CN" sz="2400" dirty="0">
                <a:solidFill>
                  <a:srgbClr val="7030A0"/>
                </a:solidFill>
                <a:latin typeface="Arial" charset="0"/>
                <a:ea typeface="宋体" charset="-122"/>
              </a:rPr>
              <a:t>, :age;</a:t>
            </a:r>
          </a:p>
          <a:p>
            <a:pPr eaLnBrk="1" hangingPunct="1">
              <a:buFont typeface="Wingdings" charset="2"/>
              <a:buNone/>
            </a:pPr>
            <a:r>
              <a:rPr lang="en-CA" altLang="zh-CN" sz="2400" dirty="0">
                <a:solidFill>
                  <a:srgbClr val="7030A0"/>
                </a:solidFill>
                <a:latin typeface="Arial" charset="0"/>
                <a:ea typeface="宋体" charset="-122"/>
              </a:rPr>
              <a:t> }</a:t>
            </a:r>
          </a:p>
          <a:p>
            <a:pPr lvl="1" eaLnBrk="1" hangingPunct="1">
              <a:buFont typeface="Wingdings" charset="2"/>
              <a:buNone/>
            </a:pPr>
            <a:endParaRPr lang="en-CA" altLang="zh-CN" sz="2400" b="1" dirty="0">
              <a:latin typeface="Arial" charset="0"/>
              <a:ea typeface="宋体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282BCD02-1A74-184C-BC49-A5F279F00CF1}" type="slidenum">
              <a:rPr lang="en-US" altLang="en-US" smtClean="0"/>
              <a:pPr>
                <a:defRPr/>
              </a:pPr>
              <a:t>16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4272594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7463"/>
            <a:ext cx="8736013" cy="819249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Arial" charset="0"/>
                <a:ea typeface="宋体" charset="-122"/>
              </a:rPr>
              <a:t>Example: cursor2.pc</a:t>
            </a:r>
            <a:endParaRPr lang="en-US" altLang="zh-CN" dirty="0">
              <a:latin typeface="Arial" charset="0"/>
              <a:ea typeface="宋体" charset="-122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2" y="980728"/>
            <a:ext cx="8294688" cy="4800600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CA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exec </a:t>
            </a:r>
            <a:r>
              <a:rPr lang="en-CA" altLang="zh-CN" sz="2400" dirty="0" err="1">
                <a:solidFill>
                  <a:srgbClr val="990101"/>
                </a:solidFill>
                <a:latin typeface="Arial" charset="0"/>
                <a:ea typeface="宋体" charset="-122"/>
              </a:rPr>
              <a:t>sql</a:t>
            </a:r>
            <a:r>
              <a:rPr lang="en-CA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 declare </a:t>
            </a:r>
            <a:r>
              <a:rPr lang="en-CA" altLang="zh-CN" sz="2400" b="1" dirty="0">
                <a:solidFill>
                  <a:srgbClr val="990101"/>
                </a:solidFill>
                <a:latin typeface="Arial" charset="0"/>
                <a:ea typeface="宋体" charset="-122"/>
              </a:rPr>
              <a:t>s-cursor</a:t>
            </a:r>
            <a:r>
              <a:rPr lang="en-CA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 cursor for</a:t>
            </a:r>
          </a:p>
          <a:p>
            <a:pPr eaLnBrk="1" hangingPunct="1">
              <a:buFont typeface="Wingdings" charset="2"/>
              <a:buNone/>
            </a:pPr>
            <a:r>
              <a:rPr lang="en-CA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        select *</a:t>
            </a:r>
          </a:p>
          <a:p>
            <a:pPr eaLnBrk="1" hangingPunct="1">
              <a:buFont typeface="Wingdings" charset="2"/>
              <a:buNone/>
            </a:pPr>
            <a:r>
              <a:rPr lang="en-CA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        from Student;</a:t>
            </a:r>
          </a:p>
          <a:p>
            <a:pPr eaLnBrk="1" hangingPunct="1">
              <a:buFont typeface="Wingdings" charset="2"/>
              <a:buNone/>
            </a:pPr>
            <a:r>
              <a:rPr lang="en-CA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exec </a:t>
            </a:r>
            <a:r>
              <a:rPr lang="en-CA" altLang="zh-CN" sz="2400" dirty="0" err="1">
                <a:solidFill>
                  <a:srgbClr val="990101"/>
                </a:solidFill>
                <a:latin typeface="Arial" charset="0"/>
                <a:ea typeface="宋体" charset="-122"/>
              </a:rPr>
              <a:t>sql</a:t>
            </a:r>
            <a:r>
              <a:rPr lang="en-CA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 connect :MYID;</a:t>
            </a:r>
          </a:p>
          <a:p>
            <a:pPr eaLnBrk="1" hangingPunct="1">
              <a:buFont typeface="Wingdings" charset="2"/>
              <a:buNone/>
            </a:pPr>
            <a:r>
              <a:rPr lang="en-US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if (</a:t>
            </a:r>
            <a:r>
              <a:rPr lang="en-US" altLang="zh-CN" sz="2400" dirty="0" err="1">
                <a:solidFill>
                  <a:srgbClr val="990101"/>
                </a:solidFill>
                <a:latin typeface="Arial" charset="0"/>
                <a:ea typeface="宋体" charset="-122"/>
              </a:rPr>
              <a:t>sqlca.sqlcode</a:t>
            </a:r>
            <a:r>
              <a:rPr lang="en-US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 == 0)</a:t>
            </a:r>
          </a:p>
          <a:p>
            <a:pPr eaLnBrk="1" hangingPunct="1">
              <a:buFont typeface="Wingdings" charset="2"/>
              <a:buNone/>
            </a:pPr>
            <a:r>
              <a:rPr lang="en-US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         </a:t>
            </a:r>
            <a:r>
              <a:rPr lang="en-US" altLang="zh-CN" sz="2400" dirty="0" err="1">
                <a:solidFill>
                  <a:srgbClr val="990101"/>
                </a:solidFill>
                <a:latin typeface="Arial" charset="0"/>
                <a:ea typeface="宋体" charset="-122"/>
              </a:rPr>
              <a:t>printf</a:t>
            </a:r>
            <a:r>
              <a:rPr lang="en-US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("Connected to ORACLE\n");</a:t>
            </a:r>
          </a:p>
          <a:p>
            <a:pPr eaLnBrk="1" hangingPunct="1">
              <a:buFont typeface="Wingdings" charset="2"/>
              <a:buNone/>
            </a:pPr>
            <a:r>
              <a:rPr lang="en-US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    else</a:t>
            </a:r>
          </a:p>
          <a:p>
            <a:pPr eaLnBrk="1" hangingPunct="1">
              <a:buFont typeface="Wingdings" charset="2"/>
              <a:buNone/>
            </a:pPr>
            <a:r>
              <a:rPr lang="en-US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         </a:t>
            </a:r>
            <a:r>
              <a:rPr lang="en-US" altLang="zh-CN" sz="2400" dirty="0" err="1">
                <a:solidFill>
                  <a:srgbClr val="990101"/>
                </a:solidFill>
                <a:latin typeface="Arial" charset="0"/>
                <a:ea typeface="宋体" charset="-122"/>
              </a:rPr>
              <a:t>printf</a:t>
            </a:r>
            <a:r>
              <a:rPr lang="en-US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("Connect Failed\n");</a:t>
            </a:r>
          </a:p>
          <a:p>
            <a:pPr eaLnBrk="1" hangingPunct="1">
              <a:buFont typeface="Wingdings" charset="2"/>
              <a:buNone/>
            </a:pPr>
            <a:endParaRPr lang="en-US" altLang="zh-CN" sz="2400" dirty="0">
              <a:solidFill>
                <a:srgbClr val="990101"/>
              </a:solidFill>
              <a:latin typeface="Arial" charset="0"/>
              <a:ea typeface="宋体" charset="-122"/>
            </a:endParaRPr>
          </a:p>
          <a:p>
            <a:pPr eaLnBrk="1" hangingPunct="1">
              <a:buFont typeface="Wingdings" charset="2"/>
              <a:buNone/>
            </a:pPr>
            <a:r>
              <a:rPr lang="en-US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282BCD02-1A74-184C-BC49-A5F279F00CF1}" type="slidenum">
              <a:rPr lang="en-US" altLang="en-US" smtClean="0"/>
              <a:pPr>
                <a:defRPr/>
              </a:pPr>
              <a:t>17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8704309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/>
          </p:nvPr>
        </p:nvSpPr>
        <p:spPr>
          <a:xfrm>
            <a:off x="457200" y="11114"/>
            <a:ext cx="8015288" cy="788988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宋体" charset="-122"/>
              </a:rPr>
              <a:t>Example: cursor2.pc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5784" y="980728"/>
            <a:ext cx="8294688" cy="5408613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CA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exec </a:t>
            </a:r>
            <a:r>
              <a:rPr lang="en-CA" altLang="zh-CN" sz="2400" dirty="0" err="1">
                <a:solidFill>
                  <a:srgbClr val="990101"/>
                </a:solidFill>
                <a:latin typeface="Arial" charset="0"/>
                <a:ea typeface="宋体" charset="-122"/>
              </a:rPr>
              <a:t>sql</a:t>
            </a:r>
            <a:r>
              <a:rPr lang="en-CA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 open </a:t>
            </a:r>
            <a:r>
              <a:rPr lang="en-CA" altLang="zh-CN" sz="2400" b="1" dirty="0">
                <a:solidFill>
                  <a:srgbClr val="990101"/>
                </a:solidFill>
                <a:latin typeface="Arial" charset="0"/>
                <a:ea typeface="宋体" charset="-122"/>
              </a:rPr>
              <a:t>s-cursor</a:t>
            </a:r>
            <a:r>
              <a:rPr lang="en-CA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;</a:t>
            </a:r>
          </a:p>
          <a:p>
            <a:pPr eaLnBrk="1" hangingPunct="1">
              <a:buFont typeface="Wingdings" charset="2"/>
              <a:buNone/>
            </a:pPr>
            <a:r>
              <a:rPr lang="en-CA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if (</a:t>
            </a:r>
            <a:r>
              <a:rPr lang="en-CA" altLang="zh-CN" sz="2400" dirty="0" err="1">
                <a:solidFill>
                  <a:srgbClr val="990101"/>
                </a:solidFill>
                <a:latin typeface="Arial" charset="0"/>
                <a:ea typeface="宋体" charset="-122"/>
              </a:rPr>
              <a:t>sqlca.sqlcode</a:t>
            </a:r>
            <a:r>
              <a:rPr lang="en-CA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 == 0)</a:t>
            </a:r>
          </a:p>
          <a:p>
            <a:pPr eaLnBrk="1" hangingPunct="1">
              <a:buFont typeface="Wingdings" charset="2"/>
              <a:buNone/>
            </a:pPr>
            <a:r>
              <a:rPr lang="en-CA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       </a:t>
            </a:r>
            <a:r>
              <a:rPr lang="en-CA" altLang="zh-CN" sz="2400" dirty="0" err="1">
                <a:solidFill>
                  <a:srgbClr val="990101"/>
                </a:solidFill>
                <a:latin typeface="Arial" charset="0"/>
                <a:ea typeface="宋体" charset="-122"/>
              </a:rPr>
              <a:t>printf</a:t>
            </a:r>
            <a:r>
              <a:rPr lang="en-CA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("Cursor opened\n");</a:t>
            </a:r>
          </a:p>
          <a:p>
            <a:pPr eaLnBrk="1" hangingPunct="1">
              <a:buFont typeface="Wingdings" charset="2"/>
              <a:buNone/>
            </a:pPr>
            <a:r>
              <a:rPr lang="en-CA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    else</a:t>
            </a:r>
          </a:p>
          <a:p>
            <a:pPr eaLnBrk="1" hangingPunct="1">
              <a:buFont typeface="Wingdings" charset="2"/>
              <a:buNone/>
            </a:pPr>
            <a:r>
              <a:rPr lang="en-CA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       </a:t>
            </a:r>
            <a:r>
              <a:rPr lang="en-CA" altLang="zh-CN" sz="2400" dirty="0" err="1">
                <a:solidFill>
                  <a:srgbClr val="990101"/>
                </a:solidFill>
                <a:latin typeface="Arial" charset="0"/>
                <a:ea typeface="宋体" charset="-122"/>
              </a:rPr>
              <a:t>printf</a:t>
            </a:r>
            <a:r>
              <a:rPr lang="en-CA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("Cursor error\n");</a:t>
            </a:r>
          </a:p>
          <a:p>
            <a:pPr eaLnBrk="1" hangingPunct="1">
              <a:buFont typeface="Wingdings" charset="2"/>
              <a:buNone/>
            </a:pPr>
            <a:endParaRPr lang="en-CA" altLang="zh-CN" sz="2400" dirty="0">
              <a:solidFill>
                <a:srgbClr val="990101"/>
              </a:solidFill>
              <a:latin typeface="Arial" charset="0"/>
              <a:ea typeface="宋体" charset="-122"/>
            </a:endParaRPr>
          </a:p>
          <a:p>
            <a:pPr eaLnBrk="1" hangingPunct="1">
              <a:buFont typeface="Wingdings" charset="2"/>
              <a:buNone/>
            </a:pPr>
            <a:r>
              <a:rPr lang="en-CA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 exec </a:t>
            </a:r>
            <a:r>
              <a:rPr lang="en-CA" altLang="zh-CN" sz="2400" dirty="0" err="1">
                <a:solidFill>
                  <a:srgbClr val="990101"/>
                </a:solidFill>
                <a:latin typeface="Arial" charset="0"/>
                <a:ea typeface="宋体" charset="-122"/>
              </a:rPr>
              <a:t>sql</a:t>
            </a:r>
            <a:r>
              <a:rPr lang="en-CA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 fetch </a:t>
            </a:r>
            <a:r>
              <a:rPr lang="en-CA" altLang="zh-CN" sz="2400" b="1" dirty="0" err="1">
                <a:solidFill>
                  <a:srgbClr val="990101"/>
                </a:solidFill>
                <a:latin typeface="Arial" charset="0"/>
                <a:ea typeface="宋体" charset="-122"/>
              </a:rPr>
              <a:t>s_cursor</a:t>
            </a:r>
            <a:r>
              <a:rPr lang="en-CA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 into :</a:t>
            </a:r>
            <a:r>
              <a:rPr lang="en-CA" altLang="zh-CN" sz="2400" dirty="0" err="1">
                <a:solidFill>
                  <a:srgbClr val="990101"/>
                </a:solidFill>
                <a:latin typeface="Arial" charset="0"/>
                <a:ea typeface="宋体" charset="-122"/>
              </a:rPr>
              <a:t>sno</a:t>
            </a:r>
            <a:r>
              <a:rPr lang="en-CA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, :</a:t>
            </a:r>
            <a:r>
              <a:rPr lang="en-CA" altLang="zh-CN" sz="2400" dirty="0" err="1">
                <a:solidFill>
                  <a:srgbClr val="990101"/>
                </a:solidFill>
                <a:latin typeface="Arial" charset="0"/>
                <a:ea typeface="宋体" charset="-122"/>
              </a:rPr>
              <a:t>sname</a:t>
            </a:r>
            <a:r>
              <a:rPr lang="en-CA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, :age;</a:t>
            </a:r>
          </a:p>
          <a:p>
            <a:pPr eaLnBrk="1" hangingPunct="1">
              <a:buFont typeface="Wingdings" charset="2"/>
              <a:buNone/>
            </a:pPr>
            <a:r>
              <a:rPr lang="en-CA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 while(</a:t>
            </a:r>
            <a:r>
              <a:rPr lang="en-CA" altLang="zh-CN" sz="2400" dirty="0" err="1">
                <a:solidFill>
                  <a:srgbClr val="990101"/>
                </a:solidFill>
                <a:latin typeface="Arial" charset="0"/>
                <a:ea typeface="宋体" charset="-122"/>
              </a:rPr>
              <a:t>sqlca.sqlcode</a:t>
            </a:r>
            <a:r>
              <a:rPr lang="en-CA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==0) {</a:t>
            </a:r>
          </a:p>
          <a:p>
            <a:pPr eaLnBrk="1" hangingPunct="1">
              <a:buFont typeface="Wingdings" charset="2"/>
              <a:buNone/>
            </a:pPr>
            <a:r>
              <a:rPr lang="en-CA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     </a:t>
            </a:r>
            <a:r>
              <a:rPr lang="en-CA" altLang="zh-CN" sz="2400" dirty="0" err="1">
                <a:solidFill>
                  <a:srgbClr val="990101"/>
                </a:solidFill>
                <a:latin typeface="Arial" charset="0"/>
                <a:ea typeface="宋体" charset="-122"/>
              </a:rPr>
              <a:t>printf</a:t>
            </a:r>
            <a:r>
              <a:rPr lang="en-CA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("%4s  %10s %11d\n", </a:t>
            </a:r>
            <a:r>
              <a:rPr lang="en-CA" altLang="zh-CN" sz="2400" dirty="0" err="1">
                <a:solidFill>
                  <a:srgbClr val="990101"/>
                </a:solidFill>
                <a:latin typeface="Arial" charset="0"/>
                <a:ea typeface="宋体" charset="-122"/>
              </a:rPr>
              <a:t>sno</a:t>
            </a:r>
            <a:r>
              <a:rPr lang="en-CA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, </a:t>
            </a:r>
            <a:r>
              <a:rPr lang="en-CA" altLang="zh-CN" sz="2400" dirty="0" err="1">
                <a:solidFill>
                  <a:srgbClr val="990101"/>
                </a:solidFill>
                <a:latin typeface="Arial" charset="0"/>
                <a:ea typeface="宋体" charset="-122"/>
              </a:rPr>
              <a:t>sname</a:t>
            </a:r>
            <a:r>
              <a:rPr lang="en-CA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, age);</a:t>
            </a:r>
          </a:p>
          <a:p>
            <a:pPr eaLnBrk="1" hangingPunct="1">
              <a:buFont typeface="Wingdings" charset="2"/>
              <a:buNone/>
            </a:pPr>
            <a:r>
              <a:rPr lang="en-CA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     exec </a:t>
            </a:r>
            <a:r>
              <a:rPr lang="en-CA" altLang="zh-CN" sz="2400" dirty="0" err="1">
                <a:solidFill>
                  <a:srgbClr val="990101"/>
                </a:solidFill>
                <a:latin typeface="Arial" charset="0"/>
                <a:ea typeface="宋体" charset="-122"/>
              </a:rPr>
              <a:t>sql</a:t>
            </a:r>
            <a:r>
              <a:rPr lang="en-CA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 fetch </a:t>
            </a:r>
            <a:r>
              <a:rPr lang="en-CA" altLang="zh-CN" sz="2400" b="1" dirty="0" err="1">
                <a:solidFill>
                  <a:srgbClr val="990101"/>
                </a:solidFill>
                <a:latin typeface="Arial" charset="0"/>
                <a:ea typeface="宋体" charset="-122"/>
              </a:rPr>
              <a:t>s_cursor</a:t>
            </a:r>
            <a:r>
              <a:rPr lang="en-CA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 into :</a:t>
            </a:r>
            <a:r>
              <a:rPr lang="en-CA" altLang="zh-CN" sz="2400" dirty="0" err="1">
                <a:solidFill>
                  <a:srgbClr val="990101"/>
                </a:solidFill>
                <a:latin typeface="Arial" charset="0"/>
                <a:ea typeface="宋体" charset="-122"/>
              </a:rPr>
              <a:t>sno</a:t>
            </a:r>
            <a:r>
              <a:rPr lang="en-CA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, :</a:t>
            </a:r>
            <a:r>
              <a:rPr lang="en-CA" altLang="zh-CN" sz="2400" dirty="0" err="1">
                <a:solidFill>
                  <a:srgbClr val="990101"/>
                </a:solidFill>
                <a:latin typeface="Arial" charset="0"/>
                <a:ea typeface="宋体" charset="-122"/>
              </a:rPr>
              <a:t>sname</a:t>
            </a:r>
            <a:r>
              <a:rPr lang="en-CA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, :age;</a:t>
            </a:r>
          </a:p>
          <a:p>
            <a:pPr eaLnBrk="1" hangingPunct="1">
              <a:buFont typeface="Wingdings" charset="2"/>
              <a:buNone/>
            </a:pPr>
            <a:r>
              <a:rPr lang="en-CA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   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282BCD02-1A74-184C-BC49-A5F279F00CF1}" type="slidenum">
              <a:rPr lang="en-US" altLang="en-US" smtClean="0"/>
              <a:pPr>
                <a:defRPr/>
              </a:pPr>
              <a:t>18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2138358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>
          <a:xfrm>
            <a:off x="381000" y="28575"/>
            <a:ext cx="8015288" cy="808137"/>
          </a:xfrm>
        </p:spPr>
        <p:txBody>
          <a:bodyPr/>
          <a:lstStyle/>
          <a:p>
            <a:r>
              <a:rPr lang="en-US" altLang="zh-CN">
                <a:latin typeface="Arial" charset="0"/>
                <a:ea typeface="宋体" charset="-122"/>
              </a:rPr>
              <a:t>Positioned Deletes and Updates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31746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94688" cy="5202461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宋体" charset="-122"/>
              </a:rPr>
              <a:t>The syntax for cursor declaration is</a:t>
            </a:r>
          </a:p>
          <a:p>
            <a:pPr marL="457200" lvl="1" indent="0">
              <a:buFont typeface="Wingdings" charset="2"/>
              <a:buNone/>
            </a:pPr>
            <a:r>
              <a:rPr lang="en-US" altLang="zh-CN" dirty="0">
                <a:latin typeface="Arial" charset="0"/>
                <a:ea typeface="宋体" charset="-122"/>
              </a:rPr>
              <a:t>   exec </a:t>
            </a:r>
            <a:r>
              <a:rPr lang="en-US" altLang="zh-CN" dirty="0" err="1">
                <a:latin typeface="Arial" charset="0"/>
                <a:ea typeface="宋体" charset="-122"/>
              </a:rPr>
              <a:t>sql</a:t>
            </a:r>
            <a:r>
              <a:rPr lang="en-US" altLang="zh-CN" dirty="0">
                <a:latin typeface="Arial" charset="0"/>
                <a:ea typeface="宋体" charset="-122"/>
              </a:rPr>
              <a:t> declare &lt;</a:t>
            </a:r>
            <a:r>
              <a:rPr lang="en-US" altLang="zh-CN" i="1" dirty="0">
                <a:latin typeface="Arial" charset="0"/>
                <a:ea typeface="宋体" charset="-122"/>
              </a:rPr>
              <a:t>cursor-name&gt;</a:t>
            </a:r>
            <a:r>
              <a:rPr lang="en-US" altLang="zh-CN" dirty="0">
                <a:latin typeface="Arial" charset="0"/>
                <a:ea typeface="宋体" charset="-122"/>
              </a:rPr>
              <a:t> cursor for</a:t>
            </a:r>
          </a:p>
          <a:p>
            <a:pPr marL="457200" lvl="1" indent="0">
              <a:buFont typeface="Wingdings" charset="2"/>
              <a:buNone/>
            </a:pPr>
            <a:r>
              <a:rPr lang="en-US" altLang="zh-CN" i="1" dirty="0">
                <a:latin typeface="Arial" charset="0"/>
                <a:ea typeface="宋体" charset="-122"/>
              </a:rPr>
              <a:t>            &lt;select-statement&gt;</a:t>
            </a:r>
            <a:endParaRPr lang="en-US" altLang="zh-CN" dirty="0">
              <a:latin typeface="Arial" charset="0"/>
              <a:ea typeface="宋体" charset="-122"/>
            </a:endParaRPr>
          </a:p>
          <a:p>
            <a:pPr marL="457200" lvl="1" indent="0">
              <a:buFont typeface="Wingdings" charset="2"/>
              <a:buNone/>
            </a:pPr>
            <a:r>
              <a:rPr lang="en-US" altLang="zh-CN" dirty="0">
                <a:latin typeface="Arial" charset="0"/>
                <a:ea typeface="宋体" charset="-122"/>
              </a:rPr>
              <a:t>            [for {read only | update [of &lt;</a:t>
            </a:r>
            <a:r>
              <a:rPr lang="en-US" altLang="zh-CN" i="1" dirty="0">
                <a:latin typeface="Arial" charset="0"/>
                <a:ea typeface="宋体" charset="-122"/>
              </a:rPr>
              <a:t>column-list&gt;</a:t>
            </a:r>
            <a:r>
              <a:rPr lang="en-US" altLang="zh-CN" dirty="0">
                <a:latin typeface="Arial" charset="0"/>
                <a:ea typeface="宋体" charset="-122"/>
              </a:rPr>
              <a:t>]}];</a:t>
            </a:r>
          </a:p>
          <a:p>
            <a:r>
              <a:rPr lang="en-US" altLang="zh-CN" dirty="0">
                <a:latin typeface="Arial" charset="0"/>
                <a:ea typeface="宋体" charset="-122"/>
              </a:rPr>
              <a:t>The </a:t>
            </a:r>
            <a:r>
              <a:rPr lang="en-US" altLang="zh-CN" dirty="0">
                <a:solidFill>
                  <a:srgbClr val="00B0F0"/>
                </a:solidFill>
                <a:latin typeface="Arial" charset="0"/>
                <a:ea typeface="宋体" charset="-122"/>
              </a:rPr>
              <a:t>for update clause </a:t>
            </a:r>
            <a:r>
              <a:rPr lang="en-US" altLang="zh-CN" dirty="0">
                <a:latin typeface="Arial" charset="0"/>
                <a:ea typeface="宋体" charset="-122"/>
              </a:rPr>
              <a:t>is used in cases of positioned deletes or updates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282BCD02-1A74-184C-BC49-A5F279F00CF1}" type="slidenum">
              <a:rPr lang="en-US" altLang="en-US" smtClean="0"/>
              <a:pPr>
                <a:defRPr/>
              </a:pPr>
              <a:t>19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9922874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xfrm>
            <a:off x="34925" y="44450"/>
            <a:ext cx="9105900" cy="701050"/>
          </a:xfrm>
        </p:spPr>
        <p:txBody>
          <a:bodyPr/>
          <a:lstStyle/>
          <a:p>
            <a:pPr eaLnBrk="1" hangingPunct="1"/>
            <a:r>
              <a:rPr lang="en-US" altLang="en-US"/>
              <a:t>Cursor Example (</a:t>
            </a:r>
            <a:r>
              <a:rPr lang="en-US" altLang="en-US" dirty="0" err="1"/>
              <a:t>cursor.pc</a:t>
            </a:r>
            <a:r>
              <a:rPr lang="en-US" altLang="en-US" dirty="0"/>
              <a:t>)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25" y="908720"/>
            <a:ext cx="5689203" cy="4800600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CA" altLang="en-US" sz="2400" dirty="0" smtClean="0">
                <a:solidFill>
                  <a:srgbClr val="C00000"/>
                </a:solidFill>
              </a:rPr>
              <a:t>exec </a:t>
            </a:r>
            <a:r>
              <a:rPr lang="en-CA" altLang="en-US" sz="2400" dirty="0" err="1">
                <a:solidFill>
                  <a:srgbClr val="C00000"/>
                </a:solidFill>
              </a:rPr>
              <a:t>sql</a:t>
            </a:r>
            <a:r>
              <a:rPr lang="en-CA" altLang="en-US" sz="2400" dirty="0">
                <a:solidFill>
                  <a:srgbClr val="C00000"/>
                </a:solidFill>
              </a:rPr>
              <a:t> declare </a:t>
            </a:r>
            <a:r>
              <a:rPr lang="en-CA" altLang="en-US" sz="2400" dirty="0" err="1">
                <a:solidFill>
                  <a:srgbClr val="C00000"/>
                </a:solidFill>
              </a:rPr>
              <a:t>scursor</a:t>
            </a:r>
            <a:r>
              <a:rPr lang="en-CA" altLang="en-US" sz="2400" dirty="0">
                <a:solidFill>
                  <a:srgbClr val="C00000"/>
                </a:solidFill>
              </a:rPr>
              <a:t> cursor for</a:t>
            </a:r>
          </a:p>
          <a:p>
            <a:pPr eaLnBrk="1" hangingPunct="1">
              <a:buFont typeface="Wingdings" charset="2"/>
              <a:buNone/>
            </a:pPr>
            <a:r>
              <a:rPr lang="en-CA" altLang="en-US" sz="2400" dirty="0">
                <a:solidFill>
                  <a:srgbClr val="C00000"/>
                </a:solidFill>
              </a:rPr>
              <a:t>        select *</a:t>
            </a:r>
          </a:p>
          <a:p>
            <a:pPr eaLnBrk="1" hangingPunct="1">
              <a:buFont typeface="Wingdings" charset="2"/>
              <a:buNone/>
            </a:pPr>
            <a:r>
              <a:rPr lang="en-CA" altLang="en-US" sz="2400" dirty="0">
                <a:solidFill>
                  <a:srgbClr val="C00000"/>
                </a:solidFill>
              </a:rPr>
              <a:t>        from Student;</a:t>
            </a:r>
          </a:p>
          <a:p>
            <a:pPr eaLnBrk="1" hangingPunct="1">
              <a:buFont typeface="Wingdings" charset="2"/>
              <a:buNone/>
            </a:pPr>
            <a:r>
              <a:rPr lang="en-CA" altLang="en-US" sz="2400" dirty="0">
                <a:solidFill>
                  <a:srgbClr val="C00000"/>
                </a:solidFill>
              </a:rPr>
              <a:t>exec </a:t>
            </a:r>
            <a:r>
              <a:rPr lang="en-CA" altLang="en-US" sz="2400" dirty="0" err="1">
                <a:solidFill>
                  <a:srgbClr val="C00000"/>
                </a:solidFill>
              </a:rPr>
              <a:t>sql</a:t>
            </a:r>
            <a:r>
              <a:rPr lang="en-CA" altLang="en-US" sz="2400" dirty="0">
                <a:solidFill>
                  <a:srgbClr val="C00000"/>
                </a:solidFill>
              </a:rPr>
              <a:t> whenever </a:t>
            </a:r>
            <a:r>
              <a:rPr lang="en-CA" altLang="en-US" sz="2400" dirty="0" err="1">
                <a:solidFill>
                  <a:srgbClr val="C00000"/>
                </a:solidFill>
              </a:rPr>
              <a:t>sqlerror</a:t>
            </a:r>
            <a:r>
              <a:rPr lang="en-CA" altLang="en-US" sz="2400" dirty="0">
                <a:solidFill>
                  <a:srgbClr val="C00000"/>
                </a:solidFill>
              </a:rPr>
              <a:t> </a:t>
            </a:r>
            <a:r>
              <a:rPr lang="en-CA" altLang="en-US" sz="2400" dirty="0" err="1">
                <a:solidFill>
                  <a:srgbClr val="C00000"/>
                </a:solidFill>
              </a:rPr>
              <a:t>goto</a:t>
            </a:r>
            <a:r>
              <a:rPr lang="en-CA" altLang="en-US" sz="2400" dirty="0">
                <a:solidFill>
                  <a:srgbClr val="C00000"/>
                </a:solidFill>
              </a:rPr>
              <a:t> error;</a:t>
            </a:r>
          </a:p>
          <a:p>
            <a:pPr eaLnBrk="1" hangingPunct="1">
              <a:buFont typeface="Wingdings" charset="2"/>
              <a:buNone/>
            </a:pPr>
            <a:r>
              <a:rPr lang="en-CA" altLang="en-US" sz="2400" dirty="0">
                <a:solidFill>
                  <a:srgbClr val="C00000"/>
                </a:solidFill>
              </a:rPr>
              <a:t>exec </a:t>
            </a:r>
            <a:r>
              <a:rPr lang="en-CA" altLang="en-US" sz="2400" dirty="0" err="1">
                <a:solidFill>
                  <a:srgbClr val="C00000"/>
                </a:solidFill>
              </a:rPr>
              <a:t>sql</a:t>
            </a:r>
            <a:r>
              <a:rPr lang="en-CA" altLang="en-US" sz="2400" dirty="0">
                <a:solidFill>
                  <a:srgbClr val="C00000"/>
                </a:solidFill>
              </a:rPr>
              <a:t> whenever not found do break;</a:t>
            </a:r>
          </a:p>
          <a:p>
            <a:pPr eaLnBrk="1" hangingPunct="1">
              <a:buFont typeface="Wingdings" charset="2"/>
              <a:buNone/>
            </a:pPr>
            <a:r>
              <a:rPr lang="en-CA" altLang="en-US" sz="2400" dirty="0">
                <a:solidFill>
                  <a:srgbClr val="C00000"/>
                </a:solidFill>
              </a:rPr>
              <a:t>exec </a:t>
            </a:r>
            <a:r>
              <a:rPr lang="en-CA" altLang="en-US" sz="2400" dirty="0" err="1">
                <a:solidFill>
                  <a:srgbClr val="C00000"/>
                </a:solidFill>
              </a:rPr>
              <a:t>sql</a:t>
            </a:r>
            <a:r>
              <a:rPr lang="en-CA" altLang="en-US" sz="2400" dirty="0">
                <a:solidFill>
                  <a:srgbClr val="C00000"/>
                </a:solidFill>
              </a:rPr>
              <a:t> connect :MYID;</a:t>
            </a:r>
          </a:p>
          <a:p>
            <a:pPr eaLnBrk="1" hangingPunct="1">
              <a:buFont typeface="Wingdings" charset="2"/>
              <a:buNone/>
            </a:pPr>
            <a:r>
              <a:rPr lang="en-CA" altLang="en-US" sz="2400" dirty="0" err="1">
                <a:solidFill>
                  <a:srgbClr val="C00000"/>
                </a:solidFill>
              </a:rPr>
              <a:t>printf</a:t>
            </a:r>
            <a:r>
              <a:rPr lang="en-CA" altLang="en-US" sz="2400" dirty="0">
                <a:solidFill>
                  <a:srgbClr val="C00000"/>
                </a:solidFill>
              </a:rPr>
              <a:t>("Connected to ORACLE\n");</a:t>
            </a:r>
          </a:p>
          <a:p>
            <a:pPr eaLnBrk="1" hangingPunct="1">
              <a:buFont typeface="Wingdings" charset="2"/>
              <a:buNone/>
            </a:pPr>
            <a:r>
              <a:rPr lang="en-CA" altLang="en-US" sz="2400" dirty="0">
                <a:solidFill>
                  <a:srgbClr val="C00000"/>
                </a:solidFill>
              </a:rPr>
              <a:t>exec </a:t>
            </a:r>
            <a:r>
              <a:rPr lang="en-CA" altLang="en-US" sz="2400" dirty="0" err="1">
                <a:solidFill>
                  <a:srgbClr val="C00000"/>
                </a:solidFill>
              </a:rPr>
              <a:t>sql</a:t>
            </a:r>
            <a:r>
              <a:rPr lang="en-CA" altLang="en-US" sz="2400" dirty="0">
                <a:solidFill>
                  <a:srgbClr val="C00000"/>
                </a:solidFill>
              </a:rPr>
              <a:t> open </a:t>
            </a:r>
            <a:r>
              <a:rPr lang="en-CA" altLang="en-US" sz="2400" dirty="0" err="1">
                <a:solidFill>
                  <a:srgbClr val="C00000"/>
                </a:solidFill>
              </a:rPr>
              <a:t>scursor</a:t>
            </a:r>
            <a:r>
              <a:rPr lang="en-CA" altLang="en-US" sz="2400" dirty="0">
                <a:solidFill>
                  <a:srgbClr val="C00000"/>
                </a:solidFill>
              </a:rPr>
              <a:t>;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2400" dirty="0" err="1">
                <a:solidFill>
                  <a:srgbClr val="C00000"/>
                </a:solidFill>
              </a:rPr>
              <a:t>printf</a:t>
            </a:r>
            <a:r>
              <a:rPr lang="en-US" altLang="en-US" sz="2400" dirty="0">
                <a:solidFill>
                  <a:srgbClr val="C00000"/>
                </a:solidFill>
              </a:rPr>
              <a:t>("Cursor opened\n");</a:t>
            </a:r>
          </a:p>
          <a:p>
            <a:pPr eaLnBrk="1" hangingPunct="1">
              <a:buFont typeface="Wingdings" charset="2"/>
              <a:buNone/>
            </a:pPr>
            <a:endParaRPr lang="en-US" altLang="en-US" sz="2400" dirty="0">
              <a:solidFill>
                <a:srgbClr val="C00000"/>
              </a:solidFill>
            </a:endParaRPr>
          </a:p>
          <a:p>
            <a:pPr eaLnBrk="1" hangingPunct="1">
              <a:buFont typeface="Wingdings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   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020272" y="2440093"/>
            <a:ext cx="1224136" cy="65580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DBMS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/>
              <a:t>Server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812360" y="1124744"/>
            <a:ext cx="1224136" cy="5040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Client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156176" y="1124744"/>
            <a:ext cx="1224136" cy="5040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Client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67174" y="1604599"/>
            <a:ext cx="129875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200" b="1" dirty="0" smtClean="0"/>
              <a:t>Network</a:t>
            </a:r>
            <a:endParaRPr lang="en-US" sz="2200" b="1" dirty="0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5940152" y="2060848"/>
            <a:ext cx="3166513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>
            <a:stCxn id="11" idx="2"/>
          </p:cNvCxnSpPr>
          <p:nvPr/>
        </p:nvCxnSpPr>
        <p:spPr bwMode="auto">
          <a:xfrm>
            <a:off x="6768244" y="1628800"/>
            <a:ext cx="0" cy="406686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8388424" y="1628800"/>
            <a:ext cx="0" cy="406686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7668344" y="2060848"/>
            <a:ext cx="0" cy="406686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282BCD02-1A74-184C-BC49-A5F279F00CF1}" type="slidenum">
              <a:rPr lang="en-US" altLang="en-US" smtClean="0"/>
              <a:pPr>
                <a:defRPr/>
              </a:pPr>
              <a:t>2</a:t>
            </a:fld>
            <a:endParaRPr lang="en-CA" altLang="zh-C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4309" y="4003322"/>
            <a:ext cx="5064195" cy="288206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393159" y="4065975"/>
            <a:ext cx="835025" cy="29912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SQLCA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682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736013" cy="992188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Arial" charset="0"/>
                <a:ea typeface="宋体" charset="-122"/>
              </a:rPr>
              <a:t>Example: </a:t>
            </a:r>
            <a:r>
              <a:rPr lang="en-US" altLang="zh-CN" dirty="0" err="1" smtClean="0">
                <a:latin typeface="Arial" charset="0"/>
                <a:ea typeface="宋体" charset="-122"/>
              </a:rPr>
              <a:t>cursorforupdate.pc</a:t>
            </a:r>
            <a:endParaRPr lang="en-US" altLang="zh-CN" dirty="0">
              <a:latin typeface="Arial" charset="0"/>
              <a:ea typeface="宋体" charset="-122"/>
            </a:endParaRPr>
          </a:p>
        </p:txBody>
      </p:sp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3048000"/>
            <a:ext cx="8294688" cy="3284538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charset="0"/>
                <a:ea typeface="宋体" charset="-122"/>
              </a:rPr>
              <a:t>Delete students who do not take any course</a:t>
            </a:r>
            <a:endParaRPr lang="en-CA" altLang="zh-CN" dirty="0">
              <a:solidFill>
                <a:srgbClr val="800000"/>
              </a:solidFill>
              <a:latin typeface="Arial" charset="0"/>
              <a:ea typeface="宋体" charset="-122"/>
            </a:endParaRPr>
          </a:p>
          <a:p>
            <a:pPr eaLnBrk="1" hangingPunct="1"/>
            <a:r>
              <a:rPr lang="en-CA" altLang="zh-CN" dirty="0" smtClean="0">
                <a:latin typeface="Arial" charset="0"/>
                <a:ea typeface="宋体" charset="-122"/>
              </a:rPr>
              <a:t>Find </a:t>
            </a:r>
            <a:r>
              <a:rPr lang="en-CA" altLang="zh-CN" dirty="0">
                <a:latin typeface="Arial" charset="0"/>
                <a:ea typeface="宋体" charset="-122"/>
              </a:rPr>
              <a:t>students who do not take any </a:t>
            </a:r>
            <a:r>
              <a:rPr lang="en-CA" altLang="zh-CN" dirty="0" smtClean="0">
                <a:latin typeface="Arial" charset="0"/>
                <a:ea typeface="宋体" charset="-122"/>
              </a:rPr>
              <a:t>course</a:t>
            </a:r>
            <a:endParaRPr lang="en-CA" altLang="zh-CN" dirty="0">
              <a:latin typeface="Arial" charset="0"/>
              <a:ea typeface="宋体" charset="-122"/>
            </a:endParaRPr>
          </a:p>
          <a:p>
            <a:pPr lvl="1" eaLnBrk="1" hangingPunct="1">
              <a:lnSpc>
                <a:spcPts val="2500"/>
              </a:lnSpc>
              <a:buFont typeface="Wingdings" charset="2"/>
              <a:buNone/>
            </a:pPr>
            <a:r>
              <a:rPr lang="en-US" altLang="zh-CN" dirty="0" smtClean="0">
                <a:solidFill>
                  <a:srgbClr val="800000"/>
                </a:solidFill>
                <a:latin typeface="Arial" charset="0"/>
                <a:ea typeface="宋体" charset="-122"/>
              </a:rPr>
              <a:t>select   *</a:t>
            </a:r>
          </a:p>
          <a:p>
            <a:pPr lvl="1" eaLnBrk="1" hangingPunct="1">
              <a:lnSpc>
                <a:spcPts val="2500"/>
              </a:lnSpc>
              <a:buFont typeface="Wingdings" charset="2"/>
              <a:buNone/>
            </a:pPr>
            <a:r>
              <a:rPr lang="en-US" altLang="zh-CN" dirty="0" smtClean="0">
                <a:solidFill>
                  <a:srgbClr val="800000"/>
                </a:solidFill>
                <a:latin typeface="Arial" charset="0"/>
                <a:ea typeface="宋体" charset="-122"/>
              </a:rPr>
              <a:t>from     Student</a:t>
            </a:r>
          </a:p>
          <a:p>
            <a:pPr lvl="1" eaLnBrk="1" hangingPunct="1">
              <a:lnSpc>
                <a:spcPts val="2500"/>
              </a:lnSpc>
              <a:buFont typeface="Wingdings" charset="2"/>
              <a:buNone/>
            </a:pPr>
            <a:r>
              <a:rPr lang="en-US" altLang="zh-CN" dirty="0" smtClean="0">
                <a:solidFill>
                  <a:srgbClr val="800000"/>
                </a:solidFill>
                <a:latin typeface="Arial" charset="0"/>
                <a:ea typeface="宋体" charset="-122"/>
              </a:rPr>
              <a:t>where  </a:t>
            </a:r>
            <a:r>
              <a:rPr lang="en-US" altLang="zh-CN" dirty="0">
                <a:solidFill>
                  <a:srgbClr val="800000"/>
                </a:solidFill>
                <a:latin typeface="Arial" charset="0"/>
                <a:ea typeface="宋体" charset="-122"/>
              </a:rPr>
              <a:t>not exists</a:t>
            </a:r>
          </a:p>
          <a:p>
            <a:pPr lvl="2" eaLnBrk="1" hangingPunct="1">
              <a:lnSpc>
                <a:spcPts val="2500"/>
              </a:lnSpc>
              <a:buFont typeface="Wingdings" charset="2"/>
              <a:buNone/>
            </a:pPr>
            <a:r>
              <a:rPr lang="en-US" altLang="zh-CN" sz="2700" dirty="0" smtClean="0">
                <a:solidFill>
                  <a:srgbClr val="800000"/>
                </a:solidFill>
                <a:latin typeface="Arial" charset="0"/>
                <a:ea typeface="宋体" charset="-122"/>
              </a:rPr>
              <a:t>(   </a:t>
            </a:r>
            <a:r>
              <a:rPr lang="en-US" altLang="zh-CN" sz="2700" dirty="0">
                <a:solidFill>
                  <a:srgbClr val="800000"/>
                </a:solidFill>
                <a:latin typeface="Arial" charset="0"/>
                <a:ea typeface="宋体" charset="-122"/>
              </a:rPr>
              <a:t>select *</a:t>
            </a:r>
          </a:p>
          <a:p>
            <a:pPr lvl="2" eaLnBrk="1" hangingPunct="1">
              <a:lnSpc>
                <a:spcPts val="2500"/>
              </a:lnSpc>
              <a:buFont typeface="Wingdings" charset="2"/>
              <a:buNone/>
            </a:pPr>
            <a:r>
              <a:rPr lang="en-US" altLang="zh-CN" sz="2700" dirty="0" smtClean="0">
                <a:solidFill>
                  <a:srgbClr val="800000"/>
                </a:solidFill>
                <a:latin typeface="Arial" charset="0"/>
                <a:ea typeface="宋体" charset="-122"/>
              </a:rPr>
              <a:t>    </a:t>
            </a:r>
            <a:r>
              <a:rPr lang="en-US" altLang="zh-CN" sz="2700" dirty="0">
                <a:solidFill>
                  <a:srgbClr val="800000"/>
                </a:solidFill>
                <a:latin typeface="Arial" charset="0"/>
                <a:ea typeface="宋体" charset="-122"/>
              </a:rPr>
              <a:t>from   grade</a:t>
            </a:r>
          </a:p>
          <a:p>
            <a:pPr lvl="2" eaLnBrk="1" hangingPunct="1">
              <a:lnSpc>
                <a:spcPts val="2500"/>
              </a:lnSpc>
              <a:buFont typeface="Wingdings" charset="2"/>
              <a:buNone/>
            </a:pPr>
            <a:r>
              <a:rPr lang="en-US" altLang="zh-CN" sz="2700" dirty="0" smtClean="0">
                <a:solidFill>
                  <a:srgbClr val="800000"/>
                </a:solidFill>
                <a:latin typeface="Arial" charset="0"/>
                <a:ea typeface="宋体" charset="-122"/>
              </a:rPr>
              <a:t>    </a:t>
            </a:r>
            <a:r>
              <a:rPr lang="en-US" altLang="zh-CN" sz="2700" dirty="0">
                <a:solidFill>
                  <a:srgbClr val="800000"/>
                </a:solidFill>
                <a:latin typeface="Arial" charset="0"/>
                <a:ea typeface="宋体" charset="-122"/>
              </a:rPr>
              <a:t>where </a:t>
            </a:r>
            <a:r>
              <a:rPr lang="en-US" altLang="zh-CN" sz="2700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Student.s</a:t>
            </a:r>
            <a:r>
              <a:rPr lang="en-US" altLang="zh-CN" sz="2700" dirty="0">
                <a:solidFill>
                  <a:srgbClr val="800000"/>
                </a:solidFill>
                <a:latin typeface="Arial" charset="0"/>
                <a:ea typeface="宋体" charset="-122"/>
              </a:rPr>
              <a:t>#=</a:t>
            </a:r>
            <a:r>
              <a:rPr lang="en-US" altLang="zh-CN" sz="2700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Grade.s</a:t>
            </a:r>
            <a:r>
              <a:rPr lang="en-US" altLang="zh-CN" sz="2700" dirty="0" smtClean="0">
                <a:solidFill>
                  <a:srgbClr val="800000"/>
                </a:solidFill>
                <a:latin typeface="Arial" charset="0"/>
                <a:ea typeface="宋体" charset="-122"/>
              </a:rPr>
              <a:t>#)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282BCD02-1A74-184C-BC49-A5F279F00CF1}" type="slidenum">
              <a:rPr lang="en-US" altLang="en-US" smtClean="0"/>
              <a:pPr>
                <a:defRPr/>
              </a:pPr>
              <a:t>20</a:t>
            </a:fld>
            <a:endParaRPr lang="en-CA" altLang="zh-CN"/>
          </a:p>
        </p:txBody>
      </p:sp>
      <p:graphicFrame>
        <p:nvGraphicFramePr>
          <p:cNvPr id="13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0060064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98119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376238" y="19050"/>
            <a:ext cx="8736012" cy="992188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charset="0"/>
                <a:ea typeface="宋体" charset="-122"/>
              </a:rPr>
              <a:t>Example: </a:t>
            </a:r>
            <a:r>
              <a:rPr lang="en-US" altLang="zh-CN" dirty="0" err="1">
                <a:latin typeface="Arial" charset="0"/>
                <a:ea typeface="宋体" charset="-122"/>
              </a:rPr>
              <a:t>cursorforupdate.pc</a:t>
            </a:r>
            <a:endParaRPr lang="en-US" altLang="zh-CN" dirty="0">
              <a:latin typeface="Arial" charset="0"/>
              <a:ea typeface="宋体" charset="-122"/>
            </a:endParaRP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0728"/>
            <a:ext cx="8294688" cy="48006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charset="2"/>
              <a:buNone/>
            </a:pPr>
            <a:r>
              <a:rPr lang="en-CA" altLang="zh-CN" dirty="0" smtClean="0">
                <a:solidFill>
                  <a:srgbClr val="990101"/>
                </a:solidFill>
                <a:latin typeface="Arial" charset="0"/>
                <a:ea typeface="宋体" charset="-122"/>
              </a:rPr>
              <a:t>exec </a:t>
            </a:r>
            <a:r>
              <a:rPr lang="en-CA" altLang="zh-CN" dirty="0" err="1">
                <a:solidFill>
                  <a:srgbClr val="990101"/>
                </a:solidFill>
                <a:latin typeface="Arial" charset="0"/>
                <a:ea typeface="宋体" charset="-122"/>
              </a:rPr>
              <a:t>sql</a:t>
            </a:r>
            <a:r>
              <a:rPr lang="en-CA" altLang="zh-CN" dirty="0">
                <a:solidFill>
                  <a:srgbClr val="990101"/>
                </a:solidFill>
                <a:latin typeface="Arial" charset="0"/>
                <a:ea typeface="宋体" charset="-122"/>
              </a:rPr>
              <a:t> declare </a:t>
            </a:r>
            <a:r>
              <a:rPr lang="en-CA" altLang="zh-CN" b="1" dirty="0">
                <a:solidFill>
                  <a:srgbClr val="990101"/>
                </a:solidFill>
                <a:latin typeface="Arial" charset="0"/>
                <a:ea typeface="宋体" charset="-122"/>
              </a:rPr>
              <a:t>s-cursor</a:t>
            </a:r>
            <a:r>
              <a:rPr lang="en-CA" altLang="zh-CN" dirty="0">
                <a:solidFill>
                  <a:srgbClr val="990101"/>
                </a:solidFill>
                <a:latin typeface="Arial" charset="0"/>
                <a:ea typeface="宋体" charset="-122"/>
              </a:rPr>
              <a:t> cursor for</a:t>
            </a:r>
          </a:p>
          <a:p>
            <a:pPr eaLnBrk="1" hangingPunct="1">
              <a:spcBef>
                <a:spcPct val="0"/>
              </a:spcBef>
              <a:buFont typeface="Wingdings" charset="2"/>
              <a:buNone/>
            </a:pPr>
            <a:r>
              <a:rPr lang="en-US" altLang="zh-CN" dirty="0">
                <a:solidFill>
                  <a:srgbClr val="990101"/>
                </a:solidFill>
                <a:latin typeface="Arial" charset="0"/>
                <a:ea typeface="宋体" charset="-122"/>
              </a:rPr>
              <a:t>        select *</a:t>
            </a:r>
          </a:p>
          <a:p>
            <a:pPr eaLnBrk="1" hangingPunct="1">
              <a:spcBef>
                <a:spcPct val="0"/>
              </a:spcBef>
              <a:buFont typeface="Wingdings" charset="2"/>
              <a:buNone/>
            </a:pPr>
            <a:r>
              <a:rPr lang="en-US" altLang="zh-CN" dirty="0">
                <a:solidFill>
                  <a:srgbClr val="990101"/>
                </a:solidFill>
                <a:latin typeface="Arial" charset="0"/>
                <a:ea typeface="宋体" charset="-122"/>
              </a:rPr>
              <a:t>        from   Student</a:t>
            </a:r>
          </a:p>
          <a:p>
            <a:pPr eaLnBrk="1" hangingPunct="1">
              <a:spcBef>
                <a:spcPct val="0"/>
              </a:spcBef>
              <a:buFont typeface="Wingdings" charset="2"/>
              <a:buNone/>
            </a:pPr>
            <a:r>
              <a:rPr lang="en-US" altLang="zh-CN" dirty="0">
                <a:solidFill>
                  <a:srgbClr val="990101"/>
                </a:solidFill>
                <a:latin typeface="Arial" charset="0"/>
                <a:ea typeface="宋体" charset="-122"/>
              </a:rPr>
              <a:t>        where  not exists</a:t>
            </a:r>
          </a:p>
          <a:p>
            <a:pPr eaLnBrk="1" hangingPunct="1">
              <a:spcBef>
                <a:spcPct val="0"/>
              </a:spcBef>
              <a:buFont typeface="Wingdings" charset="2"/>
              <a:buNone/>
            </a:pPr>
            <a:r>
              <a:rPr lang="en-US" altLang="zh-CN" dirty="0">
                <a:solidFill>
                  <a:srgbClr val="990101"/>
                </a:solidFill>
                <a:latin typeface="Arial" charset="0"/>
                <a:ea typeface="宋体" charset="-122"/>
              </a:rPr>
              <a:t>            (  select *</a:t>
            </a:r>
          </a:p>
          <a:p>
            <a:pPr eaLnBrk="1" hangingPunct="1">
              <a:spcBef>
                <a:spcPct val="0"/>
              </a:spcBef>
              <a:buFont typeface="Wingdings" charset="2"/>
              <a:buNone/>
            </a:pPr>
            <a:r>
              <a:rPr lang="en-US" altLang="zh-CN" dirty="0">
                <a:solidFill>
                  <a:srgbClr val="990101"/>
                </a:solidFill>
                <a:latin typeface="Arial" charset="0"/>
                <a:ea typeface="宋体" charset="-122"/>
              </a:rPr>
              <a:t>               from   grade</a:t>
            </a:r>
          </a:p>
          <a:p>
            <a:pPr eaLnBrk="1" hangingPunct="1">
              <a:spcBef>
                <a:spcPct val="0"/>
              </a:spcBef>
              <a:buFont typeface="Wingdings" charset="2"/>
              <a:buNone/>
            </a:pPr>
            <a:r>
              <a:rPr lang="en-US" altLang="zh-CN" dirty="0">
                <a:solidFill>
                  <a:srgbClr val="990101"/>
                </a:solidFill>
                <a:latin typeface="Arial" charset="0"/>
                <a:ea typeface="宋体" charset="-122"/>
              </a:rPr>
              <a:t>               where </a:t>
            </a:r>
            <a:r>
              <a:rPr lang="en-US" altLang="zh-CN" dirty="0" err="1">
                <a:solidFill>
                  <a:srgbClr val="990101"/>
                </a:solidFill>
                <a:latin typeface="Arial" charset="0"/>
                <a:ea typeface="宋体" charset="-122"/>
              </a:rPr>
              <a:t>Student.s</a:t>
            </a:r>
            <a:r>
              <a:rPr lang="en-US" altLang="zh-CN" dirty="0">
                <a:solidFill>
                  <a:srgbClr val="990101"/>
                </a:solidFill>
                <a:latin typeface="Arial" charset="0"/>
                <a:ea typeface="宋体" charset="-122"/>
              </a:rPr>
              <a:t>#=</a:t>
            </a:r>
            <a:r>
              <a:rPr lang="en-US" altLang="zh-CN" dirty="0" err="1">
                <a:solidFill>
                  <a:srgbClr val="990101"/>
                </a:solidFill>
                <a:latin typeface="Arial" charset="0"/>
                <a:ea typeface="宋体" charset="-122"/>
              </a:rPr>
              <a:t>Grade.s</a:t>
            </a:r>
            <a:r>
              <a:rPr lang="en-US" altLang="zh-CN" dirty="0">
                <a:solidFill>
                  <a:srgbClr val="990101"/>
                </a:solidFill>
                <a:latin typeface="Arial" charset="0"/>
                <a:ea typeface="宋体" charset="-122"/>
              </a:rPr>
              <a:t>#)</a:t>
            </a:r>
          </a:p>
          <a:p>
            <a:pPr eaLnBrk="1" hangingPunct="1">
              <a:spcBef>
                <a:spcPct val="0"/>
              </a:spcBef>
              <a:buFont typeface="Wingdings" charset="2"/>
              <a:buNone/>
            </a:pPr>
            <a:r>
              <a:rPr lang="en-US" altLang="zh-CN" dirty="0">
                <a:solidFill>
                  <a:srgbClr val="990101"/>
                </a:solidFill>
                <a:latin typeface="Arial" charset="0"/>
                <a:ea typeface="宋体" charset="-122"/>
              </a:rPr>
              <a:t>        for update;</a:t>
            </a:r>
            <a:r>
              <a:rPr lang="en-CA" altLang="zh-CN" dirty="0">
                <a:solidFill>
                  <a:srgbClr val="990101"/>
                </a:solidFill>
                <a:latin typeface="Arial" charset="0"/>
                <a:ea typeface="宋体" charset="-122"/>
              </a:rPr>
              <a:t>      </a:t>
            </a:r>
          </a:p>
          <a:p>
            <a:pPr eaLnBrk="1" hangingPunct="1">
              <a:spcBef>
                <a:spcPct val="0"/>
              </a:spcBef>
              <a:buFont typeface="Wingdings" charset="2"/>
              <a:buNone/>
            </a:pPr>
            <a:endParaRPr lang="en-CA" altLang="zh-CN" dirty="0">
              <a:solidFill>
                <a:srgbClr val="990101"/>
              </a:solidFill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Font typeface="Wingdings" charset="2"/>
              <a:buNone/>
            </a:pPr>
            <a:r>
              <a:rPr lang="en-US" altLang="zh-CN" dirty="0">
                <a:solidFill>
                  <a:srgbClr val="990101"/>
                </a:solidFill>
                <a:latin typeface="Arial" charset="0"/>
                <a:ea typeface="宋体" charset="-122"/>
              </a:rPr>
              <a:t>exec </a:t>
            </a:r>
            <a:r>
              <a:rPr lang="en-US" altLang="zh-CN" dirty="0" err="1">
                <a:solidFill>
                  <a:srgbClr val="990101"/>
                </a:solidFill>
                <a:latin typeface="Arial" charset="0"/>
                <a:ea typeface="宋体" charset="-122"/>
              </a:rPr>
              <a:t>sql</a:t>
            </a:r>
            <a:r>
              <a:rPr lang="en-US" altLang="zh-CN" dirty="0">
                <a:solidFill>
                  <a:srgbClr val="990101"/>
                </a:solidFill>
                <a:latin typeface="Arial" charset="0"/>
                <a:ea typeface="宋体" charset="-122"/>
              </a:rPr>
              <a:t> set transaction read write;</a:t>
            </a:r>
            <a:r>
              <a:rPr lang="en-CA" altLang="zh-CN" dirty="0">
                <a:solidFill>
                  <a:srgbClr val="990101"/>
                </a:solidFill>
                <a:latin typeface="Arial" charset="0"/>
                <a:ea typeface="宋体" charset="-122"/>
              </a:rPr>
              <a:t>  </a:t>
            </a:r>
          </a:p>
          <a:p>
            <a:pPr eaLnBrk="1" hangingPunct="1">
              <a:spcBef>
                <a:spcPct val="0"/>
              </a:spcBef>
              <a:buFont typeface="Wingdings" charset="2"/>
              <a:buNone/>
            </a:pPr>
            <a:r>
              <a:rPr lang="en-CA" altLang="zh-CN" dirty="0">
                <a:solidFill>
                  <a:srgbClr val="990101"/>
                </a:solidFill>
                <a:latin typeface="Arial" charset="0"/>
                <a:ea typeface="宋体" charset="-122"/>
              </a:rPr>
              <a:t>exec </a:t>
            </a:r>
            <a:r>
              <a:rPr lang="en-CA" altLang="zh-CN" dirty="0" err="1">
                <a:solidFill>
                  <a:srgbClr val="990101"/>
                </a:solidFill>
                <a:latin typeface="Arial" charset="0"/>
                <a:ea typeface="宋体" charset="-122"/>
              </a:rPr>
              <a:t>sql</a:t>
            </a:r>
            <a:r>
              <a:rPr lang="en-CA" altLang="zh-CN" dirty="0">
                <a:solidFill>
                  <a:srgbClr val="990101"/>
                </a:solidFill>
                <a:latin typeface="Arial" charset="0"/>
                <a:ea typeface="宋体" charset="-122"/>
              </a:rPr>
              <a:t> open </a:t>
            </a:r>
            <a:r>
              <a:rPr lang="en-CA" altLang="zh-CN" b="1" dirty="0">
                <a:solidFill>
                  <a:srgbClr val="990101"/>
                </a:solidFill>
                <a:latin typeface="Arial" charset="0"/>
                <a:ea typeface="宋体" charset="-122"/>
              </a:rPr>
              <a:t>s-cursor</a:t>
            </a:r>
            <a:r>
              <a:rPr lang="en-CA" altLang="zh-CN" dirty="0">
                <a:solidFill>
                  <a:srgbClr val="990101"/>
                </a:solidFill>
                <a:latin typeface="Arial" charset="0"/>
                <a:ea typeface="宋体" charset="-122"/>
              </a:rPr>
              <a:t>;</a:t>
            </a:r>
          </a:p>
          <a:p>
            <a:pPr lvl="1" eaLnBrk="1" hangingPunct="1">
              <a:spcBef>
                <a:spcPct val="0"/>
              </a:spcBef>
              <a:buFont typeface="Wingdings" charset="2"/>
              <a:buNone/>
            </a:pPr>
            <a:endParaRPr lang="en-CA" altLang="zh-CN" sz="2800" dirty="0">
              <a:latin typeface="Arial" charset="0"/>
              <a:ea typeface="宋体" charset="-122"/>
            </a:endParaRPr>
          </a:p>
          <a:p>
            <a:pPr lvl="1" eaLnBrk="1" hangingPunct="1">
              <a:buFont typeface="Wingdings" charset="2"/>
              <a:buNone/>
            </a:pPr>
            <a:r>
              <a:rPr lang="en-US" altLang="zh-CN" sz="2800" dirty="0">
                <a:latin typeface="Arial" charset="0"/>
                <a:ea typeface="宋体" charset="-122"/>
              </a:rPr>
              <a:t>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282BCD02-1A74-184C-BC49-A5F279F00CF1}" type="slidenum">
              <a:rPr lang="en-US" altLang="en-US" smtClean="0"/>
              <a:pPr>
                <a:defRPr/>
              </a:pPr>
              <a:t>21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9669360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/>
          <p:cNvSpPr>
            <a:spLocks noGrp="1"/>
          </p:cNvSpPr>
          <p:nvPr>
            <p:ph type="title"/>
          </p:nvPr>
        </p:nvSpPr>
        <p:spPr>
          <a:xfrm>
            <a:off x="609600" y="19050"/>
            <a:ext cx="8015288" cy="765025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宋体" charset="-122"/>
              </a:rPr>
              <a:t>Example: </a:t>
            </a:r>
            <a:r>
              <a:rPr lang="en-US" altLang="zh-CN" dirty="0" err="1">
                <a:latin typeface="Arial" charset="0"/>
                <a:ea typeface="宋体" charset="-122"/>
              </a:rPr>
              <a:t>cursorforupdate.pc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980728"/>
            <a:ext cx="8294688" cy="5408613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CA" altLang="zh-CN" dirty="0">
                <a:solidFill>
                  <a:srgbClr val="990101"/>
                </a:solidFill>
                <a:latin typeface="Arial" charset="0"/>
                <a:ea typeface="宋体" charset="-122"/>
              </a:rPr>
              <a:t>exec </a:t>
            </a:r>
            <a:r>
              <a:rPr lang="en-CA" altLang="zh-CN" dirty="0" err="1">
                <a:solidFill>
                  <a:srgbClr val="990101"/>
                </a:solidFill>
                <a:latin typeface="Arial" charset="0"/>
                <a:ea typeface="宋体" charset="-122"/>
              </a:rPr>
              <a:t>sql</a:t>
            </a:r>
            <a:r>
              <a:rPr lang="en-CA" altLang="zh-CN" dirty="0">
                <a:solidFill>
                  <a:srgbClr val="990101"/>
                </a:solidFill>
                <a:latin typeface="Arial" charset="0"/>
                <a:ea typeface="宋体" charset="-122"/>
              </a:rPr>
              <a:t> fetch </a:t>
            </a:r>
            <a:r>
              <a:rPr lang="en-CA" altLang="zh-CN" b="1" dirty="0" err="1">
                <a:solidFill>
                  <a:srgbClr val="990101"/>
                </a:solidFill>
                <a:latin typeface="Arial" charset="0"/>
                <a:ea typeface="宋体" charset="-122"/>
              </a:rPr>
              <a:t>s_cursor</a:t>
            </a:r>
            <a:r>
              <a:rPr lang="en-CA" altLang="zh-CN" dirty="0">
                <a:solidFill>
                  <a:srgbClr val="990101"/>
                </a:solidFill>
                <a:latin typeface="Arial" charset="0"/>
                <a:ea typeface="宋体" charset="-122"/>
              </a:rPr>
              <a:t> into :</a:t>
            </a:r>
            <a:r>
              <a:rPr lang="en-CA" altLang="zh-CN" dirty="0" err="1">
                <a:solidFill>
                  <a:srgbClr val="990101"/>
                </a:solidFill>
                <a:latin typeface="Arial" charset="0"/>
                <a:ea typeface="宋体" charset="-122"/>
              </a:rPr>
              <a:t>sno</a:t>
            </a:r>
            <a:r>
              <a:rPr lang="en-CA" altLang="zh-CN" dirty="0">
                <a:solidFill>
                  <a:srgbClr val="990101"/>
                </a:solidFill>
                <a:latin typeface="Arial" charset="0"/>
                <a:ea typeface="宋体" charset="-122"/>
              </a:rPr>
              <a:t>, :</a:t>
            </a:r>
            <a:r>
              <a:rPr lang="en-CA" altLang="zh-CN" dirty="0" err="1">
                <a:solidFill>
                  <a:srgbClr val="990101"/>
                </a:solidFill>
                <a:latin typeface="Arial" charset="0"/>
                <a:ea typeface="宋体" charset="-122"/>
              </a:rPr>
              <a:t>sname</a:t>
            </a:r>
            <a:r>
              <a:rPr lang="en-CA" altLang="zh-CN" dirty="0">
                <a:solidFill>
                  <a:srgbClr val="990101"/>
                </a:solidFill>
                <a:latin typeface="Arial" charset="0"/>
                <a:ea typeface="宋体" charset="-122"/>
              </a:rPr>
              <a:t>, :age;</a:t>
            </a:r>
          </a:p>
          <a:p>
            <a:pPr eaLnBrk="1" hangingPunct="1">
              <a:buFont typeface="Wingdings" charset="2"/>
              <a:buNone/>
            </a:pPr>
            <a:r>
              <a:rPr lang="en-CA" altLang="zh-CN" dirty="0">
                <a:solidFill>
                  <a:srgbClr val="990101"/>
                </a:solidFill>
                <a:latin typeface="Arial" charset="0"/>
                <a:ea typeface="宋体" charset="-122"/>
              </a:rPr>
              <a:t>while(</a:t>
            </a:r>
            <a:r>
              <a:rPr lang="en-CA" altLang="zh-CN" dirty="0" err="1">
                <a:solidFill>
                  <a:srgbClr val="990101"/>
                </a:solidFill>
                <a:latin typeface="Arial" charset="0"/>
                <a:ea typeface="宋体" charset="-122"/>
              </a:rPr>
              <a:t>sqlca.sqlcode</a:t>
            </a:r>
            <a:r>
              <a:rPr lang="en-CA" altLang="zh-CN" dirty="0">
                <a:solidFill>
                  <a:srgbClr val="990101"/>
                </a:solidFill>
                <a:latin typeface="Arial" charset="0"/>
                <a:ea typeface="宋体" charset="-122"/>
              </a:rPr>
              <a:t>==0) {</a:t>
            </a:r>
          </a:p>
          <a:p>
            <a:pPr eaLnBrk="1" hangingPunct="1">
              <a:buFont typeface="Wingdings" charset="2"/>
              <a:buNone/>
            </a:pPr>
            <a:r>
              <a:rPr lang="en-CA" altLang="zh-CN" dirty="0">
                <a:solidFill>
                  <a:srgbClr val="990101"/>
                </a:solidFill>
                <a:latin typeface="Arial" charset="0"/>
                <a:ea typeface="宋体" charset="-122"/>
              </a:rPr>
              <a:t>    exec </a:t>
            </a:r>
            <a:r>
              <a:rPr lang="en-CA" altLang="zh-CN" dirty="0" err="1">
                <a:solidFill>
                  <a:srgbClr val="990101"/>
                </a:solidFill>
                <a:latin typeface="Arial" charset="0"/>
                <a:ea typeface="宋体" charset="-122"/>
              </a:rPr>
              <a:t>sql</a:t>
            </a:r>
            <a:r>
              <a:rPr lang="en-CA" altLang="zh-CN" dirty="0">
                <a:solidFill>
                  <a:srgbClr val="990101"/>
                </a:solidFill>
                <a:latin typeface="Arial" charset="0"/>
                <a:ea typeface="宋体" charset="-122"/>
              </a:rPr>
              <a:t> delete from student</a:t>
            </a:r>
          </a:p>
          <a:p>
            <a:pPr eaLnBrk="1" hangingPunct="1">
              <a:buFont typeface="Wingdings" charset="2"/>
              <a:buNone/>
            </a:pPr>
            <a:r>
              <a:rPr lang="en-CA" altLang="zh-CN" dirty="0">
                <a:solidFill>
                  <a:srgbClr val="990101"/>
                </a:solidFill>
                <a:latin typeface="Arial" charset="0"/>
                <a:ea typeface="宋体" charset="-122"/>
              </a:rPr>
              <a:t>                  where current of </a:t>
            </a:r>
            <a:r>
              <a:rPr lang="en-CA" altLang="zh-CN" b="1" dirty="0" err="1">
                <a:solidFill>
                  <a:srgbClr val="990101"/>
                </a:solidFill>
                <a:latin typeface="Arial" charset="0"/>
                <a:ea typeface="宋体" charset="-122"/>
              </a:rPr>
              <a:t>s_cursor</a:t>
            </a:r>
            <a:r>
              <a:rPr lang="en-CA" altLang="zh-CN" dirty="0">
                <a:solidFill>
                  <a:srgbClr val="990101"/>
                </a:solidFill>
                <a:latin typeface="Arial" charset="0"/>
                <a:ea typeface="宋体" charset="-122"/>
              </a:rPr>
              <a:t>;</a:t>
            </a:r>
          </a:p>
          <a:p>
            <a:pPr eaLnBrk="1" hangingPunct="1">
              <a:buFont typeface="Wingdings" charset="2"/>
              <a:buNone/>
            </a:pPr>
            <a:r>
              <a:rPr lang="en-CA" altLang="zh-CN" dirty="0">
                <a:solidFill>
                  <a:srgbClr val="990101"/>
                </a:solidFill>
                <a:latin typeface="Arial" charset="0"/>
                <a:ea typeface="宋体" charset="-122"/>
              </a:rPr>
              <a:t>    </a:t>
            </a:r>
            <a:r>
              <a:rPr lang="en-CA" altLang="zh-CN" dirty="0" err="1">
                <a:solidFill>
                  <a:srgbClr val="990101"/>
                </a:solidFill>
                <a:latin typeface="Arial" charset="0"/>
                <a:ea typeface="宋体" charset="-122"/>
              </a:rPr>
              <a:t>printf</a:t>
            </a:r>
            <a:r>
              <a:rPr lang="en-CA" altLang="zh-CN" dirty="0">
                <a:solidFill>
                  <a:srgbClr val="990101"/>
                </a:solidFill>
                <a:latin typeface="Arial" charset="0"/>
                <a:ea typeface="宋体" charset="-122"/>
              </a:rPr>
              <a:t>("Student %10s is deleted\n", </a:t>
            </a:r>
            <a:r>
              <a:rPr lang="en-CA" altLang="zh-CN" dirty="0" err="1">
                <a:solidFill>
                  <a:srgbClr val="990101"/>
                </a:solidFill>
                <a:latin typeface="Arial" charset="0"/>
                <a:ea typeface="宋体" charset="-122"/>
              </a:rPr>
              <a:t>sname</a:t>
            </a:r>
            <a:r>
              <a:rPr lang="en-CA" altLang="zh-CN" dirty="0">
                <a:solidFill>
                  <a:srgbClr val="990101"/>
                </a:solidFill>
                <a:latin typeface="Arial" charset="0"/>
                <a:ea typeface="宋体" charset="-122"/>
              </a:rPr>
              <a:t>);</a:t>
            </a:r>
          </a:p>
          <a:p>
            <a:pPr eaLnBrk="1" hangingPunct="1">
              <a:buFont typeface="Wingdings" charset="2"/>
              <a:buNone/>
            </a:pPr>
            <a:r>
              <a:rPr lang="en-CA" altLang="zh-CN" dirty="0">
                <a:solidFill>
                  <a:srgbClr val="990101"/>
                </a:solidFill>
                <a:latin typeface="Arial" charset="0"/>
                <a:ea typeface="宋体" charset="-122"/>
              </a:rPr>
              <a:t>    exec </a:t>
            </a:r>
            <a:r>
              <a:rPr lang="en-CA" altLang="zh-CN" dirty="0" err="1">
                <a:solidFill>
                  <a:srgbClr val="990101"/>
                </a:solidFill>
                <a:latin typeface="Arial" charset="0"/>
                <a:ea typeface="宋体" charset="-122"/>
              </a:rPr>
              <a:t>sql</a:t>
            </a:r>
            <a:r>
              <a:rPr lang="en-CA" altLang="zh-CN" dirty="0">
                <a:solidFill>
                  <a:srgbClr val="990101"/>
                </a:solidFill>
                <a:latin typeface="Arial" charset="0"/>
                <a:ea typeface="宋体" charset="-122"/>
              </a:rPr>
              <a:t> fetch </a:t>
            </a:r>
            <a:r>
              <a:rPr lang="en-CA" altLang="zh-CN" b="1" dirty="0" err="1">
                <a:solidFill>
                  <a:srgbClr val="990101"/>
                </a:solidFill>
                <a:latin typeface="Arial" charset="0"/>
                <a:ea typeface="宋体" charset="-122"/>
              </a:rPr>
              <a:t>s_cursor</a:t>
            </a:r>
            <a:r>
              <a:rPr lang="en-CA" altLang="zh-CN" dirty="0">
                <a:solidFill>
                  <a:srgbClr val="990101"/>
                </a:solidFill>
                <a:latin typeface="Arial" charset="0"/>
                <a:ea typeface="宋体" charset="-122"/>
              </a:rPr>
              <a:t> </a:t>
            </a:r>
            <a:r>
              <a:rPr lang="en-CA" altLang="zh-CN" dirty="0" smtClean="0">
                <a:solidFill>
                  <a:srgbClr val="990101"/>
                </a:solidFill>
                <a:latin typeface="Arial" charset="0"/>
                <a:ea typeface="宋体" charset="-122"/>
              </a:rPr>
              <a:t>into  </a:t>
            </a:r>
            <a:r>
              <a:rPr lang="en-CA" altLang="zh-CN" dirty="0">
                <a:solidFill>
                  <a:srgbClr val="990101"/>
                </a:solidFill>
                <a:latin typeface="Arial" charset="0"/>
                <a:ea typeface="宋体" charset="-122"/>
              </a:rPr>
              <a:t>:</a:t>
            </a:r>
            <a:r>
              <a:rPr lang="en-CA" altLang="zh-CN" dirty="0" err="1">
                <a:solidFill>
                  <a:srgbClr val="990101"/>
                </a:solidFill>
                <a:latin typeface="Arial" charset="0"/>
                <a:ea typeface="宋体" charset="-122"/>
              </a:rPr>
              <a:t>sno</a:t>
            </a:r>
            <a:r>
              <a:rPr lang="en-CA" altLang="zh-CN" dirty="0">
                <a:solidFill>
                  <a:srgbClr val="990101"/>
                </a:solidFill>
                <a:latin typeface="Arial" charset="0"/>
                <a:ea typeface="宋体" charset="-122"/>
              </a:rPr>
              <a:t>, :</a:t>
            </a:r>
            <a:r>
              <a:rPr lang="en-CA" altLang="zh-CN" dirty="0" err="1">
                <a:solidFill>
                  <a:srgbClr val="990101"/>
                </a:solidFill>
                <a:latin typeface="Arial" charset="0"/>
                <a:ea typeface="宋体" charset="-122"/>
              </a:rPr>
              <a:t>sname</a:t>
            </a:r>
            <a:r>
              <a:rPr lang="en-CA" altLang="zh-CN" dirty="0">
                <a:solidFill>
                  <a:srgbClr val="990101"/>
                </a:solidFill>
                <a:latin typeface="Arial" charset="0"/>
                <a:ea typeface="宋体" charset="-122"/>
              </a:rPr>
              <a:t>, :age;</a:t>
            </a:r>
          </a:p>
          <a:p>
            <a:pPr eaLnBrk="1" hangingPunct="1">
              <a:buFont typeface="Wingdings" charset="2"/>
              <a:buNone/>
            </a:pPr>
            <a:r>
              <a:rPr lang="en-CA" altLang="zh-CN" dirty="0">
                <a:solidFill>
                  <a:srgbClr val="990101"/>
                </a:solidFill>
                <a:latin typeface="Arial" charset="0"/>
                <a:ea typeface="宋体" charset="-122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282BCD02-1A74-184C-BC49-A5F279F00CF1}" type="slidenum">
              <a:rPr lang="en-US" altLang="en-US" smtClean="0"/>
              <a:pPr>
                <a:defRPr/>
              </a:pPr>
              <a:t>22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4554608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20639"/>
            <a:ext cx="9139238" cy="816074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charset="0"/>
                <a:ea typeface="宋体" charset="-122"/>
              </a:rPr>
              <a:t>Summary of (Static) Embedded SQL</a:t>
            </a:r>
            <a:endParaRPr lang="en-US" altLang="zh-CN" dirty="0">
              <a:latin typeface="Arial" charset="0"/>
              <a:ea typeface="宋体" charset="-122"/>
            </a:endParaRP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225" y="980728"/>
            <a:ext cx="8294688" cy="480060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charset="0"/>
                <a:ea typeface="宋体" charset="-122"/>
              </a:rPr>
              <a:t>Embedded SQL is the most efficient as the SQL statements are static and fixed at compile time</a:t>
            </a:r>
          </a:p>
          <a:p>
            <a:pPr eaLnBrk="1" hangingPunct="1"/>
            <a:r>
              <a:rPr lang="en-CA" altLang="zh-CN" dirty="0">
                <a:latin typeface="Arial" charset="0"/>
                <a:ea typeface="宋体" charset="-122"/>
              </a:rPr>
              <a:t>Problem </a:t>
            </a:r>
          </a:p>
          <a:p>
            <a:pPr lvl="1"/>
            <a:r>
              <a:rPr lang="en-US" altLang="zh-CN" sz="2800" dirty="0">
                <a:latin typeface="Arial" charset="0"/>
                <a:ea typeface="宋体" charset="-122"/>
              </a:rPr>
              <a:t>An application program cannot have the SQL statements </a:t>
            </a:r>
            <a:r>
              <a:rPr lang="en-US" altLang="zh-CN" sz="2800" dirty="0" smtClean="0">
                <a:latin typeface="Arial" charset="0"/>
                <a:ea typeface="宋体" charset="-122"/>
              </a:rPr>
              <a:t>not known </a:t>
            </a:r>
            <a:r>
              <a:rPr lang="en-US" altLang="zh-CN" sz="2800" dirty="0">
                <a:latin typeface="Arial" charset="0"/>
                <a:ea typeface="宋体" charset="-122"/>
              </a:rPr>
              <a:t>at compile time</a:t>
            </a:r>
          </a:p>
          <a:p>
            <a:pPr lvl="1"/>
            <a:r>
              <a:rPr lang="en-US" altLang="zh-CN" sz="2800" dirty="0">
                <a:latin typeface="Arial" charset="0"/>
                <a:ea typeface="宋体" charset="-122"/>
              </a:rPr>
              <a:t>An application program cannot spontaneously compose SQL statements as the program is executing.</a:t>
            </a:r>
            <a:r>
              <a:rPr lang="en-CA" altLang="zh-CN" sz="2800" dirty="0">
                <a:latin typeface="Arial" charset="0"/>
                <a:ea typeface="宋体" charset="-122"/>
              </a:rPr>
              <a:t> </a:t>
            </a:r>
          </a:p>
          <a:p>
            <a:r>
              <a:rPr lang="en-CA" altLang="zh-CN" dirty="0">
                <a:latin typeface="Arial" charset="0"/>
                <a:ea typeface="宋体" charset="-122"/>
              </a:rPr>
              <a:t>Solution </a:t>
            </a:r>
          </a:p>
          <a:p>
            <a:pPr lvl="1"/>
            <a:r>
              <a:rPr lang="en-CA" altLang="zh-CN" sz="2800" dirty="0">
                <a:latin typeface="Arial" charset="0"/>
                <a:ea typeface="宋体" charset="-122"/>
              </a:rPr>
              <a:t>Dynamic (Embedded) SQL</a:t>
            </a:r>
          </a:p>
          <a:p>
            <a:pPr lvl="1" eaLnBrk="1" hangingPunct="1">
              <a:buFont typeface="Wingdings" charset="2"/>
              <a:buNone/>
            </a:pPr>
            <a:endParaRPr lang="en-CA" altLang="zh-CN" dirty="0">
              <a:latin typeface="Arial" charset="0"/>
              <a:ea typeface="宋体" charset="-122"/>
            </a:endParaRPr>
          </a:p>
          <a:p>
            <a:pPr lvl="1" eaLnBrk="1" hangingPunct="1">
              <a:buFont typeface="Wingdings" charset="2"/>
              <a:buNone/>
            </a:pPr>
            <a:endParaRPr lang="en-US" altLang="zh-CN" dirty="0">
              <a:latin typeface="Arial" charset="0"/>
              <a:ea typeface="宋体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282BCD02-1A74-184C-BC49-A5F279F00CF1}" type="slidenum">
              <a:rPr lang="en-US" altLang="en-US" smtClean="0"/>
              <a:pPr>
                <a:defRPr/>
              </a:pPr>
              <a:t>23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2981157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6513"/>
            <a:ext cx="9144000" cy="800199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-122"/>
              </a:rPr>
              <a:t>Dynamic SQL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80728"/>
            <a:ext cx="8599488" cy="5184775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latin typeface="Arial" charset="0"/>
                <a:ea typeface="宋体" charset="-122"/>
              </a:rPr>
              <a:t>Composing </a:t>
            </a:r>
            <a:r>
              <a:rPr lang="en-US" altLang="zh-CN" sz="2400" dirty="0">
                <a:latin typeface="Arial" charset="0"/>
                <a:ea typeface="宋体" charset="-122"/>
              </a:rPr>
              <a:t>and executing new (not previously compiled) SQL statements at run-time</a:t>
            </a:r>
          </a:p>
          <a:p>
            <a:pPr lvl="1" eaLnBrk="1" hangingPunct="1"/>
            <a:r>
              <a:rPr lang="en-US" altLang="zh-CN" sz="2400" dirty="0">
                <a:latin typeface="Arial" charset="0"/>
                <a:ea typeface="宋体" charset="-122"/>
              </a:rPr>
              <a:t>a program accepts SQL statements from the keyboard at run-time</a:t>
            </a:r>
          </a:p>
          <a:p>
            <a:pPr lvl="1" eaLnBrk="1" hangingPunct="1"/>
            <a:r>
              <a:rPr lang="en-US" altLang="zh-CN" sz="2400" dirty="0">
                <a:latin typeface="Arial" charset="0"/>
                <a:ea typeface="宋体" charset="-122"/>
              </a:rPr>
              <a:t>a point-and-click operation translates to certain SQL query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-122"/>
              </a:rPr>
              <a:t>Dynamic DDL, DML are relatively simple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-122"/>
              </a:rPr>
              <a:t>Dynamic QL can be complex </a:t>
            </a:r>
          </a:p>
          <a:p>
            <a:pPr lvl="1" eaLnBrk="1" hangingPunct="1"/>
            <a:r>
              <a:rPr lang="en-US" altLang="zh-CN" sz="2400" dirty="0">
                <a:latin typeface="Arial" charset="0"/>
                <a:ea typeface="宋体" charset="-122"/>
              </a:rPr>
              <a:t>because the type and number of retrieved attributes are unknown at compile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282BCD02-1A74-184C-BC49-A5F279F00CF1}" type="slidenum">
              <a:rPr lang="en-US" altLang="en-US" smtClean="0"/>
              <a:pPr>
                <a:defRPr/>
              </a:pPr>
              <a:t>24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5707803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9050"/>
            <a:ext cx="8736013" cy="992188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-122"/>
              </a:rPr>
              <a:t>Four Kinds of Dynamic SQL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862" y="1011238"/>
            <a:ext cx="8599488" cy="5184775"/>
          </a:xfrm>
        </p:spPr>
        <p:txBody>
          <a:bodyPr/>
          <a:lstStyle/>
          <a:p>
            <a:pPr marL="0" indent="0" eaLnBrk="1" hangingPunct="1">
              <a:buFont typeface="Wingdings" charset="2"/>
              <a:buNone/>
            </a:pPr>
            <a:r>
              <a:rPr lang="en-US" altLang="zh-CN" sz="3600" dirty="0">
                <a:latin typeface="Arial" charset="0"/>
                <a:ea typeface="宋体" charset="-122"/>
              </a:rPr>
              <a:t>M1: </a:t>
            </a:r>
            <a:r>
              <a:rPr lang="en-US" altLang="zh-CN" sz="3600" dirty="0">
                <a:solidFill>
                  <a:srgbClr val="990101"/>
                </a:solidFill>
                <a:latin typeface="Arial" charset="0"/>
                <a:ea typeface="宋体" charset="-122"/>
              </a:rPr>
              <a:t>Execute DDL, DML Immediate </a:t>
            </a:r>
          </a:p>
          <a:p>
            <a:pPr marL="0" indent="0" eaLnBrk="1" hangingPunct="1">
              <a:buFont typeface="Wingdings" charset="2"/>
              <a:buNone/>
            </a:pPr>
            <a:r>
              <a:rPr lang="en-US" altLang="zh-CN" sz="3600" dirty="0">
                <a:latin typeface="Arial" charset="0"/>
                <a:ea typeface="宋体" charset="-122"/>
              </a:rPr>
              <a:t>M2: </a:t>
            </a:r>
            <a:r>
              <a:rPr lang="en-US" altLang="zh-CN" sz="3600" dirty="0">
                <a:solidFill>
                  <a:srgbClr val="990101"/>
                </a:solidFill>
                <a:latin typeface="Arial" charset="0"/>
                <a:ea typeface="宋体" charset="-122"/>
              </a:rPr>
              <a:t>DDL, DML with variables</a:t>
            </a:r>
          </a:p>
          <a:p>
            <a:pPr marL="0" indent="0" eaLnBrk="1" hangingPunct="1">
              <a:buFont typeface="Wingdings" charset="2"/>
              <a:buNone/>
            </a:pPr>
            <a:r>
              <a:rPr lang="en-US" altLang="zh-CN" sz="3600" dirty="0">
                <a:latin typeface="Arial" charset="0"/>
                <a:ea typeface="宋体" charset="-122"/>
              </a:rPr>
              <a:t>M3: </a:t>
            </a:r>
            <a:r>
              <a:rPr lang="en-US" altLang="zh-CN" sz="3600" dirty="0">
                <a:solidFill>
                  <a:srgbClr val="990101"/>
                </a:solidFill>
                <a:latin typeface="Arial" charset="0"/>
                <a:ea typeface="宋体" charset="-122"/>
              </a:rPr>
              <a:t>QL with variables</a:t>
            </a:r>
          </a:p>
          <a:p>
            <a:pPr marL="0" indent="0" eaLnBrk="1" hangingPunct="1">
              <a:buFont typeface="Wingdings" charset="2"/>
              <a:buNone/>
            </a:pPr>
            <a:r>
              <a:rPr lang="en-US" altLang="zh-CN" sz="3600" dirty="0">
                <a:latin typeface="Arial" charset="0"/>
                <a:ea typeface="宋体" charset="-122"/>
              </a:rPr>
              <a:t>M4: </a:t>
            </a:r>
            <a:r>
              <a:rPr lang="en-US" altLang="zh-CN" sz="3600" dirty="0">
                <a:solidFill>
                  <a:srgbClr val="990101"/>
                </a:solidFill>
                <a:latin typeface="Arial" charset="0"/>
                <a:ea typeface="宋体" charset="-122"/>
              </a:rPr>
              <a:t>Any kind of </a:t>
            </a:r>
            <a:r>
              <a:rPr lang="en-US" altLang="zh-CN" sz="3600" dirty="0" smtClean="0">
                <a:solidFill>
                  <a:srgbClr val="990101"/>
                </a:solidFill>
                <a:latin typeface="Arial" charset="0"/>
                <a:ea typeface="宋体" charset="-122"/>
              </a:rPr>
              <a:t>DDL, DML, QL</a:t>
            </a:r>
            <a:endParaRPr lang="en-US" altLang="zh-CN" sz="3600" dirty="0">
              <a:solidFill>
                <a:srgbClr val="990101"/>
              </a:solidFill>
              <a:latin typeface="Arial" charset="0"/>
              <a:ea typeface="宋体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282BCD02-1A74-184C-BC49-A5F279F00CF1}" type="slidenum">
              <a:rPr lang="en-US" altLang="en-US" smtClean="0"/>
              <a:pPr>
                <a:defRPr/>
              </a:pPr>
              <a:t>25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5297478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标题 1"/>
          <p:cNvSpPr>
            <a:spLocks noGrp="1"/>
          </p:cNvSpPr>
          <p:nvPr>
            <p:ph type="title"/>
          </p:nvPr>
        </p:nvSpPr>
        <p:spPr>
          <a:xfrm>
            <a:off x="381000" y="36513"/>
            <a:ext cx="8447088" cy="992187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宋体" charset="-122"/>
              </a:rPr>
              <a:t>Relationship Between Embedded SQLs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785290" y="1646238"/>
            <a:ext cx="2820003" cy="644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dirty="0" smtClean="0">
                <a:latin typeface="Arial" charset="0"/>
              </a:rPr>
              <a:t>Static SQL</a:t>
            </a:r>
            <a:endParaRPr kumimoji="0" lang="zh-CN" altLang="en-US" dirty="0">
              <a:latin typeface="Arial" charset="0"/>
            </a:endParaRPr>
          </a:p>
        </p:txBody>
      </p:sp>
      <p:sp>
        <p:nvSpPr>
          <p:cNvPr id="19" name="下箭头 18"/>
          <p:cNvSpPr>
            <a:spLocks noChangeArrowheads="1"/>
          </p:cNvSpPr>
          <p:nvPr/>
        </p:nvSpPr>
        <p:spPr bwMode="auto">
          <a:xfrm>
            <a:off x="5574774" y="2290763"/>
            <a:ext cx="360363" cy="1295400"/>
          </a:xfrm>
          <a:prstGeom prst="downArrow">
            <a:avLst>
              <a:gd name="adj1" fmla="val 50000"/>
              <a:gd name="adj2" fmla="val 49993"/>
            </a:avLst>
          </a:prstGeom>
          <a:gradFill rotWithShape="1">
            <a:gsLst>
              <a:gs pos="0">
                <a:srgbClr val="000000"/>
              </a:gs>
              <a:gs pos="80000">
                <a:srgbClr val="000000"/>
              </a:gs>
              <a:gs pos="100000">
                <a:srgbClr val="000000"/>
              </a:gs>
            </a:gsLst>
            <a:lin ang="16200000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2000">
              <a:solidFill>
                <a:srgbClr val="FFFFFF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3" name="下箭头 22"/>
          <p:cNvSpPr>
            <a:spLocks noChangeArrowheads="1"/>
          </p:cNvSpPr>
          <p:nvPr/>
        </p:nvSpPr>
        <p:spPr bwMode="auto">
          <a:xfrm>
            <a:off x="4422249" y="3586163"/>
            <a:ext cx="360363" cy="588962"/>
          </a:xfrm>
          <a:prstGeom prst="downArrow">
            <a:avLst>
              <a:gd name="adj1" fmla="val 50000"/>
              <a:gd name="adj2" fmla="val 49999"/>
            </a:avLst>
          </a:prstGeom>
          <a:gradFill rotWithShape="1">
            <a:gsLst>
              <a:gs pos="0">
                <a:srgbClr val="000000"/>
              </a:gs>
              <a:gs pos="80000">
                <a:srgbClr val="000000"/>
              </a:gs>
              <a:gs pos="100000">
                <a:srgbClr val="000000"/>
              </a:gs>
            </a:gsLst>
            <a:lin ang="16200000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2000">
              <a:solidFill>
                <a:srgbClr val="FFFFFF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4" name="矩形 3"/>
          <p:cNvSpPr>
            <a:spLocks noChangeArrowheads="1"/>
          </p:cNvSpPr>
          <p:nvPr/>
        </p:nvSpPr>
        <p:spPr bwMode="auto">
          <a:xfrm>
            <a:off x="472922" y="2392137"/>
            <a:ext cx="387317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200" dirty="0">
                <a:latin typeface="Arial" charset="0"/>
              </a:rPr>
              <a:t>execute immediate DDL,DML</a:t>
            </a:r>
            <a:endParaRPr kumimoji="0" lang="zh-CN" altLang="en-US" sz="2200" dirty="0">
              <a:latin typeface="Arial" charset="0"/>
            </a:endParaRPr>
          </a:p>
        </p:txBody>
      </p:sp>
      <p:sp>
        <p:nvSpPr>
          <p:cNvPr id="25" name="矩形 3"/>
          <p:cNvSpPr>
            <a:spLocks noChangeArrowheads="1"/>
          </p:cNvSpPr>
          <p:nvPr/>
        </p:nvSpPr>
        <p:spPr bwMode="auto">
          <a:xfrm>
            <a:off x="-108520" y="3659188"/>
            <a:ext cx="46858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dirty="0" err="1">
                <a:latin typeface="Arial" charset="0"/>
              </a:rPr>
              <a:t>vars</a:t>
            </a:r>
            <a:r>
              <a:rPr kumimoji="0" lang="en-US" altLang="zh-CN" sz="2400" dirty="0">
                <a:latin typeface="Arial" charset="0"/>
              </a:rPr>
              <a:t>, prepare, execute DDL,DML</a:t>
            </a:r>
            <a:endParaRPr kumimoji="0" lang="zh-CN" altLang="en-US" sz="2400" dirty="0">
              <a:latin typeface="Arial" charset="0"/>
            </a:endParaRPr>
          </a:p>
        </p:txBody>
      </p:sp>
      <p:sp>
        <p:nvSpPr>
          <p:cNvPr id="26" name="矩形 3"/>
          <p:cNvSpPr>
            <a:spLocks noChangeArrowheads="1"/>
          </p:cNvSpPr>
          <p:nvPr/>
        </p:nvSpPr>
        <p:spPr bwMode="auto">
          <a:xfrm>
            <a:off x="5796136" y="2852936"/>
            <a:ext cx="345158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200" dirty="0" err="1" smtClean="0">
                <a:latin typeface="Arial" charset="0"/>
              </a:rPr>
              <a:t>vars</a:t>
            </a:r>
            <a:r>
              <a:rPr kumimoji="0" lang="en-US" altLang="zh-CN" sz="2200" dirty="0" smtClean="0">
                <a:latin typeface="Arial" charset="0"/>
              </a:rPr>
              <a:t>, </a:t>
            </a:r>
            <a:r>
              <a:rPr kumimoji="0" lang="en-US" altLang="zh-CN" sz="2200" dirty="0">
                <a:latin typeface="Arial" charset="0"/>
              </a:rPr>
              <a:t>prepare, execute QL</a:t>
            </a:r>
            <a:endParaRPr kumimoji="0" lang="zh-CN" altLang="en-US" sz="2200" dirty="0">
              <a:latin typeface="Arial" charset="0"/>
            </a:endParaRPr>
          </a:p>
        </p:txBody>
      </p:sp>
      <p:sp>
        <p:nvSpPr>
          <p:cNvPr id="27" name="矩形 3"/>
          <p:cNvSpPr>
            <a:spLocks noChangeArrowheads="1"/>
          </p:cNvSpPr>
          <p:nvPr/>
        </p:nvSpPr>
        <p:spPr bwMode="auto">
          <a:xfrm>
            <a:off x="5994374" y="4955008"/>
            <a:ext cx="11769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>
                <a:latin typeface="Arial" charset="0"/>
              </a:rPr>
              <a:t>any QL</a:t>
            </a:r>
            <a:endParaRPr kumimoji="0" lang="zh-CN" altLang="en-US" sz="2400" dirty="0">
              <a:latin typeface="Arial" charset="0"/>
            </a:endParaRPr>
          </a:p>
        </p:txBody>
      </p:sp>
      <p:sp>
        <p:nvSpPr>
          <p:cNvPr id="28" name="矩形 3"/>
          <p:cNvSpPr>
            <a:spLocks noChangeArrowheads="1"/>
          </p:cNvSpPr>
          <p:nvPr/>
        </p:nvSpPr>
        <p:spPr bwMode="auto">
          <a:xfrm>
            <a:off x="2299382" y="4924425"/>
            <a:ext cx="227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dirty="0">
                <a:latin typeface="Arial" charset="0"/>
              </a:rPr>
              <a:t>any DDL, DML </a:t>
            </a:r>
            <a:endParaRPr kumimoji="0" lang="zh-CN" altLang="en-US" sz="2400" dirty="0">
              <a:latin typeface="Arial" charset="0"/>
            </a:endParaRP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3990449" y="5462588"/>
            <a:ext cx="2305050" cy="644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dirty="0" smtClean="0">
                <a:latin typeface="Arial" charset="0"/>
              </a:rPr>
              <a:t>Method 4</a:t>
            </a:r>
            <a:endParaRPr kumimoji="0" lang="zh-CN" altLang="en-US" dirty="0">
              <a:latin typeface="Arial" charset="0"/>
            </a:endParaRP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5431899" y="3590925"/>
            <a:ext cx="2303463" cy="64293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dirty="0" smtClean="0">
                <a:latin typeface="Arial" charset="0"/>
              </a:rPr>
              <a:t>Method 3</a:t>
            </a:r>
            <a:endParaRPr kumimoji="0" lang="zh-CN" altLang="en-US" dirty="0">
              <a:latin typeface="Arial" charset="0"/>
            </a:endParaRPr>
          </a:p>
        </p:txBody>
      </p:sp>
      <p:sp>
        <p:nvSpPr>
          <p:cNvPr id="43" name="矩形 42"/>
          <p:cNvSpPr>
            <a:spLocks noChangeArrowheads="1"/>
          </p:cNvSpPr>
          <p:nvPr/>
        </p:nvSpPr>
        <p:spPr bwMode="auto">
          <a:xfrm>
            <a:off x="2623612" y="2892425"/>
            <a:ext cx="2303462" cy="644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dirty="0" smtClean="0">
                <a:latin typeface="Arial" charset="0"/>
              </a:rPr>
              <a:t>Method 1</a:t>
            </a:r>
            <a:endParaRPr kumimoji="0" lang="zh-CN" altLang="en-US" dirty="0">
              <a:latin typeface="Arial" charset="0"/>
            </a:endParaRPr>
          </a:p>
        </p:txBody>
      </p:sp>
      <p:sp>
        <p:nvSpPr>
          <p:cNvPr id="45" name="矩形 44"/>
          <p:cNvSpPr>
            <a:spLocks noChangeArrowheads="1"/>
          </p:cNvSpPr>
          <p:nvPr/>
        </p:nvSpPr>
        <p:spPr bwMode="auto">
          <a:xfrm>
            <a:off x="2623612" y="4187825"/>
            <a:ext cx="2303462" cy="644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dirty="0" smtClean="0">
                <a:latin typeface="Arial" charset="0"/>
              </a:rPr>
              <a:t>Method 2</a:t>
            </a:r>
            <a:endParaRPr kumimoji="0" lang="zh-CN" altLang="en-US" dirty="0">
              <a:latin typeface="Arial" charset="0"/>
            </a:endParaRPr>
          </a:p>
        </p:txBody>
      </p:sp>
      <p:sp>
        <p:nvSpPr>
          <p:cNvPr id="53" name="矩形 3"/>
          <p:cNvSpPr>
            <a:spLocks noChangeArrowheads="1"/>
          </p:cNvSpPr>
          <p:nvPr/>
        </p:nvSpPr>
        <p:spPr bwMode="auto">
          <a:xfrm>
            <a:off x="3785290" y="1210130"/>
            <a:ext cx="282000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200" dirty="0">
                <a:latin typeface="Arial" charset="0"/>
              </a:rPr>
              <a:t>Static DDL, DML, QL</a:t>
            </a:r>
            <a:endParaRPr kumimoji="0" lang="zh-CN" altLang="en-US" sz="2200" dirty="0">
              <a:latin typeface="Arial" charset="0"/>
            </a:endParaRPr>
          </a:p>
        </p:txBody>
      </p:sp>
      <p:sp>
        <p:nvSpPr>
          <p:cNvPr id="55" name="下箭头 54"/>
          <p:cNvSpPr>
            <a:spLocks noChangeArrowheads="1"/>
          </p:cNvSpPr>
          <p:nvPr/>
        </p:nvSpPr>
        <p:spPr bwMode="auto">
          <a:xfrm>
            <a:off x="4422249" y="4870450"/>
            <a:ext cx="360363" cy="588963"/>
          </a:xfrm>
          <a:prstGeom prst="downArrow">
            <a:avLst>
              <a:gd name="adj1" fmla="val 50000"/>
              <a:gd name="adj2" fmla="val 49999"/>
            </a:avLst>
          </a:prstGeom>
          <a:gradFill rotWithShape="1">
            <a:gsLst>
              <a:gs pos="0">
                <a:srgbClr val="000000"/>
              </a:gs>
              <a:gs pos="80000">
                <a:srgbClr val="000000"/>
              </a:gs>
              <a:gs pos="100000">
                <a:srgbClr val="000000"/>
              </a:gs>
            </a:gsLst>
            <a:lin ang="16200000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FFFFFF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56" name="下箭头 55"/>
          <p:cNvSpPr>
            <a:spLocks noChangeArrowheads="1"/>
          </p:cNvSpPr>
          <p:nvPr/>
        </p:nvSpPr>
        <p:spPr bwMode="auto">
          <a:xfrm>
            <a:off x="4422249" y="2290763"/>
            <a:ext cx="360363" cy="588962"/>
          </a:xfrm>
          <a:prstGeom prst="downArrow">
            <a:avLst>
              <a:gd name="adj1" fmla="val 50000"/>
              <a:gd name="adj2" fmla="val 49999"/>
            </a:avLst>
          </a:prstGeom>
          <a:gradFill rotWithShape="1">
            <a:gsLst>
              <a:gs pos="0">
                <a:srgbClr val="000000"/>
              </a:gs>
              <a:gs pos="80000">
                <a:srgbClr val="000000"/>
              </a:gs>
              <a:gs pos="100000">
                <a:srgbClr val="000000"/>
              </a:gs>
            </a:gsLst>
            <a:lin ang="16200000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2000">
              <a:solidFill>
                <a:srgbClr val="FFFFFF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58" name="下箭头 57"/>
          <p:cNvSpPr>
            <a:spLocks noChangeArrowheads="1"/>
          </p:cNvSpPr>
          <p:nvPr/>
        </p:nvSpPr>
        <p:spPr bwMode="auto">
          <a:xfrm>
            <a:off x="5574774" y="4284663"/>
            <a:ext cx="360363" cy="1174750"/>
          </a:xfrm>
          <a:prstGeom prst="down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000000"/>
              </a:gs>
              <a:gs pos="80000">
                <a:srgbClr val="000000"/>
              </a:gs>
              <a:gs pos="100000">
                <a:srgbClr val="000000"/>
              </a:gs>
            </a:gsLst>
            <a:lin ang="16200000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2000">
              <a:solidFill>
                <a:srgbClr val="FFFFFF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2417138" y="2492896"/>
            <a:ext cx="5544616" cy="3744415"/>
          </a:xfrm>
          <a:prstGeom prst="roundRect">
            <a:avLst>
              <a:gd name="adj" fmla="val 16208"/>
            </a:avLst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29306" y="6237312"/>
            <a:ext cx="24016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990101"/>
                </a:solidFill>
              </a:rPr>
              <a:t>Dynamic </a:t>
            </a:r>
            <a:r>
              <a:rPr lang="en-US" altLang="zh-CN" sz="2800" dirty="0">
                <a:solidFill>
                  <a:srgbClr val="990101"/>
                </a:solidFill>
              </a:rPr>
              <a:t>SQL</a:t>
            </a:r>
            <a:endParaRPr lang="zh-CN" altLang="en-US" sz="2800" dirty="0">
              <a:solidFill>
                <a:srgbClr val="99010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282BCD02-1A74-184C-BC49-A5F279F00CF1}" type="slidenum">
              <a:rPr lang="en-US" altLang="en-US" smtClean="0"/>
              <a:pPr>
                <a:defRPr/>
              </a:pPr>
              <a:t>26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395058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 animBg="1"/>
      <p:bldP spid="23" grpId="0" animBg="1"/>
      <p:bldP spid="24" grpId="0"/>
      <p:bldP spid="25" grpId="0"/>
      <p:bldP spid="26" grpId="0"/>
      <p:bldP spid="27" grpId="0"/>
      <p:bldP spid="28" grpId="0"/>
      <p:bldP spid="39" grpId="0" animBg="1"/>
      <p:bldP spid="41" grpId="0" animBg="1"/>
      <p:bldP spid="43" grpId="0" animBg="1"/>
      <p:bldP spid="45" grpId="0" animBg="1"/>
      <p:bldP spid="53" grpId="0"/>
      <p:bldP spid="55" grpId="0" animBg="1"/>
      <p:bldP spid="56" grpId="0" animBg="1"/>
      <p:bldP spid="58" grpId="0" animBg="1"/>
      <p:bldP spid="2" grpId="0" animBg="1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050"/>
            <a:ext cx="9358313" cy="817662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charset="0"/>
                <a:ea typeface="宋体" charset="-122"/>
              </a:rPr>
              <a:t>Dynamic SQL Method 1:Execute Immediate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80728"/>
            <a:ext cx="8599488" cy="5257800"/>
          </a:xfrm>
        </p:spPr>
        <p:txBody>
          <a:bodyPr/>
          <a:lstStyle/>
          <a:p>
            <a:pPr eaLnBrk="1" hangingPunct="1"/>
            <a:r>
              <a:rPr lang="en-CA" altLang="zh-CN" sz="2400" dirty="0">
                <a:latin typeface="Arial" charset="0"/>
                <a:ea typeface="宋体" charset="-122"/>
              </a:rPr>
              <a:t>Take the commands from a user and execute immediate</a:t>
            </a:r>
          </a:p>
          <a:p>
            <a:pPr eaLnBrk="1" hangingPunct="1"/>
            <a:r>
              <a:rPr lang="en-CA" altLang="zh-CN" sz="2400" dirty="0">
                <a:latin typeface="Arial" charset="0"/>
                <a:ea typeface="宋体" charset="-122"/>
              </a:rPr>
              <a:t>The syntax of execute immediate is </a:t>
            </a:r>
            <a:endParaRPr lang="en-CA" altLang="zh-CN" sz="2000" dirty="0">
              <a:latin typeface="Arial" charset="0"/>
              <a:ea typeface="宋体" charset="-122"/>
            </a:endParaRPr>
          </a:p>
          <a:p>
            <a:pPr marL="457200" lvl="1" indent="0" eaLnBrk="1" hangingPunct="1">
              <a:buFont typeface="Wingdings" charset="2"/>
              <a:buNone/>
            </a:pPr>
            <a:r>
              <a:rPr lang="en-CA" altLang="zh-CN" sz="2400" b="1" dirty="0">
                <a:latin typeface="Arial" charset="0"/>
                <a:ea typeface="宋体" charset="-122"/>
              </a:rPr>
              <a:t>exec </a:t>
            </a:r>
            <a:r>
              <a:rPr lang="en-CA" altLang="zh-CN" sz="2400" b="1" dirty="0" err="1">
                <a:latin typeface="Arial" charset="0"/>
                <a:ea typeface="宋体" charset="-122"/>
              </a:rPr>
              <a:t>sql</a:t>
            </a:r>
            <a:r>
              <a:rPr lang="en-CA" altLang="zh-CN" sz="2400" b="1" dirty="0">
                <a:latin typeface="Arial" charset="0"/>
                <a:ea typeface="宋体" charset="-122"/>
              </a:rPr>
              <a:t> execute immediate </a:t>
            </a:r>
            <a:r>
              <a:rPr lang="en-CA" altLang="zh-CN" sz="2400" i="1" dirty="0">
                <a:latin typeface="Arial" charset="0"/>
                <a:ea typeface="宋体" charset="-122"/>
              </a:rPr>
              <a:t>&lt;</a:t>
            </a:r>
            <a:r>
              <a:rPr lang="en-CA" altLang="zh-CN" sz="2400" i="1" dirty="0" err="1">
                <a:latin typeface="Arial" charset="0"/>
                <a:ea typeface="宋体" charset="-122"/>
              </a:rPr>
              <a:t>SQLstmt</a:t>
            </a:r>
            <a:r>
              <a:rPr lang="en-CA" altLang="zh-CN" sz="2400" i="1" dirty="0">
                <a:latin typeface="Arial" charset="0"/>
                <a:ea typeface="宋体" charset="-122"/>
              </a:rPr>
              <a:t>&gt;</a:t>
            </a:r>
          </a:p>
          <a:p>
            <a:pPr eaLnBrk="1" hangingPunct="1">
              <a:buFont typeface="Wingdings" charset="2"/>
              <a:buNone/>
            </a:pPr>
            <a:r>
              <a:rPr lang="en-CA" altLang="zh-CN" sz="2400" dirty="0">
                <a:latin typeface="Arial" charset="0"/>
                <a:ea typeface="宋体" charset="-122"/>
              </a:rPr>
              <a:t>     where </a:t>
            </a:r>
            <a:r>
              <a:rPr lang="en-CA" altLang="zh-CN" sz="2400" i="1" dirty="0">
                <a:solidFill>
                  <a:srgbClr val="800000"/>
                </a:solidFill>
                <a:latin typeface="Arial" charset="0"/>
                <a:ea typeface="宋体" charset="-122"/>
              </a:rPr>
              <a:t>&lt;</a:t>
            </a:r>
            <a:r>
              <a:rPr lang="en-CA" altLang="zh-CN" sz="2400" i="1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SQLstmt</a:t>
            </a:r>
            <a:r>
              <a:rPr lang="en-CA" altLang="zh-CN" sz="2400" i="1" dirty="0">
                <a:solidFill>
                  <a:srgbClr val="800000"/>
                </a:solidFill>
                <a:latin typeface="Arial" charset="0"/>
                <a:ea typeface="宋体" charset="-122"/>
              </a:rPr>
              <a:t>&gt; </a:t>
            </a:r>
            <a:r>
              <a:rPr lang="en-CA" altLang="zh-CN" sz="2400" dirty="0">
                <a:latin typeface="Arial" charset="0"/>
                <a:ea typeface="宋体" charset="-122"/>
              </a:rPr>
              <a:t>can be the the following type:</a:t>
            </a:r>
          </a:p>
          <a:p>
            <a:pPr marL="457200" lvl="1" indent="0" eaLnBrk="1" hangingPunct="1"/>
            <a:r>
              <a:rPr lang="en-CA" altLang="zh-CN" sz="2400" dirty="0">
                <a:latin typeface="Arial" charset="0"/>
                <a:ea typeface="宋体" charset="-122"/>
              </a:rPr>
              <a:t>DDL     create table, alter table, drop table</a:t>
            </a:r>
          </a:p>
          <a:p>
            <a:pPr marL="457200" lvl="1" indent="0" eaLnBrk="1" hangingPunct="1"/>
            <a:r>
              <a:rPr lang="en-CA" altLang="zh-CN" sz="2400" dirty="0">
                <a:latin typeface="Arial" charset="0"/>
                <a:ea typeface="宋体" charset="-122"/>
              </a:rPr>
              <a:t>DML     delete, insert, update</a:t>
            </a:r>
          </a:p>
          <a:p>
            <a:pPr marL="457200" lvl="1" indent="0" eaLnBrk="1" hangingPunct="1"/>
            <a:r>
              <a:rPr lang="en-CA" altLang="zh-CN" sz="2400" dirty="0">
                <a:latin typeface="Arial" charset="0"/>
                <a:ea typeface="宋体" charset="-122"/>
              </a:rPr>
              <a:t>Control grant, revoke</a:t>
            </a:r>
          </a:p>
          <a:p>
            <a:pPr eaLnBrk="1" hangingPunct="1"/>
            <a:r>
              <a:rPr lang="en-CA" altLang="zh-CN" sz="2400" dirty="0">
                <a:latin typeface="Arial" charset="0"/>
                <a:ea typeface="宋体" charset="-122"/>
              </a:rPr>
              <a:t>The program just send the statement to the server</a:t>
            </a:r>
          </a:p>
          <a:p>
            <a:pPr eaLnBrk="1" hangingPunct="1"/>
            <a:r>
              <a:rPr lang="en-CA" altLang="zh-CN" sz="2400" dirty="0">
                <a:latin typeface="Arial" charset="0"/>
                <a:ea typeface="宋体" charset="-122"/>
              </a:rPr>
              <a:t>The server compiles the statement and then run it</a:t>
            </a:r>
          </a:p>
          <a:p>
            <a:pPr eaLnBrk="1" hangingPunct="1"/>
            <a:r>
              <a:rPr lang="en-CA" altLang="zh-CN" sz="2400" dirty="0">
                <a:latin typeface="Arial" charset="0"/>
                <a:ea typeface="宋体" charset="-122"/>
              </a:rPr>
              <a:t>The server sets status information in </a:t>
            </a:r>
            <a:r>
              <a:rPr lang="en-CA" altLang="zh-CN" sz="2400" dirty="0">
                <a:solidFill>
                  <a:srgbClr val="800000"/>
                </a:solidFill>
                <a:latin typeface="Arial" charset="0"/>
                <a:ea typeface="宋体" charset="-122"/>
              </a:rPr>
              <a:t>SQLCA</a:t>
            </a:r>
          </a:p>
          <a:p>
            <a:pPr eaLnBrk="1" hangingPunct="1"/>
            <a:r>
              <a:rPr lang="en-CA" altLang="zh-CN" sz="2400" dirty="0">
                <a:latin typeface="Arial" charset="0"/>
                <a:ea typeface="宋体" charset="-122"/>
              </a:rPr>
              <a:t>Note no QL statement for this kind</a:t>
            </a:r>
          </a:p>
          <a:p>
            <a:pPr eaLnBrk="1" hangingPunct="1"/>
            <a:r>
              <a:rPr lang="en-CA" altLang="zh-CN" sz="2400" dirty="0">
                <a:latin typeface="Arial" charset="0"/>
                <a:ea typeface="宋体" charset="-122"/>
              </a:rPr>
              <a:t>Why?</a:t>
            </a:r>
          </a:p>
          <a:p>
            <a:pPr eaLnBrk="1" hangingPunct="1"/>
            <a:endParaRPr lang="en-US" altLang="zh-CN" sz="2400" dirty="0">
              <a:latin typeface="Arial" charset="0"/>
              <a:ea typeface="宋体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282BCD02-1A74-184C-BC49-A5F279F00CF1}" type="slidenum">
              <a:rPr lang="en-US" altLang="en-US" smtClean="0"/>
              <a:pPr>
                <a:defRPr/>
              </a:pPr>
              <a:t>27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097700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050"/>
            <a:ext cx="9358313" cy="817662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-122"/>
              </a:rPr>
              <a:t>Dynamic SQL Method 1:Execute Immediate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980728"/>
            <a:ext cx="8915400" cy="5257800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-122"/>
              </a:rPr>
              <a:t>Directly put SQL statement in a string after the command</a:t>
            </a:r>
          </a:p>
          <a:p>
            <a:pPr eaLnBrk="1" hangingPunct="1">
              <a:buFont typeface="Wingdings" charset="2"/>
              <a:buNone/>
            </a:pPr>
            <a:r>
              <a:rPr lang="en-US" altLang="zh-CN" sz="2400" dirty="0">
                <a:solidFill>
                  <a:srgbClr val="800000"/>
                </a:solidFill>
                <a:latin typeface="Arial" charset="0"/>
                <a:ea typeface="宋体" charset="-122"/>
              </a:rPr>
              <a:t>exec </a:t>
            </a:r>
            <a:r>
              <a:rPr lang="en-US" altLang="zh-CN" sz="2400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sql</a:t>
            </a:r>
            <a:r>
              <a:rPr lang="en-US" altLang="zh-CN" sz="2400" dirty="0">
                <a:solidFill>
                  <a:srgbClr val="800000"/>
                </a:solidFill>
                <a:latin typeface="Arial" charset="0"/>
                <a:ea typeface="宋体" charset="-122"/>
              </a:rPr>
              <a:t> execute immediate</a:t>
            </a:r>
          </a:p>
          <a:p>
            <a:pPr eaLnBrk="1" hangingPunct="1">
              <a:buFont typeface="Wingdings" charset="2"/>
              <a:buNone/>
            </a:pPr>
            <a:r>
              <a:rPr lang="en-US" altLang="zh-CN" sz="2400" dirty="0">
                <a:solidFill>
                  <a:srgbClr val="800000"/>
                </a:solidFill>
                <a:latin typeface="Arial" charset="0"/>
                <a:ea typeface="宋体" charset="-122"/>
              </a:rPr>
              <a:t>"create table student (s# char(10, </a:t>
            </a:r>
            <a:r>
              <a:rPr lang="en-US" altLang="zh-CN" sz="2400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sname</a:t>
            </a:r>
            <a:r>
              <a:rPr lang="en-US" altLang="zh-CN" sz="2400" dirty="0">
                <a:solidFill>
                  <a:srgbClr val="800000"/>
                </a:solidFill>
                <a:latin typeface="Arial" charset="0"/>
                <a:ea typeface="宋体" charset="-122"/>
              </a:rPr>
              <a:t> </a:t>
            </a:r>
            <a:r>
              <a:rPr lang="en-US" altLang="zh-CN" sz="2400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varchar</a:t>
            </a:r>
            <a:r>
              <a:rPr lang="en-US" altLang="zh-CN" sz="2400" dirty="0">
                <a:solidFill>
                  <a:srgbClr val="800000"/>
                </a:solidFill>
                <a:latin typeface="Arial" charset="0"/>
                <a:ea typeface="宋体" charset="-122"/>
              </a:rPr>
              <a:t>(10), age </a:t>
            </a:r>
            <a:r>
              <a:rPr lang="en-US" altLang="zh-CN" sz="2400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int</a:t>
            </a:r>
            <a:r>
              <a:rPr lang="en-US" altLang="zh-CN" sz="2400" dirty="0">
                <a:solidFill>
                  <a:srgbClr val="800000"/>
                </a:solidFill>
                <a:latin typeface="Arial" charset="0"/>
                <a:ea typeface="宋体" charset="-122"/>
              </a:rPr>
              <a:t>)";</a:t>
            </a:r>
          </a:p>
          <a:p>
            <a:pPr eaLnBrk="1" hangingPunct="1"/>
            <a:r>
              <a:rPr lang="en-US" altLang="zh-CN" dirty="0">
                <a:latin typeface="Arial" charset="0"/>
                <a:ea typeface="宋体" charset="-122"/>
              </a:rPr>
              <a:t>Put SQL statement in a variable (constant)</a:t>
            </a:r>
          </a:p>
          <a:p>
            <a:pPr eaLnBrk="1" hangingPunct="1">
              <a:buFont typeface="Wingdings" charset="2"/>
              <a:buNone/>
            </a:pPr>
            <a:r>
              <a:rPr lang="en-US" altLang="zh-CN" sz="2400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strcpy</a:t>
            </a:r>
            <a:r>
              <a:rPr lang="en-US" altLang="zh-CN" sz="2400" dirty="0">
                <a:solidFill>
                  <a:srgbClr val="800000"/>
                </a:solidFill>
                <a:latin typeface="Arial" charset="0"/>
                <a:ea typeface="宋体" charset="-122"/>
              </a:rPr>
              <a:t>(sqlstmt1, "insert into student values ('1000', 'John', 25)");</a:t>
            </a:r>
          </a:p>
          <a:p>
            <a:pPr eaLnBrk="1" hangingPunct="1">
              <a:buFont typeface="Wingdings" charset="2"/>
              <a:buNone/>
            </a:pPr>
            <a:r>
              <a:rPr lang="en-US" altLang="zh-CN" sz="2400" dirty="0">
                <a:solidFill>
                  <a:srgbClr val="800000"/>
                </a:solidFill>
                <a:latin typeface="Arial" charset="0"/>
                <a:ea typeface="宋体" charset="-122"/>
              </a:rPr>
              <a:t>exec </a:t>
            </a:r>
            <a:r>
              <a:rPr lang="en-US" altLang="zh-CN" sz="2400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sql</a:t>
            </a:r>
            <a:r>
              <a:rPr lang="en-US" altLang="zh-CN" sz="2400" dirty="0">
                <a:solidFill>
                  <a:srgbClr val="800000"/>
                </a:solidFill>
                <a:latin typeface="Arial" charset="0"/>
                <a:ea typeface="宋体" charset="-122"/>
              </a:rPr>
              <a:t> execute immediate :sqlstmt1;</a:t>
            </a:r>
          </a:p>
          <a:p>
            <a:pPr eaLnBrk="1" hangingPunct="1">
              <a:buFont typeface="Wingdings" charset="2"/>
              <a:buNone/>
            </a:pPr>
            <a:endParaRPr lang="en-US" altLang="zh-CN" sz="2400" dirty="0">
              <a:solidFill>
                <a:srgbClr val="800000"/>
              </a:solidFill>
              <a:latin typeface="Arial" charset="0"/>
              <a:ea typeface="宋体" charset="-122"/>
            </a:endParaRPr>
          </a:p>
          <a:p>
            <a:pPr eaLnBrk="1" hangingPunct="1">
              <a:buFont typeface="Wingdings" charset="2"/>
              <a:buNone/>
            </a:pPr>
            <a:endParaRPr lang="en-US" altLang="zh-CN" sz="2400" dirty="0">
              <a:solidFill>
                <a:srgbClr val="800000"/>
              </a:solidFill>
              <a:latin typeface="Arial" charset="0"/>
              <a:ea typeface="宋体" charset="-122"/>
            </a:endParaRPr>
          </a:p>
          <a:p>
            <a:pPr eaLnBrk="1" hangingPunct="1"/>
            <a:endParaRPr lang="en-US" altLang="zh-CN" sz="2400" dirty="0">
              <a:latin typeface="Arial" charset="0"/>
              <a:ea typeface="宋体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282BCD02-1A74-184C-BC49-A5F279F00CF1}" type="slidenum">
              <a:rPr lang="en-US" altLang="en-US" smtClean="0"/>
              <a:pPr>
                <a:defRPr/>
              </a:pPr>
              <a:t>28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5414788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/>
          </p:nvPr>
        </p:nvSpPr>
        <p:spPr>
          <a:xfrm>
            <a:off x="381000" y="0"/>
            <a:ext cx="8015288" cy="764704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宋体" charset="-122"/>
              </a:rPr>
              <a:t>Method 1 </a:t>
            </a:r>
            <a:r>
              <a:rPr lang="en-US" altLang="zh-CN" dirty="0" smtClean="0">
                <a:latin typeface="Arial" charset="0"/>
                <a:ea typeface="宋体" charset="-122"/>
              </a:rPr>
              <a:t>Example: dsqlm1.pc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20482" name="内容占位符 2"/>
          <p:cNvSpPr>
            <a:spLocks noGrp="1"/>
          </p:cNvSpPr>
          <p:nvPr>
            <p:ph idx="1"/>
          </p:nvPr>
        </p:nvSpPr>
        <p:spPr>
          <a:xfrm>
            <a:off x="381000" y="980728"/>
            <a:ext cx="8294688" cy="5408612"/>
          </a:xfrm>
        </p:spPr>
        <p:txBody>
          <a:bodyPr/>
          <a:lstStyle/>
          <a:p>
            <a:r>
              <a:rPr lang="en-US" altLang="zh-CN" dirty="0">
                <a:solidFill>
                  <a:srgbClr val="800000"/>
                </a:solidFill>
                <a:latin typeface="Arial" charset="0"/>
                <a:ea typeface="宋体" charset="-122"/>
              </a:rPr>
              <a:t>exec </a:t>
            </a:r>
            <a:r>
              <a:rPr lang="en-US" altLang="zh-CN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sql</a:t>
            </a:r>
            <a:r>
              <a:rPr lang="en-US" altLang="zh-CN" dirty="0">
                <a:solidFill>
                  <a:srgbClr val="800000"/>
                </a:solidFill>
                <a:latin typeface="Arial" charset="0"/>
                <a:ea typeface="宋体" charset="-122"/>
              </a:rPr>
              <a:t> begin declare section;</a:t>
            </a:r>
          </a:p>
          <a:p>
            <a:pPr>
              <a:buFont typeface="Wingdings" charset="2"/>
              <a:buNone/>
            </a:pPr>
            <a:r>
              <a:rPr lang="en-US" altLang="zh-CN" dirty="0">
                <a:solidFill>
                  <a:srgbClr val="800000"/>
                </a:solidFill>
                <a:latin typeface="Arial" charset="0"/>
                <a:ea typeface="宋体" charset="-122"/>
              </a:rPr>
              <a:t>      char </a:t>
            </a:r>
            <a:r>
              <a:rPr lang="en-US" altLang="zh-CN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sqlstmt</a:t>
            </a:r>
            <a:r>
              <a:rPr lang="en-US" altLang="zh-CN" dirty="0">
                <a:solidFill>
                  <a:srgbClr val="800000"/>
                </a:solidFill>
                <a:latin typeface="Arial" charset="0"/>
                <a:ea typeface="宋体" charset="-122"/>
              </a:rPr>
              <a:t>[1024];</a:t>
            </a:r>
          </a:p>
          <a:p>
            <a:pPr>
              <a:buFont typeface="Wingdings" charset="2"/>
              <a:buNone/>
            </a:pPr>
            <a:r>
              <a:rPr lang="en-US" altLang="zh-CN" dirty="0">
                <a:solidFill>
                  <a:srgbClr val="800000"/>
                </a:solidFill>
                <a:latin typeface="Arial" charset="0"/>
                <a:ea typeface="宋体" charset="-122"/>
              </a:rPr>
              <a:t>   exec </a:t>
            </a:r>
            <a:r>
              <a:rPr lang="en-US" altLang="zh-CN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sql</a:t>
            </a:r>
            <a:r>
              <a:rPr lang="en-US" altLang="zh-CN" dirty="0">
                <a:solidFill>
                  <a:srgbClr val="800000"/>
                </a:solidFill>
                <a:latin typeface="Arial" charset="0"/>
                <a:ea typeface="宋体" charset="-122"/>
              </a:rPr>
              <a:t> end declare section;</a:t>
            </a:r>
          </a:p>
          <a:p>
            <a:r>
              <a:rPr lang="en-US" altLang="zh-CN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strcpy</a:t>
            </a:r>
            <a:r>
              <a:rPr lang="en-US" altLang="zh-CN" dirty="0">
                <a:solidFill>
                  <a:srgbClr val="800000"/>
                </a:solidFill>
                <a:latin typeface="Arial" charset="0"/>
                <a:ea typeface="宋体" charset="-122"/>
              </a:rPr>
              <a:t>(</a:t>
            </a:r>
            <a:r>
              <a:rPr lang="en-US" altLang="zh-CN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sqlstmt</a:t>
            </a:r>
            <a:r>
              <a:rPr lang="en-US" altLang="zh-CN" dirty="0">
                <a:solidFill>
                  <a:srgbClr val="800000"/>
                </a:solidFill>
                <a:latin typeface="Arial" charset="0"/>
                <a:ea typeface="宋体" charset="-122"/>
              </a:rPr>
              <a:t>, "create table account (</a:t>
            </a:r>
            <a:r>
              <a:rPr lang="en-US" altLang="zh-CN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acc</a:t>
            </a:r>
            <a:r>
              <a:rPr lang="en-US" altLang="zh-CN" dirty="0">
                <a:solidFill>
                  <a:srgbClr val="800000"/>
                </a:solidFill>
                <a:latin typeface="Arial" charset="0"/>
                <a:ea typeface="宋体" charset="-122"/>
              </a:rPr>
              <a:t># </a:t>
            </a:r>
            <a:r>
              <a:rPr lang="en-US" altLang="zh-CN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int</a:t>
            </a:r>
            <a:r>
              <a:rPr lang="en-US" altLang="zh-CN" dirty="0">
                <a:solidFill>
                  <a:srgbClr val="800000"/>
                </a:solidFill>
                <a:latin typeface="Arial" charset="0"/>
                <a:ea typeface="宋体" charset="-122"/>
              </a:rPr>
              <a:t> primary </a:t>
            </a:r>
            <a:r>
              <a:rPr lang="en-US" altLang="zh-CN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key,name</a:t>
            </a:r>
            <a:r>
              <a:rPr lang="en-US" altLang="zh-CN" dirty="0">
                <a:solidFill>
                  <a:srgbClr val="800000"/>
                </a:solidFill>
                <a:latin typeface="Arial" charset="0"/>
                <a:ea typeface="宋体" charset="-122"/>
              </a:rPr>
              <a:t> varchar2(10),balance real default 0, check (balance &gt;= 0))");</a:t>
            </a:r>
          </a:p>
          <a:p>
            <a:r>
              <a:rPr lang="en-US" altLang="zh-CN" dirty="0">
                <a:solidFill>
                  <a:srgbClr val="800000"/>
                </a:solidFill>
                <a:latin typeface="Arial" charset="0"/>
                <a:ea typeface="宋体" charset="-122"/>
              </a:rPr>
              <a:t>exec </a:t>
            </a:r>
            <a:r>
              <a:rPr lang="en-US" altLang="zh-CN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sql</a:t>
            </a:r>
            <a:r>
              <a:rPr lang="en-US" altLang="zh-CN" dirty="0">
                <a:solidFill>
                  <a:srgbClr val="800000"/>
                </a:solidFill>
                <a:latin typeface="Arial" charset="0"/>
                <a:ea typeface="宋体" charset="-122"/>
              </a:rPr>
              <a:t> set transaction read write;</a:t>
            </a:r>
          </a:p>
          <a:p>
            <a:r>
              <a:rPr lang="en-US" altLang="zh-CN" dirty="0">
                <a:solidFill>
                  <a:srgbClr val="800000"/>
                </a:solidFill>
                <a:latin typeface="Arial" charset="0"/>
                <a:ea typeface="宋体" charset="-122"/>
              </a:rPr>
              <a:t>exec </a:t>
            </a:r>
            <a:r>
              <a:rPr lang="en-US" altLang="zh-CN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sql</a:t>
            </a:r>
            <a:r>
              <a:rPr lang="en-US" altLang="zh-CN" dirty="0">
                <a:solidFill>
                  <a:srgbClr val="800000"/>
                </a:solidFill>
                <a:latin typeface="Arial" charset="0"/>
                <a:ea typeface="宋体" charset="-122"/>
              </a:rPr>
              <a:t> execute immediate :</a:t>
            </a:r>
            <a:r>
              <a:rPr lang="en-US" altLang="zh-CN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sqlstmt</a:t>
            </a:r>
            <a:r>
              <a:rPr lang="en-US" altLang="zh-CN" dirty="0">
                <a:solidFill>
                  <a:srgbClr val="800000"/>
                </a:solidFill>
                <a:latin typeface="Arial" charset="0"/>
                <a:ea typeface="宋体" charset="-122"/>
              </a:rPr>
              <a:t>;</a:t>
            </a:r>
          </a:p>
          <a:p>
            <a:r>
              <a:rPr lang="en-US" altLang="zh-CN" dirty="0" smtClean="0">
                <a:solidFill>
                  <a:srgbClr val="800000"/>
                </a:solidFill>
                <a:latin typeface="Arial" charset="0"/>
                <a:ea typeface="宋体" charset="-122"/>
              </a:rPr>
              <a:t>exec </a:t>
            </a:r>
            <a:r>
              <a:rPr lang="en-US" altLang="zh-CN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sql</a:t>
            </a:r>
            <a:r>
              <a:rPr lang="en-US" altLang="zh-CN" dirty="0">
                <a:solidFill>
                  <a:srgbClr val="800000"/>
                </a:solidFill>
                <a:latin typeface="Arial" charset="0"/>
                <a:ea typeface="宋体" charset="-122"/>
              </a:rPr>
              <a:t> commit release;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282BCD02-1A74-184C-BC49-A5F279F00CF1}" type="slidenum">
              <a:rPr lang="en-US" altLang="en-US" smtClean="0"/>
              <a:pPr>
                <a:defRPr/>
              </a:pPr>
              <a:t>29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7184208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SQLCA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905000"/>
            <a:ext cx="2400299" cy="990600"/>
          </a:xfrm>
          <a:prstGeom prst="rect">
            <a:avLst/>
          </a:prstGeom>
          <a:noFill/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kumimoji="1" lang="en-US" altLang="zh-CN" dirty="0">
                <a:solidFill>
                  <a:srgbClr val="000090"/>
                </a:solidFill>
                <a:latin typeface="Calibri" charset="0"/>
                <a:ea typeface="宋体" charset="-122"/>
              </a:rPr>
              <a:t>Application </a:t>
            </a:r>
          </a:p>
          <a:p>
            <a:pPr algn="ctr"/>
            <a:r>
              <a:rPr kumimoji="1" lang="en-US" altLang="zh-CN" dirty="0">
                <a:solidFill>
                  <a:srgbClr val="000090"/>
                </a:solidFill>
                <a:latin typeface="Calibri" charset="0"/>
                <a:ea typeface="宋体" charset="-122"/>
              </a:rPr>
              <a:t>Program</a:t>
            </a:r>
            <a:endParaRPr kumimoji="1" lang="zh-CN" altLang="en-US" dirty="0">
              <a:solidFill>
                <a:srgbClr val="000090"/>
              </a:solidFill>
              <a:latin typeface="Calibri" charset="0"/>
              <a:ea typeface="宋体" charset="-12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" y="3809999"/>
            <a:ext cx="2400299" cy="990600"/>
          </a:xfrm>
          <a:prstGeom prst="rect">
            <a:avLst/>
          </a:prstGeom>
          <a:noFill/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kumimoji="1" lang="en-US" altLang="zh-CN" dirty="0" smtClean="0">
                <a:solidFill>
                  <a:srgbClr val="000090"/>
                </a:solidFill>
                <a:latin typeface="Calibri" charset="0"/>
                <a:ea typeface="宋体" charset="-122"/>
              </a:rPr>
              <a:t>DBMS</a:t>
            </a:r>
            <a:endParaRPr kumimoji="1" lang="zh-CN" altLang="en-US" dirty="0">
              <a:solidFill>
                <a:srgbClr val="000090"/>
              </a:solidFill>
              <a:latin typeface="Calibri" charset="0"/>
              <a:ea typeface="宋体" charset="-122"/>
            </a:endParaRPr>
          </a:p>
        </p:txBody>
      </p:sp>
      <p:sp>
        <p:nvSpPr>
          <p:cNvPr id="14" name="Rectangle 30"/>
          <p:cNvSpPr>
            <a:spLocks noChangeArrowheads="1"/>
          </p:cNvSpPr>
          <p:nvPr/>
        </p:nvSpPr>
        <p:spPr bwMode="auto">
          <a:xfrm>
            <a:off x="742949" y="3121817"/>
            <a:ext cx="800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CA" altLang="zh-CN">
                <a:solidFill>
                  <a:srgbClr val="800000"/>
                </a:solidFill>
              </a:rPr>
              <a:t>SQL</a:t>
            </a:r>
            <a:endParaRPr lang="zh-CN" altLang="en-US" dirty="0"/>
          </a:p>
        </p:txBody>
      </p:sp>
      <p:sp>
        <p:nvSpPr>
          <p:cNvPr id="15" name="Rectangle 14"/>
          <p:cNvSpPr/>
          <p:nvPr/>
        </p:nvSpPr>
        <p:spPr>
          <a:xfrm>
            <a:off x="1679548" y="2389184"/>
            <a:ext cx="835025" cy="4953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SQLCA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47699" y="2895600"/>
            <a:ext cx="1" cy="914399"/>
          </a:xfrm>
          <a:prstGeom prst="straightConnector1">
            <a:avLst/>
          </a:prstGeom>
          <a:ln w="38100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057400" y="2895600"/>
            <a:ext cx="1" cy="914399"/>
          </a:xfrm>
          <a:prstGeom prst="straightConnector1">
            <a:avLst/>
          </a:prstGeom>
          <a:ln w="38100"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2289973" y="836712"/>
            <a:ext cx="4383085" cy="5979320"/>
          </a:xfrm>
        </p:spPr>
        <p:txBody>
          <a:bodyPr/>
          <a:lstStyle/>
          <a:p>
            <a:pPr marL="457200" lvl="1" indent="0">
              <a:buFont typeface="Wingdings" charset="2"/>
              <a:buNone/>
            </a:pPr>
            <a:r>
              <a:rPr lang="en-US" altLang="zh-CN" sz="2400" dirty="0" err="1">
                <a:ea typeface="宋体" charset="-122"/>
              </a:rPr>
              <a:t>struct</a:t>
            </a:r>
            <a:r>
              <a:rPr lang="en-US" altLang="zh-CN" sz="2400" dirty="0">
                <a:ea typeface="宋体" charset="-122"/>
              </a:rPr>
              <a:t> </a:t>
            </a:r>
            <a:r>
              <a:rPr lang="en-US" altLang="zh-CN" sz="2400" dirty="0" err="1">
                <a:ea typeface="宋体" charset="-122"/>
              </a:rPr>
              <a:t>sqlca</a:t>
            </a:r>
            <a:r>
              <a:rPr lang="en-US" altLang="zh-CN" sz="2400" dirty="0">
                <a:ea typeface="宋体" charset="-122"/>
              </a:rPr>
              <a:t> {</a:t>
            </a:r>
          </a:p>
          <a:p>
            <a:pPr marL="457200" lvl="1" indent="0">
              <a:buFont typeface="Wingdings" charset="2"/>
              <a:buNone/>
            </a:pPr>
            <a:r>
              <a:rPr lang="en-US" altLang="zh-CN" sz="2400" dirty="0">
                <a:ea typeface="宋体" charset="-122"/>
              </a:rPr>
              <a:t>   char </a:t>
            </a:r>
            <a:r>
              <a:rPr lang="en-US" altLang="zh-CN" sz="2400" dirty="0" err="1">
                <a:ea typeface="宋体" charset="-122"/>
              </a:rPr>
              <a:t>sqlcaid</a:t>
            </a:r>
            <a:r>
              <a:rPr lang="en-US" altLang="zh-CN" sz="2400" dirty="0">
                <a:ea typeface="宋体" charset="-122"/>
              </a:rPr>
              <a:t>[8];</a:t>
            </a:r>
          </a:p>
          <a:p>
            <a:pPr marL="457200" lvl="1" indent="0">
              <a:buFont typeface="Wingdings" charset="2"/>
              <a:buNone/>
            </a:pPr>
            <a:r>
              <a:rPr lang="en-US" altLang="zh-CN" sz="2400" dirty="0">
                <a:ea typeface="宋体" charset="-122"/>
              </a:rPr>
              <a:t>   long </a:t>
            </a:r>
            <a:r>
              <a:rPr lang="en-US" altLang="zh-CN" sz="2400" dirty="0" err="1">
                <a:ea typeface="宋体" charset="-122"/>
              </a:rPr>
              <a:t>sqlabc</a:t>
            </a:r>
            <a:r>
              <a:rPr lang="en-US" altLang="zh-CN" sz="2400" dirty="0">
                <a:ea typeface="宋体" charset="-122"/>
              </a:rPr>
              <a:t>;</a:t>
            </a:r>
          </a:p>
          <a:p>
            <a:pPr marL="457200" lvl="1" indent="0">
              <a:buFont typeface="Wingdings" charset="2"/>
              <a:buNone/>
            </a:pPr>
            <a:r>
              <a:rPr lang="en-US" altLang="zh-CN" sz="2400" dirty="0">
                <a:ea typeface="宋体" charset="-122"/>
              </a:rPr>
              <a:t>   long </a:t>
            </a:r>
            <a:r>
              <a:rPr lang="en-US" altLang="zh-CN" sz="2400" dirty="0" err="1">
                <a:ea typeface="宋体" charset="-122"/>
              </a:rPr>
              <a:t>sqlcode</a:t>
            </a:r>
            <a:r>
              <a:rPr lang="en-US" altLang="zh-CN" sz="2400" dirty="0">
                <a:ea typeface="宋体" charset="-122"/>
              </a:rPr>
              <a:t>;</a:t>
            </a:r>
          </a:p>
          <a:p>
            <a:pPr marL="457200" lvl="1" indent="0">
              <a:buFont typeface="Wingdings" charset="2"/>
              <a:buNone/>
            </a:pPr>
            <a:r>
              <a:rPr lang="en-US" altLang="zh-CN" sz="2400" dirty="0">
                <a:ea typeface="宋体" charset="-122"/>
              </a:rPr>
              <a:t>   </a:t>
            </a:r>
            <a:r>
              <a:rPr lang="en-US" altLang="zh-CN" sz="2400" dirty="0" err="1">
                <a:ea typeface="宋体" charset="-122"/>
              </a:rPr>
              <a:t>struct</a:t>
            </a:r>
            <a:r>
              <a:rPr lang="en-US" altLang="zh-CN" sz="2400" dirty="0">
                <a:ea typeface="宋体" charset="-122"/>
              </a:rPr>
              <a:t> {</a:t>
            </a:r>
          </a:p>
          <a:p>
            <a:pPr marL="457200" lvl="1" indent="0">
              <a:buFont typeface="Wingdings" charset="2"/>
              <a:buNone/>
            </a:pPr>
            <a:r>
              <a:rPr lang="en-US" altLang="zh-CN" sz="2400" dirty="0">
                <a:ea typeface="宋体" charset="-122"/>
              </a:rPr>
              <a:t>      unsigned short </a:t>
            </a:r>
            <a:r>
              <a:rPr lang="en-US" altLang="zh-CN" sz="2400" dirty="0" smtClean="0">
                <a:ea typeface="宋体" charset="-122"/>
              </a:rPr>
              <a:t>	  	    </a:t>
            </a:r>
            <a:r>
              <a:rPr lang="en-US" altLang="zh-CN" sz="2400" dirty="0" err="1" smtClean="0">
                <a:ea typeface="宋体" charset="-122"/>
              </a:rPr>
              <a:t>sqlerrml</a:t>
            </a:r>
            <a:r>
              <a:rPr lang="en-US" altLang="zh-CN" sz="2400" dirty="0">
                <a:ea typeface="宋体" charset="-122"/>
              </a:rPr>
              <a:t>;</a:t>
            </a:r>
          </a:p>
          <a:p>
            <a:pPr marL="457200" lvl="1" indent="0">
              <a:buFont typeface="Wingdings" charset="2"/>
              <a:buNone/>
            </a:pPr>
            <a:r>
              <a:rPr lang="en-US" altLang="zh-CN" sz="2400" dirty="0">
                <a:ea typeface="宋体" charset="-122"/>
              </a:rPr>
              <a:t>      char </a:t>
            </a:r>
            <a:r>
              <a:rPr lang="en-US" altLang="zh-CN" sz="2400" dirty="0" err="1">
                <a:ea typeface="宋体" charset="-122"/>
              </a:rPr>
              <a:t>sqlerrmc</a:t>
            </a:r>
            <a:r>
              <a:rPr lang="en-US" altLang="zh-CN" sz="2400" dirty="0">
                <a:ea typeface="宋体" charset="-122"/>
              </a:rPr>
              <a:t>[70];   </a:t>
            </a:r>
          </a:p>
          <a:p>
            <a:pPr marL="457200" lvl="1" indent="0">
              <a:buFont typeface="Wingdings" charset="2"/>
              <a:buNone/>
            </a:pPr>
            <a:r>
              <a:rPr lang="en-US" altLang="zh-CN" sz="2400" dirty="0">
                <a:ea typeface="宋体" charset="-122"/>
              </a:rPr>
              <a:t>   } </a:t>
            </a:r>
            <a:r>
              <a:rPr lang="en-US" altLang="zh-CN" sz="2400" dirty="0" err="1">
                <a:ea typeface="宋体" charset="-122"/>
              </a:rPr>
              <a:t>sqlerrm</a:t>
            </a:r>
            <a:r>
              <a:rPr lang="en-US" altLang="zh-CN" sz="2400" dirty="0">
                <a:ea typeface="宋体" charset="-122"/>
              </a:rPr>
              <a:t>;</a:t>
            </a:r>
          </a:p>
          <a:p>
            <a:pPr marL="457200" lvl="1" indent="0">
              <a:buFont typeface="Wingdings" charset="2"/>
              <a:buNone/>
            </a:pPr>
            <a:r>
              <a:rPr lang="en-US" altLang="zh-CN" sz="2400" dirty="0">
                <a:ea typeface="宋体" charset="-122"/>
              </a:rPr>
              <a:t>   char </a:t>
            </a:r>
            <a:r>
              <a:rPr lang="en-US" altLang="zh-CN" sz="2400" dirty="0" err="1">
                <a:ea typeface="宋体" charset="-122"/>
              </a:rPr>
              <a:t>sqlerrp</a:t>
            </a:r>
            <a:r>
              <a:rPr lang="en-US" altLang="zh-CN" sz="2400" dirty="0">
                <a:ea typeface="宋体" charset="-122"/>
              </a:rPr>
              <a:t>[8];</a:t>
            </a:r>
          </a:p>
          <a:p>
            <a:pPr marL="457200" lvl="1" indent="0">
              <a:buFont typeface="Wingdings" charset="2"/>
              <a:buNone/>
            </a:pPr>
            <a:r>
              <a:rPr lang="en-US" altLang="zh-CN" sz="2400" dirty="0">
                <a:ea typeface="宋体" charset="-122"/>
              </a:rPr>
              <a:t>   long </a:t>
            </a:r>
            <a:r>
              <a:rPr lang="en-US" altLang="zh-CN" sz="2400" dirty="0" err="1">
                <a:ea typeface="宋体" charset="-122"/>
              </a:rPr>
              <a:t>sqlerrd</a:t>
            </a:r>
            <a:r>
              <a:rPr lang="en-US" altLang="zh-CN" sz="2400" dirty="0">
                <a:ea typeface="宋体" charset="-122"/>
              </a:rPr>
              <a:t>[6];</a:t>
            </a:r>
          </a:p>
          <a:p>
            <a:pPr marL="457200" lvl="1" indent="0">
              <a:buFont typeface="Wingdings" charset="2"/>
              <a:buNone/>
            </a:pPr>
            <a:r>
              <a:rPr lang="en-US" altLang="zh-CN" sz="2400" dirty="0">
                <a:ea typeface="宋体" charset="-122"/>
              </a:rPr>
              <a:t>   char </a:t>
            </a:r>
            <a:r>
              <a:rPr lang="en-US" altLang="zh-CN" sz="2400" dirty="0" err="1">
                <a:ea typeface="宋体" charset="-122"/>
              </a:rPr>
              <a:t>sqlwarn</a:t>
            </a:r>
            <a:r>
              <a:rPr lang="en-US" altLang="zh-CN" sz="2400" dirty="0">
                <a:ea typeface="宋体" charset="-122"/>
              </a:rPr>
              <a:t>[8];</a:t>
            </a:r>
          </a:p>
          <a:p>
            <a:pPr marL="457200" lvl="1" indent="0">
              <a:buFont typeface="Wingdings" charset="2"/>
              <a:buNone/>
            </a:pPr>
            <a:r>
              <a:rPr lang="en-US" altLang="zh-CN" sz="2400" dirty="0">
                <a:ea typeface="宋体" charset="-122"/>
              </a:rPr>
              <a:t>   char </a:t>
            </a:r>
            <a:r>
              <a:rPr lang="en-US" altLang="zh-CN" sz="2400" dirty="0" err="1">
                <a:ea typeface="宋体" charset="-122"/>
              </a:rPr>
              <a:t>sqlext</a:t>
            </a:r>
            <a:r>
              <a:rPr lang="en-US" altLang="zh-CN" sz="2400" dirty="0">
                <a:ea typeface="宋体" charset="-122"/>
              </a:rPr>
              <a:t>[8];</a:t>
            </a:r>
          </a:p>
          <a:p>
            <a:pPr marL="457200" lvl="1" indent="0">
              <a:buFont typeface="Wingdings" charset="2"/>
              <a:buNone/>
            </a:pPr>
            <a:r>
              <a:rPr lang="en-US" altLang="zh-CN" sz="2400" dirty="0" smtClean="0">
                <a:ea typeface="宋体" charset="-122"/>
              </a:rPr>
              <a:t>};</a:t>
            </a:r>
            <a:endParaRPr lang="en-CA" altLang="zh-CN" sz="2400" dirty="0">
              <a:ea typeface="宋体" charset="-122"/>
            </a:endParaRPr>
          </a:p>
          <a:p>
            <a:endParaRPr lang="en-US" dirty="0"/>
          </a:p>
        </p:txBody>
      </p:sp>
      <p:sp>
        <p:nvSpPr>
          <p:cNvPr id="23" name="矩形 1"/>
          <p:cNvSpPr>
            <a:spLocks noChangeArrowheads="1"/>
          </p:cNvSpPr>
          <p:nvPr/>
        </p:nvSpPr>
        <p:spPr bwMode="auto">
          <a:xfrm>
            <a:off x="5734961" y="2181247"/>
            <a:ext cx="33096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zh-CN" sz="2000" dirty="0">
                <a:ea typeface="宋体" charset="-122"/>
              </a:rPr>
              <a:t>The status of the exec.. </a:t>
            </a:r>
            <a:endParaRPr lang="en-US" altLang="zh-CN" sz="2000" dirty="0" smtClean="0">
              <a:ea typeface="宋体" charset="-122"/>
            </a:endParaRPr>
          </a:p>
        </p:txBody>
      </p:sp>
      <p:sp>
        <p:nvSpPr>
          <p:cNvPr id="24" name="矩形 2"/>
          <p:cNvSpPr>
            <a:spLocks noChangeArrowheads="1"/>
          </p:cNvSpPr>
          <p:nvPr/>
        </p:nvSpPr>
        <p:spPr bwMode="auto">
          <a:xfrm>
            <a:off x="5714999" y="1758991"/>
            <a:ext cx="36020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zh-CN" sz="2000" dirty="0">
                <a:ea typeface="宋体" charset="-122"/>
              </a:rPr>
              <a:t>The size of the </a:t>
            </a:r>
            <a:r>
              <a:rPr lang="en-US" altLang="zh-CN" sz="2000" dirty="0" err="1">
                <a:ea typeface="宋体" charset="-122"/>
              </a:rPr>
              <a:t>sqlca</a:t>
            </a:r>
            <a:r>
              <a:rPr lang="en-US" altLang="zh-CN" sz="2000" dirty="0">
                <a:ea typeface="宋体" charset="-122"/>
              </a:rPr>
              <a:t> structure</a:t>
            </a:r>
            <a:endParaRPr lang="zh-CN" altLang="en-US" sz="2000" dirty="0">
              <a:ea typeface="宋体" charset="-122"/>
            </a:endParaRPr>
          </a:p>
        </p:txBody>
      </p:sp>
      <p:sp>
        <p:nvSpPr>
          <p:cNvPr id="25" name="矩形 3"/>
          <p:cNvSpPr>
            <a:spLocks noChangeArrowheads="1"/>
          </p:cNvSpPr>
          <p:nvPr/>
        </p:nvSpPr>
        <p:spPr bwMode="auto">
          <a:xfrm>
            <a:off x="5714999" y="1331913"/>
            <a:ext cx="2495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zh-CN" sz="2000" dirty="0">
                <a:ea typeface="宋体" charset="-122"/>
              </a:rPr>
              <a:t>The string ’SQLCA ’.</a:t>
            </a:r>
            <a:endParaRPr lang="zh-CN" altLang="en-US" sz="2000" dirty="0">
              <a:ea typeface="宋体" charset="-122"/>
            </a:endParaRPr>
          </a:p>
        </p:txBody>
      </p:sp>
      <p:sp>
        <p:nvSpPr>
          <p:cNvPr id="26" name="矩形 4"/>
          <p:cNvSpPr>
            <a:spLocks noChangeArrowheads="1"/>
          </p:cNvSpPr>
          <p:nvPr/>
        </p:nvSpPr>
        <p:spPr bwMode="auto">
          <a:xfrm>
            <a:off x="5721067" y="4391944"/>
            <a:ext cx="33035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zh-CN" sz="2000">
                <a:ea typeface="宋体" charset="-122"/>
              </a:rPr>
              <a:t>structure </a:t>
            </a:r>
            <a:r>
              <a:rPr lang="en-US" altLang="zh-CN" sz="2000" smtClean="0">
                <a:ea typeface="宋体" charset="-122"/>
              </a:rPr>
              <a:t>for error </a:t>
            </a:r>
            <a:r>
              <a:rPr lang="en-US" altLang="zh-CN" sz="2000" dirty="0">
                <a:ea typeface="宋体" charset="-122"/>
              </a:rPr>
              <a:t>message</a:t>
            </a:r>
            <a:endParaRPr lang="zh-CN" altLang="en-US" sz="2000" dirty="0">
              <a:ea typeface="宋体" charset="-122"/>
            </a:endParaRPr>
          </a:p>
        </p:txBody>
      </p:sp>
      <p:sp>
        <p:nvSpPr>
          <p:cNvPr id="27" name="矩形 5"/>
          <p:cNvSpPr>
            <a:spLocks noChangeArrowheads="1"/>
          </p:cNvSpPr>
          <p:nvPr/>
        </p:nvSpPr>
        <p:spPr bwMode="auto">
          <a:xfrm>
            <a:off x="5768547" y="3488203"/>
            <a:ext cx="32015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zh-CN" sz="2000" dirty="0">
                <a:ea typeface="宋体" charset="-122"/>
              </a:rPr>
              <a:t>the length of </a:t>
            </a:r>
            <a:r>
              <a:rPr lang="en-US" altLang="zh-CN" sz="2000" dirty="0" smtClean="0">
                <a:ea typeface="宋体" charset="-122"/>
              </a:rPr>
              <a:t>the </a:t>
            </a:r>
            <a:r>
              <a:rPr lang="en-US" altLang="zh-CN" sz="2000" dirty="0">
                <a:ea typeface="宋体" charset="-122"/>
              </a:rPr>
              <a:t>message</a:t>
            </a:r>
            <a:endParaRPr lang="zh-CN" altLang="en-US" sz="2000" dirty="0">
              <a:ea typeface="宋体" charset="-122"/>
            </a:endParaRPr>
          </a:p>
        </p:txBody>
      </p:sp>
      <p:sp>
        <p:nvSpPr>
          <p:cNvPr id="28" name="矩形 6"/>
          <p:cNvSpPr>
            <a:spLocks noChangeArrowheads="1"/>
          </p:cNvSpPr>
          <p:nvPr/>
        </p:nvSpPr>
        <p:spPr bwMode="auto">
          <a:xfrm>
            <a:off x="5780668" y="3911661"/>
            <a:ext cx="4572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zh-CN" sz="2000" dirty="0">
                <a:ea typeface="宋体" charset="-122"/>
              </a:rPr>
              <a:t>error message itself</a:t>
            </a:r>
            <a:endParaRPr lang="zh-CN" altLang="en-US" sz="2000" dirty="0">
              <a:ea typeface="宋体" charset="-122"/>
            </a:endParaRPr>
          </a:p>
        </p:txBody>
      </p:sp>
      <p:sp>
        <p:nvSpPr>
          <p:cNvPr id="29" name="矩形 7"/>
          <p:cNvSpPr>
            <a:spLocks noChangeArrowheads="1"/>
          </p:cNvSpPr>
          <p:nvPr/>
        </p:nvSpPr>
        <p:spPr bwMode="auto">
          <a:xfrm>
            <a:off x="5735532" y="5665367"/>
            <a:ext cx="16962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zh-CN" sz="2000">
                <a:ea typeface="宋体" charset="-122"/>
              </a:rPr>
              <a:t>warning flags</a:t>
            </a:r>
            <a:endParaRPr lang="zh-CN" altLang="en-US" sz="2000" dirty="0">
              <a:ea typeface="宋体" charset="-122"/>
            </a:endParaRPr>
          </a:p>
        </p:txBody>
      </p:sp>
      <p:sp>
        <p:nvSpPr>
          <p:cNvPr id="30" name="矩形 8"/>
          <p:cNvSpPr>
            <a:spLocks noChangeArrowheads="1"/>
          </p:cNvSpPr>
          <p:nvPr/>
        </p:nvSpPr>
        <p:spPr bwMode="auto">
          <a:xfrm>
            <a:off x="5768547" y="6105574"/>
            <a:ext cx="12955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zh-CN" sz="2000">
                <a:ea typeface="宋体" charset="-122"/>
              </a:rPr>
              <a:t>not in use</a:t>
            </a:r>
            <a:endParaRPr lang="zh-CN" altLang="en-US" sz="2000" dirty="0">
              <a:ea typeface="宋体" charset="-122"/>
            </a:endParaRPr>
          </a:p>
        </p:txBody>
      </p:sp>
      <p:sp>
        <p:nvSpPr>
          <p:cNvPr id="31" name="矩形 12"/>
          <p:cNvSpPr>
            <a:spLocks noChangeArrowheads="1"/>
          </p:cNvSpPr>
          <p:nvPr/>
        </p:nvSpPr>
        <p:spPr bwMode="auto">
          <a:xfrm>
            <a:off x="5754688" y="4797213"/>
            <a:ext cx="12955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zh-CN" sz="2000" dirty="0">
                <a:ea typeface="宋体" charset="-122"/>
              </a:rPr>
              <a:t>not in use</a:t>
            </a:r>
            <a:endParaRPr lang="zh-CN" altLang="en-US" sz="2000" dirty="0">
              <a:ea typeface="宋体" charset="-122"/>
            </a:endParaRPr>
          </a:p>
        </p:txBody>
      </p:sp>
      <p:sp>
        <p:nvSpPr>
          <p:cNvPr id="32" name="矩形 9"/>
          <p:cNvSpPr>
            <a:spLocks noChangeArrowheads="1"/>
          </p:cNvSpPr>
          <p:nvPr/>
        </p:nvSpPr>
        <p:spPr bwMode="auto">
          <a:xfrm>
            <a:off x="5734961" y="5241909"/>
            <a:ext cx="32896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zh-CN" sz="2000" dirty="0">
                <a:ea typeface="宋体" charset="-122"/>
              </a:rPr>
              <a:t>error diagnostic information</a:t>
            </a:r>
            <a:endParaRPr lang="zh-CN" altLang="en-US" sz="2000" dirty="0">
              <a:ea typeface="宋体" charset="-122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14999" y="2591675"/>
            <a:ext cx="2723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charset="-122"/>
              </a:rPr>
              <a:t>0 </a:t>
            </a:r>
            <a:r>
              <a:rPr lang="en-US" altLang="zh-CN" dirty="0" err="1">
                <a:ea typeface="宋体" charset="-122"/>
              </a:rPr>
              <a:t>suc</a:t>
            </a:r>
            <a:r>
              <a:rPr lang="en-US" altLang="zh-CN" dirty="0">
                <a:ea typeface="宋体" charset="-122"/>
              </a:rPr>
              <a:t>, &lt;0 err, &gt;0 </a:t>
            </a:r>
            <a:r>
              <a:rPr lang="en-US" altLang="zh-CN" dirty="0" smtClean="0">
                <a:ea typeface="宋体" charset="-122"/>
              </a:rPr>
              <a:t>warning</a:t>
            </a:r>
            <a:endParaRPr lang="zh-CN" altLang="en-US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46120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4" grpId="0"/>
      <p:bldP spid="15" grpId="0" animBg="1"/>
      <p:bldP spid="19" grpId="0" build="p"/>
      <p:bldP spid="23" grpId="0"/>
      <p:bldP spid="24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" y="44451"/>
            <a:ext cx="9105900" cy="847824"/>
          </a:xfrm>
        </p:spPr>
        <p:txBody>
          <a:bodyPr/>
          <a:lstStyle/>
          <a:p>
            <a:r>
              <a:rPr lang="en-US" dirty="0" smtClean="0"/>
              <a:t>Processing Immediate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an immediate statement is issued, it is processed directly. Processing comprises the following steps</a:t>
            </a:r>
            <a:r>
              <a:rPr lang="en-US" dirty="0" smtClean="0"/>
              <a:t>:</a:t>
            </a:r>
          </a:p>
          <a:p>
            <a:r>
              <a:rPr lang="en-US" dirty="0" smtClean="0">
                <a:solidFill>
                  <a:srgbClr val="990101"/>
                </a:solidFill>
              </a:rPr>
              <a:t>Parsing</a:t>
            </a:r>
            <a:r>
              <a:rPr lang="en-US" dirty="0" smtClean="0"/>
              <a:t>: lexical and syntactic analysis of the statement</a:t>
            </a:r>
          </a:p>
          <a:p>
            <a:r>
              <a:rPr lang="en-US" dirty="0" smtClean="0">
                <a:solidFill>
                  <a:srgbClr val="990101"/>
                </a:solidFill>
              </a:rPr>
              <a:t>Planning</a:t>
            </a:r>
            <a:r>
              <a:rPr lang="en-US" dirty="0"/>
              <a:t>: optimizer devises a strategy to </a:t>
            </a:r>
            <a:r>
              <a:rPr lang="en-US" dirty="0" smtClean="0"/>
              <a:t>realize </a:t>
            </a:r>
            <a:r>
              <a:rPr lang="en-US" dirty="0"/>
              <a:t>the required result or action, the </a:t>
            </a:r>
            <a:r>
              <a:rPr lang="en-US" i="1" dirty="0"/>
              <a:t>execution plan</a:t>
            </a:r>
            <a:r>
              <a:rPr lang="en-US" dirty="0"/>
              <a:t> or </a:t>
            </a:r>
            <a:r>
              <a:rPr lang="en-US" i="1" dirty="0"/>
              <a:t>query </a:t>
            </a:r>
            <a:r>
              <a:rPr lang="en-US" i="1" dirty="0" smtClean="0"/>
              <a:t>plan</a:t>
            </a:r>
            <a:endParaRPr lang="en-US" dirty="0" smtClean="0"/>
          </a:p>
          <a:p>
            <a:r>
              <a:rPr lang="en-US" dirty="0" smtClean="0">
                <a:solidFill>
                  <a:srgbClr val="990101"/>
                </a:solidFill>
              </a:rPr>
              <a:t>Execution</a:t>
            </a:r>
            <a:r>
              <a:rPr lang="en-US" dirty="0"/>
              <a:t>: retrieval/seeking, writing and reading of data and, if applicable, the construction of a </a:t>
            </a:r>
            <a:r>
              <a:rPr lang="en-US" dirty="0" err="1"/>
              <a:t>resultset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282BCD02-1A74-184C-BC49-A5F279F00CF1}" type="slidenum">
              <a:rPr lang="en-US" altLang="en-US" smtClean="0"/>
              <a:pPr>
                <a:defRPr/>
              </a:pPr>
              <a:t>30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6495616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>
          <a:xfrm>
            <a:off x="533400" y="14288"/>
            <a:ext cx="8015288" cy="992187"/>
          </a:xfrm>
        </p:spPr>
        <p:txBody>
          <a:bodyPr/>
          <a:lstStyle/>
          <a:p>
            <a:r>
              <a:rPr lang="en-US" altLang="zh-CN">
                <a:latin typeface="Arial" charset="0"/>
                <a:ea typeface="宋体" charset="-122"/>
              </a:rPr>
              <a:t>Summary of Method 1</a:t>
            </a: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21506" name="内容占位符 2"/>
          <p:cNvSpPr>
            <a:spLocks noGrp="1"/>
          </p:cNvSpPr>
          <p:nvPr>
            <p:ph idx="1"/>
          </p:nvPr>
        </p:nvSpPr>
        <p:spPr>
          <a:xfrm>
            <a:off x="304800" y="1052736"/>
            <a:ext cx="8294688" cy="5408613"/>
          </a:xfrm>
        </p:spPr>
        <p:txBody>
          <a:bodyPr/>
          <a:lstStyle/>
          <a:p>
            <a:r>
              <a:rPr lang="en-CA" altLang="zh-CN" b="1" dirty="0">
                <a:solidFill>
                  <a:srgbClr val="800000"/>
                </a:solidFill>
                <a:latin typeface="Arial" charset="0"/>
                <a:ea typeface="宋体" charset="-122"/>
              </a:rPr>
              <a:t>exec </a:t>
            </a:r>
            <a:r>
              <a:rPr lang="en-CA" altLang="zh-CN" b="1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sql</a:t>
            </a:r>
            <a:r>
              <a:rPr lang="en-CA" altLang="zh-CN" b="1" dirty="0">
                <a:solidFill>
                  <a:srgbClr val="800000"/>
                </a:solidFill>
                <a:latin typeface="Arial" charset="0"/>
                <a:ea typeface="宋体" charset="-122"/>
              </a:rPr>
              <a:t> execute immediate </a:t>
            </a:r>
            <a:r>
              <a:rPr lang="en-CA" altLang="zh-CN" dirty="0">
                <a:solidFill>
                  <a:srgbClr val="800000"/>
                </a:solidFill>
                <a:latin typeface="Arial" charset="0"/>
                <a:ea typeface="宋体" charset="-122"/>
              </a:rPr>
              <a:t>&lt;</a:t>
            </a:r>
            <a:r>
              <a:rPr lang="en-CA" altLang="zh-CN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sqlstmt</a:t>
            </a:r>
            <a:r>
              <a:rPr lang="en-CA" altLang="zh-CN" dirty="0">
                <a:solidFill>
                  <a:srgbClr val="800000"/>
                </a:solidFill>
                <a:latin typeface="Arial" charset="0"/>
                <a:ea typeface="宋体" charset="-122"/>
              </a:rPr>
              <a:t>&gt;</a:t>
            </a:r>
          </a:p>
          <a:p>
            <a:r>
              <a:rPr lang="en-US" altLang="zh-CN" dirty="0">
                <a:latin typeface="Arial" charset="0"/>
                <a:ea typeface="宋体" charset="-122"/>
              </a:rPr>
              <a:t>The SQL statement </a:t>
            </a:r>
            <a:r>
              <a:rPr lang="en-US" altLang="zh-CN" dirty="0">
                <a:solidFill>
                  <a:srgbClr val="800000"/>
                </a:solidFill>
                <a:latin typeface="Arial" charset="0"/>
                <a:ea typeface="宋体" charset="-122"/>
              </a:rPr>
              <a:t>&lt;</a:t>
            </a:r>
            <a:r>
              <a:rPr lang="en-US" altLang="zh-CN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sqlstmt</a:t>
            </a:r>
            <a:r>
              <a:rPr lang="en-US" altLang="zh-CN" dirty="0">
                <a:solidFill>
                  <a:srgbClr val="800000"/>
                </a:solidFill>
                <a:latin typeface="Arial" charset="0"/>
                <a:ea typeface="宋体" charset="-122"/>
              </a:rPr>
              <a:t>&gt; </a:t>
            </a:r>
            <a:r>
              <a:rPr lang="en-US" altLang="zh-CN" dirty="0">
                <a:latin typeface="Arial" charset="0"/>
                <a:ea typeface="宋体" charset="-122"/>
              </a:rPr>
              <a:t>that it executes has to </a:t>
            </a:r>
            <a:r>
              <a:rPr lang="en-US" altLang="zh-CN" i="1" dirty="0">
                <a:solidFill>
                  <a:srgbClr val="800000"/>
                </a:solidFill>
                <a:latin typeface="Arial" charset="0"/>
                <a:ea typeface="宋体" charset="-122"/>
              </a:rPr>
              <a:t>be compiled </a:t>
            </a:r>
            <a:r>
              <a:rPr lang="en-US" altLang="zh-CN" dirty="0">
                <a:solidFill>
                  <a:srgbClr val="800000"/>
                </a:solidFill>
                <a:latin typeface="Arial" charset="0"/>
                <a:ea typeface="宋体" charset="-122"/>
              </a:rPr>
              <a:t>each time the execute immediate statement is executed</a:t>
            </a:r>
            <a:r>
              <a:rPr lang="en-US" altLang="zh-CN" dirty="0">
                <a:latin typeface="Arial" charset="0"/>
                <a:ea typeface="宋体" charset="-122"/>
              </a:rPr>
              <a:t>.</a:t>
            </a:r>
          </a:p>
          <a:p>
            <a:r>
              <a:rPr lang="en-US" altLang="zh-CN" dirty="0">
                <a:latin typeface="Arial" charset="0"/>
                <a:ea typeface="宋体" charset="-122"/>
              </a:rPr>
              <a:t>This can </a:t>
            </a:r>
            <a:r>
              <a:rPr lang="en-US" altLang="zh-CN" i="1" dirty="0">
                <a:latin typeface="Arial" charset="0"/>
                <a:ea typeface="宋体" charset="-122"/>
              </a:rPr>
              <a:t>cause a lot of overhead </a:t>
            </a:r>
            <a:r>
              <a:rPr lang="en-US" altLang="zh-CN" dirty="0">
                <a:latin typeface="Arial" charset="0"/>
                <a:ea typeface="宋体" charset="-122"/>
              </a:rPr>
              <a:t>if the SQL statement has to be executed many times in the program</a:t>
            </a:r>
          </a:p>
          <a:p>
            <a:r>
              <a:rPr lang="en-US" altLang="zh-CN" dirty="0">
                <a:latin typeface="Arial" charset="0"/>
                <a:ea typeface="宋体" charset="-122"/>
              </a:rPr>
              <a:t>The SQL statement cannot have host variables, which </a:t>
            </a:r>
            <a:r>
              <a:rPr lang="en-US" altLang="zh-CN" i="1" dirty="0">
                <a:solidFill>
                  <a:srgbClr val="800000"/>
                </a:solidFill>
                <a:latin typeface="Arial" charset="0"/>
                <a:ea typeface="宋体" charset="-122"/>
              </a:rPr>
              <a:t>reduces the flexibility </a:t>
            </a:r>
            <a:r>
              <a:rPr lang="en-US" altLang="zh-CN" dirty="0">
                <a:latin typeface="Arial" charset="0"/>
                <a:ea typeface="宋体" charset="-122"/>
              </a:rPr>
              <a:t>of dynamic statements</a:t>
            </a:r>
          </a:p>
          <a:p>
            <a:r>
              <a:rPr lang="en-US" altLang="zh-CN" dirty="0">
                <a:latin typeface="Arial" charset="0"/>
                <a:ea typeface="宋体" charset="-122"/>
              </a:rPr>
              <a:t>Solution: Method 2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282BCD02-1A74-184C-BC49-A5F279F00CF1}" type="slidenum">
              <a:rPr lang="en-US" altLang="en-US" smtClean="0"/>
              <a:pPr>
                <a:defRPr/>
              </a:pPr>
              <a:t>31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3460616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358313" cy="836712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charset="0"/>
                <a:ea typeface="宋体" charset="-122"/>
              </a:rPr>
              <a:t>Dynamic SQL </a:t>
            </a:r>
            <a:r>
              <a:rPr lang="en-US" altLang="zh-CN" dirty="0" err="1">
                <a:latin typeface="Arial" charset="0"/>
                <a:ea typeface="宋体" charset="-122"/>
              </a:rPr>
              <a:t>Metho</a:t>
            </a:r>
            <a:r>
              <a:rPr lang="en-CA" altLang="zh-CN" dirty="0">
                <a:latin typeface="Arial" charset="0"/>
                <a:ea typeface="宋体" charset="-122"/>
              </a:rPr>
              <a:t>d 2: DML with </a:t>
            </a:r>
            <a:r>
              <a:rPr lang="en-CA" altLang="zh-CN" dirty="0" err="1">
                <a:latin typeface="Arial" charset="0"/>
                <a:ea typeface="宋体" charset="-122"/>
              </a:rPr>
              <a:t>Varibles</a:t>
            </a:r>
            <a:endParaRPr lang="en-US" altLang="zh-CN" dirty="0">
              <a:latin typeface="Arial" charset="0"/>
              <a:ea typeface="宋体" charset="-122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052736"/>
            <a:ext cx="8839200" cy="5257800"/>
          </a:xfrm>
        </p:spPr>
        <p:txBody>
          <a:bodyPr/>
          <a:lstStyle/>
          <a:p>
            <a:pPr eaLnBrk="1" hangingPunct="1"/>
            <a:r>
              <a:rPr lang="en-US" altLang="zh-CN" sz="2400" dirty="0">
                <a:latin typeface="Arial" charset="0"/>
                <a:ea typeface="宋体" charset="-122"/>
              </a:rPr>
              <a:t>To solve the problem with Method 1, method 2 uses the </a:t>
            </a:r>
            <a:r>
              <a:rPr lang="en-US" altLang="zh-CN" sz="2400" b="1" dirty="0">
                <a:latin typeface="Arial" charset="0"/>
                <a:ea typeface="宋体" charset="-122"/>
              </a:rPr>
              <a:t>prepare</a:t>
            </a:r>
            <a:r>
              <a:rPr lang="en-US" altLang="zh-CN" sz="2400" dirty="0">
                <a:latin typeface="Arial" charset="0"/>
                <a:ea typeface="宋体" charset="-122"/>
              </a:rPr>
              <a:t> and </a:t>
            </a:r>
            <a:r>
              <a:rPr lang="en-US" altLang="zh-CN" sz="2400" b="1" dirty="0">
                <a:latin typeface="Arial" charset="0"/>
                <a:ea typeface="宋体" charset="-122"/>
              </a:rPr>
              <a:t>execute using </a:t>
            </a:r>
            <a:r>
              <a:rPr lang="en-US" altLang="zh-CN" sz="2400" dirty="0">
                <a:latin typeface="Arial" charset="0"/>
                <a:ea typeface="宋体" charset="-122"/>
              </a:rPr>
              <a:t>statements</a:t>
            </a:r>
          </a:p>
          <a:p>
            <a:r>
              <a:rPr lang="en-US" altLang="zh-CN" sz="2400" dirty="0">
                <a:latin typeface="Arial" charset="0"/>
                <a:ea typeface="宋体" charset="-122"/>
              </a:rPr>
              <a:t>The syntax of the prepare statement is</a:t>
            </a:r>
          </a:p>
          <a:p>
            <a:pPr marL="457200" lvl="1" indent="0">
              <a:buFont typeface="Wingdings" charset="2"/>
              <a:buNone/>
            </a:pPr>
            <a:r>
              <a:rPr lang="en-US" altLang="zh-CN" sz="2400" b="1" dirty="0">
                <a:latin typeface="Arial" charset="0"/>
                <a:ea typeface="宋体" charset="-122"/>
              </a:rPr>
              <a:t>exec </a:t>
            </a:r>
            <a:r>
              <a:rPr lang="en-US" altLang="zh-CN" sz="2400" b="1" dirty="0" err="1">
                <a:latin typeface="Arial" charset="0"/>
                <a:ea typeface="宋体" charset="-122"/>
              </a:rPr>
              <a:t>sql</a:t>
            </a:r>
            <a:r>
              <a:rPr lang="en-US" altLang="zh-CN" sz="2400" b="1" dirty="0">
                <a:latin typeface="Arial" charset="0"/>
                <a:ea typeface="宋体" charset="-122"/>
              </a:rPr>
              <a:t> prepare s from </a:t>
            </a:r>
            <a:r>
              <a:rPr lang="en-US" altLang="zh-CN" sz="2200" dirty="0">
                <a:latin typeface="Arial" charset="0"/>
                <a:ea typeface="宋体" charset="-122"/>
              </a:rPr>
              <a:t>:&lt;</a:t>
            </a:r>
            <a:r>
              <a:rPr lang="en-US" altLang="zh-CN" sz="2400" dirty="0" err="1">
                <a:latin typeface="Arial" charset="0"/>
                <a:ea typeface="宋体" charset="-122"/>
              </a:rPr>
              <a:t>sqlstmt</a:t>
            </a:r>
            <a:r>
              <a:rPr lang="en-US" altLang="zh-CN" sz="2400" dirty="0">
                <a:latin typeface="Arial" charset="0"/>
                <a:ea typeface="宋体" charset="-122"/>
              </a:rPr>
              <a:t>&gt;</a:t>
            </a:r>
            <a:r>
              <a:rPr lang="en-US" altLang="zh-CN" sz="2200" dirty="0">
                <a:latin typeface="Arial" charset="0"/>
                <a:ea typeface="宋体" charset="-122"/>
              </a:rPr>
              <a:t>;</a:t>
            </a:r>
          </a:p>
          <a:p>
            <a:pPr eaLnBrk="1" hangingPunct="1">
              <a:buFont typeface="Wingdings" charset="2"/>
              <a:buNone/>
            </a:pPr>
            <a:r>
              <a:rPr lang="en-US" altLang="zh-CN" sz="2400" dirty="0">
                <a:latin typeface="Arial" charset="0"/>
                <a:ea typeface="宋体" charset="-122"/>
              </a:rPr>
              <a:t>     where </a:t>
            </a:r>
            <a:r>
              <a:rPr lang="en-US" altLang="zh-CN" sz="2400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sqlstmt</a:t>
            </a:r>
            <a:r>
              <a:rPr lang="en-US" altLang="zh-CN" sz="2400" dirty="0">
                <a:latin typeface="Arial" charset="0"/>
                <a:ea typeface="宋体" charset="-122"/>
              </a:rPr>
              <a:t> is a string variable that </a:t>
            </a:r>
            <a:r>
              <a:rPr lang="en-US" altLang="zh-CN" sz="2400" dirty="0" err="1">
                <a:latin typeface="Arial" charset="0"/>
                <a:ea typeface="宋体" charset="-122"/>
              </a:rPr>
              <a:t>contions</a:t>
            </a:r>
            <a:r>
              <a:rPr lang="en-US" altLang="zh-CN" sz="2400" dirty="0">
                <a:latin typeface="Arial" charset="0"/>
                <a:ea typeface="宋体" charset="-122"/>
              </a:rPr>
              <a:t> SQL </a:t>
            </a:r>
          </a:p>
          <a:p>
            <a:pPr eaLnBrk="1" hangingPunct="1">
              <a:buFont typeface="Wingdings" charset="2"/>
              <a:buNone/>
            </a:pPr>
            <a:r>
              <a:rPr lang="en-US" altLang="zh-CN" sz="2400" dirty="0">
                <a:latin typeface="Arial" charset="0"/>
                <a:ea typeface="宋体" charset="-122"/>
              </a:rPr>
              <a:t>     statement with variable of the form </a:t>
            </a:r>
            <a:r>
              <a:rPr lang="en-US" altLang="zh-CN" sz="2400" b="1" dirty="0">
                <a:solidFill>
                  <a:srgbClr val="990101"/>
                </a:solidFill>
                <a:latin typeface="Arial" charset="0"/>
                <a:ea typeface="宋体" charset="-122"/>
              </a:rPr>
              <a:t>‘:</a:t>
            </a:r>
            <a:r>
              <a:rPr lang="en-US" altLang="zh-CN" sz="2400" b="1" dirty="0" err="1">
                <a:solidFill>
                  <a:srgbClr val="990101"/>
                </a:solidFill>
                <a:latin typeface="Arial" charset="0"/>
                <a:ea typeface="宋体" charset="-122"/>
              </a:rPr>
              <a:t>vname</a:t>
            </a:r>
            <a:r>
              <a:rPr lang="en-US" altLang="zh-CN" sz="2400" dirty="0">
                <a:latin typeface="Arial" charset="0"/>
                <a:ea typeface="宋体" charset="-122"/>
              </a:rPr>
              <a:t>’ in the string</a:t>
            </a:r>
          </a:p>
          <a:p>
            <a:r>
              <a:rPr lang="en-US" altLang="zh-CN" sz="2400" dirty="0">
                <a:latin typeface="Arial" charset="0"/>
                <a:ea typeface="宋体" charset="-122"/>
              </a:rPr>
              <a:t>The prepare statement basically </a:t>
            </a:r>
            <a:r>
              <a:rPr lang="en-US" altLang="zh-CN" sz="2400" dirty="0">
                <a:solidFill>
                  <a:srgbClr val="800000"/>
                </a:solidFill>
                <a:latin typeface="Arial" charset="0"/>
                <a:ea typeface="宋体" charset="-122"/>
              </a:rPr>
              <a:t>compiles the dynamic SQL statement and stores the compiled form in the </a:t>
            </a:r>
            <a:r>
              <a:rPr lang="en-US" altLang="zh-CN" sz="2400" dirty="0" smtClean="0">
                <a:solidFill>
                  <a:srgbClr val="800000"/>
                </a:solidFill>
                <a:latin typeface="Arial" charset="0"/>
                <a:ea typeface="宋体" charset="-122"/>
              </a:rPr>
              <a:t>variab</a:t>
            </a:r>
            <a:r>
              <a:rPr lang="en-US" altLang="zh-CN" sz="2400" dirty="0" smtClean="0">
                <a:solidFill>
                  <a:srgbClr val="990101"/>
                </a:solidFill>
                <a:latin typeface="Arial" charset="0"/>
                <a:ea typeface="宋体" charset="-122"/>
              </a:rPr>
              <a:t>les</a:t>
            </a:r>
            <a:r>
              <a:rPr lang="en-US" altLang="zh-CN" sz="2400" dirty="0">
                <a:latin typeface="Arial" charset="0"/>
                <a:ea typeface="宋体" charset="-122"/>
              </a:rPr>
              <a:t>, which need not be declared.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-122"/>
              </a:rPr>
              <a:t>The variables in the string is not a program variable, it is just a place holder, indicating values will be provided for the places</a:t>
            </a:r>
          </a:p>
          <a:p>
            <a:pPr eaLnBrk="1" hangingPunct="1"/>
            <a:endParaRPr lang="en-US" altLang="zh-CN" sz="2400" dirty="0">
              <a:latin typeface="Arial" charset="0"/>
              <a:ea typeface="宋体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282BCD02-1A74-184C-BC49-A5F279F00CF1}" type="slidenum">
              <a:rPr lang="en-US" altLang="en-US" smtClean="0"/>
              <a:pPr>
                <a:defRPr/>
              </a:pPr>
              <a:t>32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6658174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内容占位符 2"/>
          <p:cNvSpPr>
            <a:spLocks noGrp="1"/>
          </p:cNvSpPr>
          <p:nvPr>
            <p:ph idx="1"/>
          </p:nvPr>
        </p:nvSpPr>
        <p:spPr>
          <a:xfrm>
            <a:off x="228600" y="1052736"/>
            <a:ext cx="8294688" cy="5408613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宋体" charset="-122"/>
              </a:rPr>
              <a:t>The syntax of the execute using statement is</a:t>
            </a:r>
          </a:p>
          <a:p>
            <a:pPr marL="457200" lvl="1" indent="0">
              <a:buFont typeface="Wingdings" charset="2"/>
              <a:buNone/>
            </a:pPr>
            <a:r>
              <a:rPr lang="en-US" altLang="zh-CN" b="1" dirty="0">
                <a:latin typeface="Arial" charset="0"/>
                <a:ea typeface="宋体" charset="-122"/>
              </a:rPr>
              <a:t>exec </a:t>
            </a:r>
            <a:r>
              <a:rPr lang="en-US" altLang="zh-CN" b="1" dirty="0" err="1">
                <a:latin typeface="Arial" charset="0"/>
                <a:ea typeface="宋体" charset="-122"/>
              </a:rPr>
              <a:t>sql</a:t>
            </a:r>
            <a:r>
              <a:rPr lang="en-US" altLang="zh-CN" b="1" dirty="0">
                <a:latin typeface="Arial" charset="0"/>
                <a:ea typeface="宋体" charset="-122"/>
              </a:rPr>
              <a:t> execute </a:t>
            </a:r>
            <a:r>
              <a:rPr lang="en-US" altLang="zh-CN" dirty="0">
                <a:latin typeface="Arial" charset="0"/>
                <a:ea typeface="宋体" charset="-122"/>
              </a:rPr>
              <a:t>s </a:t>
            </a:r>
            <a:r>
              <a:rPr lang="en-US" altLang="zh-CN" b="1" dirty="0">
                <a:latin typeface="Arial" charset="0"/>
                <a:ea typeface="宋体" charset="-122"/>
              </a:rPr>
              <a:t>using</a:t>
            </a:r>
            <a:r>
              <a:rPr lang="en-US" altLang="zh-CN" dirty="0">
                <a:latin typeface="Arial" charset="0"/>
                <a:ea typeface="宋体" charset="-122"/>
              </a:rPr>
              <a:t> :var1, ..., :</a:t>
            </a:r>
            <a:r>
              <a:rPr lang="en-US" altLang="zh-CN" dirty="0" err="1">
                <a:latin typeface="Arial" charset="0"/>
                <a:ea typeface="宋体" charset="-122"/>
              </a:rPr>
              <a:t>varn</a:t>
            </a:r>
            <a:r>
              <a:rPr lang="en-US" altLang="zh-CN" dirty="0">
                <a:latin typeface="Arial" charset="0"/>
                <a:ea typeface="宋体" charset="-122"/>
              </a:rPr>
              <a:t>;</a:t>
            </a:r>
          </a:p>
          <a:p>
            <a:pPr>
              <a:buFont typeface="Wingdings" charset="2"/>
              <a:buNone/>
            </a:pPr>
            <a:r>
              <a:rPr lang="en-US" altLang="zh-CN" dirty="0">
                <a:latin typeface="Arial" charset="0"/>
                <a:ea typeface="宋体" charset="-122"/>
              </a:rPr>
              <a:t>    where s is a previously prepared compiled SQL</a:t>
            </a:r>
          </a:p>
          <a:p>
            <a:pPr>
              <a:buFont typeface="Wingdings" charset="2"/>
              <a:buNone/>
            </a:pPr>
            <a:r>
              <a:rPr lang="en-US" altLang="zh-CN" dirty="0">
                <a:latin typeface="Arial" charset="0"/>
                <a:ea typeface="宋体" charset="-122"/>
              </a:rPr>
              <a:t>    statement, and </a:t>
            </a:r>
            <a:r>
              <a:rPr lang="en-US" altLang="zh-CN" dirty="0">
                <a:solidFill>
                  <a:srgbClr val="990101"/>
                </a:solidFill>
                <a:latin typeface="Arial" charset="0"/>
                <a:ea typeface="宋体" charset="-122"/>
              </a:rPr>
              <a:t>var1, …,</a:t>
            </a:r>
            <a:r>
              <a:rPr lang="en-US" altLang="zh-CN" dirty="0" err="1">
                <a:solidFill>
                  <a:srgbClr val="990101"/>
                </a:solidFill>
                <a:latin typeface="Arial" charset="0"/>
                <a:ea typeface="宋体" charset="-122"/>
              </a:rPr>
              <a:t>varn</a:t>
            </a:r>
            <a:r>
              <a:rPr lang="en-US" altLang="zh-CN" dirty="0">
                <a:solidFill>
                  <a:srgbClr val="990101"/>
                </a:solidFill>
                <a:latin typeface="Arial" charset="0"/>
                <a:ea typeface="宋体" charset="-122"/>
              </a:rPr>
              <a:t> </a:t>
            </a:r>
            <a:r>
              <a:rPr lang="en-US" altLang="zh-CN" dirty="0">
                <a:latin typeface="Arial" charset="0"/>
                <a:ea typeface="宋体" charset="-122"/>
              </a:rPr>
              <a:t>are host variables</a:t>
            </a:r>
          </a:p>
          <a:p>
            <a:pPr>
              <a:buFont typeface="Wingdings" charset="2"/>
              <a:buNone/>
            </a:pPr>
            <a:r>
              <a:rPr lang="en-US" altLang="zh-CN" dirty="0">
                <a:latin typeface="Arial" charset="0"/>
                <a:ea typeface="宋体" charset="-122"/>
              </a:rPr>
              <a:t>    that will substitute the corresponding places in</a:t>
            </a:r>
          </a:p>
          <a:p>
            <a:pPr>
              <a:buFont typeface="Wingdings" charset="2"/>
              <a:buNone/>
            </a:pPr>
            <a:r>
              <a:rPr lang="en-US" altLang="zh-CN" dirty="0">
                <a:latin typeface="Arial" charset="0"/>
                <a:ea typeface="宋体" charset="-122"/>
              </a:rPr>
              <a:t>    in the dynamic SQL statement</a:t>
            </a:r>
          </a:p>
          <a:p>
            <a:r>
              <a:rPr lang="en-US" altLang="zh-CN" dirty="0">
                <a:latin typeface="Arial" charset="0"/>
                <a:ea typeface="宋体" charset="-122"/>
              </a:rPr>
              <a:t>We must know the </a:t>
            </a:r>
            <a:r>
              <a:rPr lang="en-US" altLang="zh-CN" dirty="0" smtClean="0">
                <a:latin typeface="Arial" charset="0"/>
                <a:ea typeface="宋体" charset="-122"/>
              </a:rPr>
              <a:t>data types </a:t>
            </a:r>
            <a:r>
              <a:rPr lang="en-US" altLang="zh-CN" dirty="0">
                <a:latin typeface="Arial" charset="0"/>
                <a:ea typeface="宋体" charset="-122"/>
              </a:rPr>
              <a:t>of input variables at precompile time.</a:t>
            </a:r>
          </a:p>
          <a:p>
            <a:pPr>
              <a:buFont typeface="Wingdings" charset="2"/>
              <a:buNone/>
            </a:pP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6514"/>
            <a:ext cx="9358313" cy="747562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-122"/>
              </a:rPr>
              <a:t>Dynamic SQL </a:t>
            </a:r>
            <a:r>
              <a:rPr lang="en-US" altLang="zh-CN" dirty="0" err="1">
                <a:latin typeface="Arial" charset="0"/>
                <a:ea typeface="宋体" charset="-122"/>
              </a:rPr>
              <a:t>Metho</a:t>
            </a:r>
            <a:r>
              <a:rPr lang="en-CA" altLang="zh-CN" dirty="0">
                <a:latin typeface="Arial" charset="0"/>
                <a:ea typeface="宋体" charset="-122"/>
              </a:rPr>
              <a:t>d 2: DML with </a:t>
            </a:r>
            <a:r>
              <a:rPr lang="en-CA" altLang="zh-CN" dirty="0" err="1">
                <a:latin typeface="Arial" charset="0"/>
                <a:ea typeface="宋体" charset="-122"/>
              </a:rPr>
              <a:t>Varibles</a:t>
            </a:r>
            <a:endParaRPr lang="en-US" altLang="zh-CN" dirty="0">
              <a:latin typeface="Arial" charset="0"/>
              <a:ea typeface="宋体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282BCD02-1A74-184C-BC49-A5F279F00CF1}" type="slidenum">
              <a:rPr lang="en-US" altLang="en-US" smtClean="0"/>
              <a:pPr>
                <a:defRPr/>
              </a:pPr>
              <a:t>33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8836776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015288" cy="784075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宋体" charset="-122"/>
              </a:rPr>
              <a:t>Method 2 </a:t>
            </a:r>
            <a:r>
              <a:rPr lang="en-US" altLang="zh-CN" dirty="0" smtClean="0">
                <a:latin typeface="Arial" charset="0"/>
                <a:ea typeface="宋体" charset="-122"/>
              </a:rPr>
              <a:t>Example: dsqlm2.pc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044723"/>
            <a:ext cx="8599488" cy="5408613"/>
          </a:xfrm>
        </p:spPr>
        <p:txBody>
          <a:bodyPr/>
          <a:lstStyle/>
          <a:p>
            <a:pPr eaLnBrk="1" hangingPunct="1">
              <a:buFont typeface="Wingdings" pitchFamily="2" charset="2"/>
              <a:buChar char="n"/>
              <a:defRPr/>
            </a:pPr>
            <a:r>
              <a:rPr lang="en-US" altLang="zh-CN" dirty="0" smtClean="0">
                <a:solidFill>
                  <a:srgbClr val="800000"/>
                </a:solidFill>
                <a:ea typeface="宋体" pitchFamily="2" charset="-122"/>
              </a:rPr>
              <a:t>exec </a:t>
            </a:r>
            <a:r>
              <a:rPr lang="en-US" altLang="zh-CN" dirty="0" err="1" smtClean="0">
                <a:solidFill>
                  <a:srgbClr val="800000"/>
                </a:solidFill>
                <a:ea typeface="宋体" pitchFamily="2" charset="-122"/>
              </a:rPr>
              <a:t>sql</a:t>
            </a:r>
            <a:r>
              <a:rPr lang="en-US" altLang="zh-CN" dirty="0" smtClean="0">
                <a:solidFill>
                  <a:srgbClr val="800000"/>
                </a:solidFill>
                <a:ea typeface="宋体" pitchFamily="2" charset="-122"/>
              </a:rPr>
              <a:t> begin declare section;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dirty="0" smtClean="0">
                <a:solidFill>
                  <a:srgbClr val="800000"/>
                </a:solidFill>
                <a:ea typeface="宋体" pitchFamily="2" charset="-122"/>
              </a:rPr>
              <a:t>       char </a:t>
            </a:r>
            <a:r>
              <a:rPr lang="en-US" altLang="zh-CN" dirty="0" err="1" smtClean="0">
                <a:solidFill>
                  <a:srgbClr val="800000"/>
                </a:solidFill>
                <a:ea typeface="宋体" pitchFamily="2" charset="-122"/>
              </a:rPr>
              <a:t>sqlstmt</a:t>
            </a:r>
            <a:r>
              <a:rPr lang="en-US" altLang="zh-CN" dirty="0" smtClean="0">
                <a:solidFill>
                  <a:srgbClr val="800000"/>
                </a:solidFill>
                <a:ea typeface="宋体" pitchFamily="2" charset="-122"/>
              </a:rPr>
              <a:t>[1024];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800000"/>
                </a:solidFill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rgbClr val="800000"/>
                </a:solidFill>
                <a:ea typeface="宋体" pitchFamily="2" charset="-122"/>
              </a:rPr>
              <a:t>      char </a:t>
            </a:r>
            <a:r>
              <a:rPr lang="en-US" altLang="zh-CN" dirty="0" err="1" smtClean="0">
                <a:solidFill>
                  <a:srgbClr val="800000"/>
                </a:solidFill>
                <a:ea typeface="宋体" pitchFamily="2" charset="-122"/>
              </a:rPr>
              <a:t>ano</a:t>
            </a:r>
            <a:r>
              <a:rPr lang="en-US" altLang="zh-CN" dirty="0" smtClean="0">
                <a:solidFill>
                  <a:srgbClr val="800000"/>
                </a:solidFill>
                <a:ea typeface="宋体" pitchFamily="2" charset="-122"/>
              </a:rPr>
              <a:t>[5];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800000"/>
                </a:solidFill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rgbClr val="800000"/>
                </a:solidFill>
                <a:ea typeface="宋体" pitchFamily="2" charset="-122"/>
              </a:rPr>
              <a:t>      char name[10];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dirty="0" smtClean="0">
                <a:solidFill>
                  <a:srgbClr val="800000"/>
                </a:solidFill>
                <a:ea typeface="宋体" pitchFamily="2" charset="-122"/>
              </a:rPr>
              <a:t>    exec </a:t>
            </a:r>
            <a:r>
              <a:rPr lang="en-US" altLang="zh-CN" dirty="0" err="1" smtClean="0">
                <a:solidFill>
                  <a:srgbClr val="800000"/>
                </a:solidFill>
                <a:ea typeface="宋体" pitchFamily="2" charset="-122"/>
              </a:rPr>
              <a:t>sql</a:t>
            </a:r>
            <a:r>
              <a:rPr lang="en-US" altLang="zh-CN" dirty="0" smtClean="0">
                <a:solidFill>
                  <a:srgbClr val="800000"/>
                </a:solidFill>
                <a:ea typeface="宋体" pitchFamily="2" charset="-122"/>
              </a:rPr>
              <a:t> end declare section;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altLang="zh-CN" dirty="0" err="1" smtClean="0">
                <a:solidFill>
                  <a:srgbClr val="800000"/>
                </a:solidFill>
                <a:ea typeface="宋体" pitchFamily="2" charset="-122"/>
              </a:rPr>
              <a:t>strcpy</a:t>
            </a:r>
            <a:r>
              <a:rPr lang="en-US" altLang="zh-CN" dirty="0" smtClean="0">
                <a:solidFill>
                  <a:srgbClr val="800000"/>
                </a:solidFill>
                <a:ea typeface="宋体" pitchFamily="2" charset="-122"/>
              </a:rPr>
              <a:t>(</a:t>
            </a:r>
            <a:r>
              <a:rPr lang="en-US" altLang="zh-CN" dirty="0" err="1" smtClean="0">
                <a:solidFill>
                  <a:srgbClr val="800000"/>
                </a:solidFill>
                <a:ea typeface="宋体" pitchFamily="2" charset="-122"/>
              </a:rPr>
              <a:t>sqlstmt</a:t>
            </a:r>
            <a:r>
              <a:rPr lang="en-US" altLang="zh-CN" dirty="0" smtClean="0">
                <a:solidFill>
                  <a:srgbClr val="800000"/>
                </a:solidFill>
                <a:ea typeface="宋体" pitchFamily="2" charset="-122"/>
              </a:rPr>
              <a:t>, "insert into account (a#, name) values </a:t>
            </a:r>
            <a:r>
              <a:rPr lang="en-US" altLang="zh-CN" b="1" dirty="0" smtClean="0">
                <a:solidFill>
                  <a:srgbClr val="800000"/>
                </a:solidFill>
                <a:ea typeface="宋体" pitchFamily="2" charset="-122"/>
              </a:rPr>
              <a:t>(:v1,:v2</a:t>
            </a:r>
            <a:r>
              <a:rPr lang="en-US" altLang="zh-CN" dirty="0" smtClean="0">
                <a:solidFill>
                  <a:srgbClr val="800000"/>
                </a:solidFill>
                <a:ea typeface="宋体" pitchFamily="2" charset="-122"/>
              </a:rPr>
              <a:t>)");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altLang="zh-CN" b="1" dirty="0" smtClean="0">
                <a:solidFill>
                  <a:srgbClr val="800000"/>
                </a:solidFill>
                <a:ea typeface="宋体" pitchFamily="2" charset="-122"/>
              </a:rPr>
              <a:t>exec </a:t>
            </a:r>
            <a:r>
              <a:rPr lang="en-US" altLang="zh-CN" b="1" dirty="0" err="1" smtClean="0">
                <a:solidFill>
                  <a:srgbClr val="800000"/>
                </a:solidFill>
                <a:ea typeface="宋体" pitchFamily="2" charset="-122"/>
              </a:rPr>
              <a:t>sql</a:t>
            </a:r>
            <a:r>
              <a:rPr lang="en-US" altLang="zh-CN" b="1" dirty="0" smtClean="0">
                <a:solidFill>
                  <a:srgbClr val="800000"/>
                </a:solidFill>
                <a:ea typeface="宋体" pitchFamily="2" charset="-122"/>
              </a:rPr>
              <a:t> prepare</a:t>
            </a:r>
            <a:r>
              <a:rPr lang="en-US" altLang="zh-CN" dirty="0" smtClean="0">
                <a:solidFill>
                  <a:srgbClr val="800000"/>
                </a:solidFill>
                <a:ea typeface="宋体" pitchFamily="2" charset="-122"/>
              </a:rPr>
              <a:t> s from :</a:t>
            </a:r>
            <a:r>
              <a:rPr lang="en-US" altLang="zh-CN" dirty="0" err="1" smtClean="0">
                <a:solidFill>
                  <a:srgbClr val="800000"/>
                </a:solidFill>
                <a:ea typeface="宋体" pitchFamily="2" charset="-122"/>
              </a:rPr>
              <a:t>sqlstmt</a:t>
            </a:r>
            <a:r>
              <a:rPr lang="en-US" altLang="zh-CN" dirty="0" smtClean="0">
                <a:solidFill>
                  <a:srgbClr val="800000"/>
                </a:solidFill>
                <a:ea typeface="宋体" pitchFamily="2" charset="-122"/>
              </a:rPr>
              <a:t>;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altLang="zh-CN" b="1" dirty="0" smtClean="0">
                <a:solidFill>
                  <a:srgbClr val="800000"/>
                </a:solidFill>
                <a:ea typeface="宋体" pitchFamily="2" charset="-122"/>
              </a:rPr>
              <a:t>exec </a:t>
            </a:r>
            <a:r>
              <a:rPr lang="en-US" altLang="zh-CN" b="1" dirty="0" err="1" smtClean="0">
                <a:solidFill>
                  <a:srgbClr val="800000"/>
                </a:solidFill>
                <a:ea typeface="宋体" pitchFamily="2" charset="-122"/>
              </a:rPr>
              <a:t>sql</a:t>
            </a:r>
            <a:r>
              <a:rPr lang="en-US" altLang="zh-CN" b="1" dirty="0" smtClean="0">
                <a:solidFill>
                  <a:srgbClr val="800000"/>
                </a:solidFill>
                <a:ea typeface="宋体" pitchFamily="2" charset="-122"/>
              </a:rPr>
              <a:t> execute </a:t>
            </a:r>
            <a:r>
              <a:rPr lang="en-US" altLang="zh-CN" dirty="0" smtClean="0">
                <a:solidFill>
                  <a:srgbClr val="800000"/>
                </a:solidFill>
                <a:ea typeface="宋体" pitchFamily="2" charset="-122"/>
              </a:rPr>
              <a:t>s </a:t>
            </a:r>
            <a:r>
              <a:rPr lang="en-US" altLang="zh-CN" b="1" dirty="0" smtClean="0">
                <a:solidFill>
                  <a:srgbClr val="800000"/>
                </a:solidFill>
                <a:ea typeface="宋体" pitchFamily="2" charset="-122"/>
              </a:rPr>
              <a:t>using</a:t>
            </a:r>
            <a:r>
              <a:rPr lang="en-US" altLang="zh-CN" dirty="0" smtClean="0">
                <a:solidFill>
                  <a:srgbClr val="800000"/>
                </a:solidFill>
                <a:ea typeface="宋体" pitchFamily="2" charset="-122"/>
              </a:rPr>
              <a:t> :</a:t>
            </a:r>
            <a:r>
              <a:rPr lang="en-US" altLang="zh-CN" dirty="0" err="1">
                <a:solidFill>
                  <a:srgbClr val="800000"/>
                </a:solidFill>
                <a:ea typeface="宋体" pitchFamily="2" charset="-122"/>
              </a:rPr>
              <a:t>a</a:t>
            </a:r>
            <a:r>
              <a:rPr lang="en-US" altLang="zh-CN" dirty="0" err="1" smtClean="0">
                <a:solidFill>
                  <a:srgbClr val="800000"/>
                </a:solidFill>
                <a:ea typeface="宋体" pitchFamily="2" charset="-122"/>
              </a:rPr>
              <a:t>no</a:t>
            </a:r>
            <a:r>
              <a:rPr lang="en-US" altLang="zh-CN" dirty="0" smtClean="0">
                <a:solidFill>
                  <a:srgbClr val="800000"/>
                </a:solidFill>
                <a:ea typeface="宋体" pitchFamily="2" charset="-122"/>
              </a:rPr>
              <a:t>, :name;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altLang="zh-CN" dirty="0" smtClean="0">
                <a:solidFill>
                  <a:srgbClr val="800000"/>
                </a:solidFill>
                <a:ea typeface="宋体" pitchFamily="2" charset="-122"/>
              </a:rPr>
              <a:t>v1,v2 </a:t>
            </a:r>
            <a:r>
              <a:rPr lang="en-US" altLang="zh-CN" dirty="0" smtClean="0">
                <a:ea typeface="宋体" pitchFamily="2" charset="-122"/>
              </a:rPr>
              <a:t>are not program variables, just place holders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282BCD02-1A74-184C-BC49-A5F279F00CF1}" type="slidenum">
              <a:rPr lang="en-US" altLang="en-US" smtClean="0"/>
              <a:pPr>
                <a:defRPr/>
              </a:pPr>
              <a:t>34</a:t>
            </a:fld>
            <a:endParaRPr lang="en-CA" altLang="zh-CN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106136"/>
              </p:ext>
            </p:extLst>
          </p:nvPr>
        </p:nvGraphicFramePr>
        <p:xfrm>
          <a:off x="5600700" y="1044723"/>
          <a:ext cx="3543300" cy="756920"/>
        </p:xfrm>
        <a:graphic>
          <a:graphicData uri="http://schemas.openxmlformats.org/drawingml/2006/table">
            <a:tbl>
              <a:tblPr/>
              <a:tblGrid>
                <a:gridCol w="889000"/>
                <a:gridCol w="1143000"/>
                <a:gridCol w="1511300"/>
              </a:tblGrid>
              <a:tr h="3429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Account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ACC#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BALANCE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0789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内容占位符 2"/>
          <p:cNvSpPr>
            <a:spLocks noGrp="1"/>
          </p:cNvSpPr>
          <p:nvPr>
            <p:ph idx="1"/>
          </p:nvPr>
        </p:nvSpPr>
        <p:spPr>
          <a:xfrm>
            <a:off x="304800" y="980728"/>
            <a:ext cx="8294688" cy="5408613"/>
          </a:xfrm>
        </p:spPr>
        <p:txBody>
          <a:bodyPr/>
          <a:lstStyle/>
          <a:p>
            <a:pPr marL="342900" lvl="1" indent="-342900">
              <a:buClr>
                <a:srgbClr val="990033"/>
              </a:buClr>
              <a:buSzPct val="60000"/>
            </a:pPr>
            <a:r>
              <a:rPr lang="en-US" altLang="zh-CN" sz="2800" dirty="0">
                <a:solidFill>
                  <a:schemeClr val="tx2"/>
                </a:solidFill>
                <a:latin typeface="Arial" charset="0"/>
                <a:ea typeface="宋体" charset="-122"/>
              </a:rPr>
              <a:t>Embedded SQL statement contain variables</a:t>
            </a:r>
          </a:p>
          <a:p>
            <a:pPr marL="342900" lvl="1" indent="-342900">
              <a:buClr>
                <a:srgbClr val="990033"/>
              </a:buClr>
              <a:buSzPct val="60000"/>
            </a:pPr>
            <a:r>
              <a:rPr lang="en-US" altLang="zh-CN" sz="2800" b="1" dirty="0">
                <a:latin typeface="Arial" charset="0"/>
                <a:ea typeface="宋体" charset="-122"/>
              </a:rPr>
              <a:t>exec </a:t>
            </a:r>
            <a:r>
              <a:rPr lang="en-US" altLang="zh-CN" sz="2800" b="1" dirty="0" err="1">
                <a:latin typeface="Arial" charset="0"/>
                <a:ea typeface="宋体" charset="-122"/>
              </a:rPr>
              <a:t>sql</a:t>
            </a:r>
            <a:r>
              <a:rPr lang="en-US" altLang="zh-CN" sz="2800" b="1" dirty="0">
                <a:latin typeface="Arial" charset="0"/>
                <a:ea typeface="宋体" charset="-122"/>
              </a:rPr>
              <a:t> prepare s from </a:t>
            </a:r>
            <a:r>
              <a:rPr lang="en-US" altLang="zh-CN" sz="2400" dirty="0">
                <a:latin typeface="Arial" charset="0"/>
                <a:ea typeface="宋体" charset="-122"/>
              </a:rPr>
              <a:t>:&lt;</a:t>
            </a:r>
            <a:r>
              <a:rPr lang="en-US" altLang="zh-CN" sz="2800" dirty="0" err="1">
                <a:latin typeface="Arial" charset="0"/>
                <a:ea typeface="宋体" charset="-122"/>
              </a:rPr>
              <a:t>sqlstmt</a:t>
            </a:r>
            <a:r>
              <a:rPr lang="en-US" altLang="zh-CN" sz="2800" dirty="0">
                <a:latin typeface="Arial" charset="0"/>
                <a:ea typeface="宋体" charset="-122"/>
              </a:rPr>
              <a:t>&gt;</a:t>
            </a:r>
            <a:r>
              <a:rPr lang="en-US" altLang="zh-CN" sz="2400" dirty="0">
                <a:latin typeface="Arial" charset="0"/>
                <a:ea typeface="宋体" charset="-122"/>
              </a:rPr>
              <a:t>;</a:t>
            </a:r>
          </a:p>
          <a:p>
            <a:pPr marL="342900" lvl="1" indent="-342900">
              <a:buFont typeface="Wingdings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Arial" charset="0"/>
                <a:ea typeface="宋体" charset="-122"/>
              </a:rPr>
              <a:t>    compiles the dynamic SQL statement in </a:t>
            </a:r>
            <a:r>
              <a:rPr lang="en-US" altLang="zh-CN" sz="2000" dirty="0">
                <a:latin typeface="Arial" charset="0"/>
                <a:ea typeface="宋体" charset="-122"/>
              </a:rPr>
              <a:t>:&lt;</a:t>
            </a:r>
            <a:r>
              <a:rPr lang="en-US" altLang="zh-CN" sz="2400" dirty="0" err="1">
                <a:latin typeface="Arial" charset="0"/>
                <a:ea typeface="宋体" charset="-122"/>
              </a:rPr>
              <a:t>sqlstmt</a:t>
            </a:r>
            <a:r>
              <a:rPr lang="en-US" altLang="zh-CN" sz="2400" dirty="0">
                <a:latin typeface="Arial" charset="0"/>
                <a:ea typeface="宋体" charset="-122"/>
              </a:rPr>
              <a:t>&gt;</a:t>
            </a:r>
            <a:r>
              <a:rPr lang="en-US" altLang="zh-CN" sz="2000" dirty="0">
                <a:latin typeface="Arial" charset="0"/>
                <a:ea typeface="宋体" charset="-122"/>
              </a:rPr>
              <a:t>; </a:t>
            </a:r>
            <a:r>
              <a:rPr lang="en-US" altLang="zh-CN" dirty="0">
                <a:solidFill>
                  <a:schemeClr val="tx2"/>
                </a:solidFill>
                <a:latin typeface="Arial" charset="0"/>
                <a:ea typeface="宋体" charset="-122"/>
              </a:rPr>
              <a:t>and stores the compiled form in the variable s, which must be unique (can’t be in two prepare statements)</a:t>
            </a:r>
          </a:p>
          <a:p>
            <a:r>
              <a:rPr lang="en-US" altLang="zh-CN" b="1" dirty="0">
                <a:solidFill>
                  <a:srgbClr val="800000"/>
                </a:solidFill>
                <a:latin typeface="Arial" charset="0"/>
                <a:ea typeface="宋体" charset="-122"/>
              </a:rPr>
              <a:t>exec </a:t>
            </a:r>
            <a:r>
              <a:rPr lang="en-US" altLang="zh-CN" b="1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sql</a:t>
            </a:r>
            <a:r>
              <a:rPr lang="en-US" altLang="zh-CN" b="1" dirty="0">
                <a:solidFill>
                  <a:srgbClr val="800000"/>
                </a:solidFill>
                <a:latin typeface="Arial" charset="0"/>
                <a:ea typeface="宋体" charset="-122"/>
              </a:rPr>
              <a:t> execute s using </a:t>
            </a:r>
            <a:r>
              <a:rPr lang="en-US" altLang="zh-CN" dirty="0">
                <a:solidFill>
                  <a:srgbClr val="990101"/>
                </a:solidFill>
                <a:latin typeface="Arial" charset="0"/>
                <a:ea typeface="宋体" charset="-122"/>
              </a:rPr>
              <a:t>:</a:t>
            </a:r>
            <a:r>
              <a:rPr lang="en-US" altLang="zh-CN" dirty="0" smtClean="0">
                <a:solidFill>
                  <a:srgbClr val="990101"/>
                </a:solidFill>
                <a:latin typeface="Arial" charset="0"/>
                <a:ea typeface="宋体" charset="-122"/>
              </a:rPr>
              <a:t>v1</a:t>
            </a:r>
            <a:r>
              <a:rPr lang="en-US" altLang="zh-CN" dirty="0">
                <a:solidFill>
                  <a:srgbClr val="990101"/>
                </a:solidFill>
                <a:latin typeface="Arial" charset="0"/>
                <a:ea typeface="宋体" charset="-122"/>
              </a:rPr>
              <a:t>, ..., :</a:t>
            </a:r>
            <a:r>
              <a:rPr lang="en-US" altLang="zh-CN" dirty="0" err="1" smtClean="0">
                <a:solidFill>
                  <a:srgbClr val="990101"/>
                </a:solidFill>
                <a:latin typeface="Arial" charset="0"/>
                <a:ea typeface="宋体" charset="-122"/>
              </a:rPr>
              <a:t>vn</a:t>
            </a:r>
            <a:r>
              <a:rPr lang="en-US" altLang="zh-CN" dirty="0">
                <a:latin typeface="Arial" charset="0"/>
                <a:ea typeface="宋体" charset="-122"/>
              </a:rPr>
              <a:t>;</a:t>
            </a:r>
          </a:p>
          <a:p>
            <a:pPr>
              <a:buFont typeface="Wingdings" charset="2"/>
              <a:buNone/>
            </a:pPr>
            <a:r>
              <a:rPr lang="en-US" altLang="zh-CN" dirty="0">
                <a:latin typeface="Arial" charset="0"/>
                <a:ea typeface="宋体" charset="-122"/>
              </a:rPr>
              <a:t>    where s is a previously compiled SQL</a:t>
            </a:r>
          </a:p>
          <a:p>
            <a:pPr>
              <a:buFont typeface="Wingdings" charset="2"/>
              <a:buNone/>
            </a:pPr>
            <a:r>
              <a:rPr lang="en-US" altLang="zh-CN" dirty="0">
                <a:latin typeface="Arial" charset="0"/>
                <a:ea typeface="宋体" charset="-122"/>
              </a:rPr>
              <a:t>    statement, and </a:t>
            </a:r>
            <a:r>
              <a:rPr lang="en-US" altLang="zh-CN" dirty="0" smtClean="0">
                <a:solidFill>
                  <a:srgbClr val="990101"/>
                </a:solidFill>
                <a:latin typeface="Arial" charset="0"/>
                <a:ea typeface="宋体" charset="-122"/>
              </a:rPr>
              <a:t>v1</a:t>
            </a:r>
            <a:r>
              <a:rPr lang="en-US" altLang="zh-CN" dirty="0">
                <a:solidFill>
                  <a:srgbClr val="990101"/>
                </a:solidFill>
                <a:latin typeface="Arial" charset="0"/>
                <a:ea typeface="宋体" charset="-122"/>
              </a:rPr>
              <a:t>, …,</a:t>
            </a:r>
            <a:r>
              <a:rPr lang="en-US" altLang="zh-CN" dirty="0" err="1" smtClean="0">
                <a:solidFill>
                  <a:srgbClr val="990101"/>
                </a:solidFill>
                <a:latin typeface="Arial" charset="0"/>
                <a:ea typeface="宋体" charset="-122"/>
              </a:rPr>
              <a:t>vn</a:t>
            </a:r>
            <a:r>
              <a:rPr lang="en-US" altLang="zh-CN" dirty="0" smtClean="0">
                <a:solidFill>
                  <a:srgbClr val="990101"/>
                </a:solidFill>
                <a:latin typeface="Arial" charset="0"/>
                <a:ea typeface="宋体" charset="-122"/>
              </a:rPr>
              <a:t> </a:t>
            </a:r>
            <a:r>
              <a:rPr lang="en-US" altLang="zh-CN" dirty="0">
                <a:latin typeface="Arial" charset="0"/>
                <a:ea typeface="宋体" charset="-122"/>
              </a:rPr>
              <a:t>are host variables</a:t>
            </a:r>
          </a:p>
          <a:p>
            <a:r>
              <a:rPr lang="en-US" altLang="zh-CN" dirty="0">
                <a:latin typeface="Arial" charset="0"/>
                <a:ea typeface="宋体" charset="-122"/>
              </a:rPr>
              <a:t>We must know the table name, the number of attributes and their data types </a:t>
            </a:r>
            <a:r>
              <a:rPr lang="en-US" altLang="zh-CN" b="1" dirty="0">
                <a:latin typeface="Arial" charset="0"/>
                <a:ea typeface="宋体" charset="-122"/>
              </a:rPr>
              <a:t>at compile time</a:t>
            </a:r>
            <a:r>
              <a:rPr lang="en-US" altLang="zh-CN" dirty="0">
                <a:latin typeface="Arial" charset="0"/>
                <a:ea typeface="宋体" charset="-122"/>
              </a:rPr>
              <a:t>.</a:t>
            </a:r>
          </a:p>
          <a:p>
            <a:r>
              <a:rPr lang="en-US" altLang="zh-CN" dirty="0">
                <a:latin typeface="Arial" charset="0"/>
                <a:ea typeface="宋体" charset="-122"/>
              </a:rPr>
              <a:t>Solution: </a:t>
            </a:r>
            <a:r>
              <a:rPr lang="en-US" altLang="zh-CN" dirty="0">
                <a:solidFill>
                  <a:srgbClr val="800000"/>
                </a:solidFill>
                <a:latin typeface="Arial" charset="0"/>
                <a:ea typeface="宋体" charset="-122"/>
              </a:rPr>
              <a:t>Method 4</a:t>
            </a:r>
            <a:endParaRPr lang="zh-CN" altLang="en-US" dirty="0">
              <a:solidFill>
                <a:srgbClr val="8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" y="0"/>
            <a:ext cx="9094787" cy="784075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charset="0"/>
                <a:ea typeface="宋体" charset="-122"/>
              </a:rPr>
              <a:t>Summary of </a:t>
            </a:r>
            <a:r>
              <a:rPr lang="en-US" altLang="zh-CN" dirty="0" err="1">
                <a:latin typeface="Arial" charset="0"/>
                <a:ea typeface="宋体" charset="-122"/>
              </a:rPr>
              <a:t>Metho</a:t>
            </a:r>
            <a:r>
              <a:rPr lang="en-CA" altLang="zh-CN" dirty="0">
                <a:latin typeface="Arial" charset="0"/>
                <a:ea typeface="宋体" charset="-122"/>
              </a:rPr>
              <a:t>d 2</a:t>
            </a:r>
            <a:endParaRPr lang="en-US" altLang="zh-CN" dirty="0">
              <a:latin typeface="Arial" charset="0"/>
              <a:ea typeface="宋体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282BCD02-1A74-184C-BC49-A5F279F00CF1}" type="slidenum">
              <a:rPr lang="en-US" altLang="en-US" smtClean="0"/>
              <a:pPr>
                <a:defRPr/>
              </a:pPr>
              <a:t>35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9521511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36712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Arial" charset="0"/>
                <a:ea typeface="宋体" charset="-122"/>
              </a:rPr>
              <a:t>Example: dsqlm2.pc</a:t>
            </a:r>
            <a:endParaRPr lang="en-US" altLang="zh-CN" dirty="0">
              <a:latin typeface="Arial" charset="0"/>
              <a:ea typeface="宋体" charset="-122"/>
            </a:endParaRP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8" y="1052736"/>
            <a:ext cx="9053512" cy="5486400"/>
          </a:xfrm>
        </p:spPr>
        <p:txBody>
          <a:bodyPr/>
          <a:lstStyle/>
          <a:p>
            <a:pPr marL="0" indent="0">
              <a:lnSpc>
                <a:spcPct val="70000"/>
              </a:lnSpc>
              <a:buFont typeface="Arial" charset="0"/>
              <a:buNone/>
              <a:defRPr/>
            </a:pPr>
            <a:r>
              <a:rPr lang="en-US" altLang="zh-CN" sz="2400" dirty="0">
                <a:solidFill>
                  <a:srgbClr val="800000"/>
                </a:solidFill>
              </a:rPr>
              <a:t>#include &lt;</a:t>
            </a:r>
            <a:r>
              <a:rPr lang="en-US" altLang="zh-CN" sz="2400" dirty="0" err="1">
                <a:solidFill>
                  <a:srgbClr val="800000"/>
                </a:solidFill>
              </a:rPr>
              <a:t>stdio.h</a:t>
            </a:r>
            <a:r>
              <a:rPr lang="en-US" altLang="zh-CN" sz="2400" dirty="0">
                <a:solidFill>
                  <a:srgbClr val="800000"/>
                </a:solidFill>
              </a:rPr>
              <a:t>&gt;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  <a:defRPr/>
            </a:pPr>
            <a:r>
              <a:rPr lang="en-US" altLang="zh-CN" sz="2400" dirty="0">
                <a:solidFill>
                  <a:srgbClr val="800000"/>
                </a:solidFill>
              </a:rPr>
              <a:t>exec </a:t>
            </a:r>
            <a:r>
              <a:rPr lang="en-US" altLang="zh-CN" sz="2400" dirty="0" err="1">
                <a:solidFill>
                  <a:srgbClr val="800000"/>
                </a:solidFill>
              </a:rPr>
              <a:t>sql</a:t>
            </a:r>
            <a:r>
              <a:rPr lang="en-US" altLang="zh-CN" sz="2400" dirty="0">
                <a:solidFill>
                  <a:srgbClr val="800000"/>
                </a:solidFill>
              </a:rPr>
              <a:t> include </a:t>
            </a:r>
            <a:r>
              <a:rPr lang="en-US" altLang="zh-CN" sz="2400" dirty="0" err="1">
                <a:solidFill>
                  <a:srgbClr val="800000"/>
                </a:solidFill>
              </a:rPr>
              <a:t>sqlca</a:t>
            </a:r>
            <a:r>
              <a:rPr lang="en-US" altLang="zh-CN" sz="2400" dirty="0">
                <a:solidFill>
                  <a:srgbClr val="800000"/>
                </a:solidFill>
              </a:rPr>
              <a:t>;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  <a:defRPr/>
            </a:pPr>
            <a:r>
              <a:rPr lang="en-US" altLang="zh-CN" sz="2400" dirty="0">
                <a:solidFill>
                  <a:srgbClr val="800000"/>
                </a:solidFill>
              </a:rPr>
              <a:t>exec </a:t>
            </a:r>
            <a:r>
              <a:rPr lang="en-US" altLang="zh-CN" sz="2400" dirty="0" err="1">
                <a:solidFill>
                  <a:srgbClr val="800000"/>
                </a:solidFill>
              </a:rPr>
              <a:t>sql</a:t>
            </a:r>
            <a:r>
              <a:rPr lang="en-US" altLang="zh-CN" sz="2400" dirty="0">
                <a:solidFill>
                  <a:srgbClr val="800000"/>
                </a:solidFill>
              </a:rPr>
              <a:t> begin declare section;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  <a:defRPr/>
            </a:pPr>
            <a:r>
              <a:rPr lang="da-DK" altLang="zh-CN" sz="2400" dirty="0">
                <a:solidFill>
                  <a:srgbClr val="800000"/>
                </a:solidFill>
              </a:rPr>
              <a:t>  </a:t>
            </a:r>
            <a:r>
              <a:rPr lang="da-DK" altLang="zh-CN" sz="2400" dirty="0" err="1">
                <a:solidFill>
                  <a:srgbClr val="800000"/>
                </a:solidFill>
              </a:rPr>
              <a:t>char</a:t>
            </a:r>
            <a:r>
              <a:rPr lang="da-DK" altLang="zh-CN" sz="2400" dirty="0">
                <a:solidFill>
                  <a:srgbClr val="800000"/>
                </a:solidFill>
              </a:rPr>
              <a:t> </a:t>
            </a:r>
            <a:r>
              <a:rPr lang="da-DK" altLang="zh-CN" sz="2400" dirty="0" err="1">
                <a:solidFill>
                  <a:srgbClr val="800000"/>
                </a:solidFill>
              </a:rPr>
              <a:t>sqlstmt</a:t>
            </a:r>
            <a:r>
              <a:rPr lang="da-DK" altLang="zh-CN" sz="2400" dirty="0">
                <a:solidFill>
                  <a:srgbClr val="800000"/>
                </a:solidFill>
              </a:rPr>
              <a:t>[1024];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  <a:defRPr/>
            </a:pPr>
            <a:r>
              <a:rPr lang="pt-BR" altLang="zh-CN" sz="2400" dirty="0">
                <a:solidFill>
                  <a:srgbClr val="800000"/>
                </a:solidFill>
              </a:rPr>
              <a:t>  char ano[5];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  <a:defRPr/>
            </a:pPr>
            <a:r>
              <a:rPr lang="en-US" altLang="zh-CN" sz="2400" dirty="0">
                <a:solidFill>
                  <a:srgbClr val="800000"/>
                </a:solidFill>
              </a:rPr>
              <a:t>  char name[10];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  <a:defRPr/>
            </a:pPr>
            <a:r>
              <a:rPr lang="en-US" altLang="zh-CN" sz="2400" dirty="0">
                <a:solidFill>
                  <a:srgbClr val="800000"/>
                </a:solidFill>
              </a:rPr>
              <a:t>  </a:t>
            </a:r>
            <a:r>
              <a:rPr lang="en-US" altLang="zh-CN" sz="2400" dirty="0" err="1">
                <a:solidFill>
                  <a:srgbClr val="800000"/>
                </a:solidFill>
              </a:rPr>
              <a:t>int</a:t>
            </a:r>
            <a:r>
              <a:rPr lang="en-US" altLang="zh-CN" sz="2400" dirty="0">
                <a:solidFill>
                  <a:srgbClr val="800000"/>
                </a:solidFill>
              </a:rPr>
              <a:t>  balance;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  <a:defRPr/>
            </a:pPr>
            <a:r>
              <a:rPr lang="en-US" altLang="zh-CN" sz="2400" dirty="0">
                <a:solidFill>
                  <a:srgbClr val="800000"/>
                </a:solidFill>
              </a:rPr>
              <a:t>  char *username= </a:t>
            </a:r>
            <a:r>
              <a:rPr lang="en-US" altLang="zh-CN" sz="2400" dirty="0" smtClean="0">
                <a:solidFill>
                  <a:srgbClr val="800000"/>
                </a:solidFill>
              </a:rPr>
              <a:t>"fedora";</a:t>
            </a:r>
            <a:endParaRPr lang="en-US" altLang="zh-CN" sz="2400" dirty="0">
              <a:solidFill>
                <a:srgbClr val="800000"/>
              </a:solidFill>
            </a:endParaRPr>
          </a:p>
          <a:p>
            <a:pPr marL="0" indent="0">
              <a:lnSpc>
                <a:spcPct val="70000"/>
              </a:lnSpc>
              <a:buFont typeface="Arial" charset="0"/>
              <a:buNone/>
              <a:defRPr/>
            </a:pPr>
            <a:r>
              <a:rPr lang="en-US" altLang="zh-CN" sz="2400" dirty="0">
                <a:solidFill>
                  <a:srgbClr val="800000"/>
                </a:solidFill>
              </a:rPr>
              <a:t>  char *password= </a:t>
            </a:r>
            <a:r>
              <a:rPr lang="en-US" altLang="zh-CN" sz="2400" dirty="0" smtClean="0">
                <a:solidFill>
                  <a:srgbClr val="800000"/>
                </a:solidFill>
              </a:rPr>
              <a:t>"oracle";</a:t>
            </a:r>
            <a:endParaRPr lang="en-US" altLang="zh-CN" sz="2400" dirty="0">
              <a:solidFill>
                <a:srgbClr val="800000"/>
              </a:solidFill>
            </a:endParaRPr>
          </a:p>
          <a:p>
            <a:pPr marL="0" indent="0">
              <a:lnSpc>
                <a:spcPct val="70000"/>
              </a:lnSpc>
              <a:buFont typeface="Arial" charset="0"/>
              <a:buNone/>
              <a:defRPr/>
            </a:pPr>
            <a:r>
              <a:rPr lang="en-US" altLang="zh-CN" sz="2400" dirty="0">
                <a:solidFill>
                  <a:srgbClr val="800000"/>
                </a:solidFill>
              </a:rPr>
              <a:t>exec </a:t>
            </a:r>
            <a:r>
              <a:rPr lang="en-US" altLang="zh-CN" sz="2400" dirty="0" err="1">
                <a:solidFill>
                  <a:srgbClr val="800000"/>
                </a:solidFill>
              </a:rPr>
              <a:t>sql</a:t>
            </a:r>
            <a:r>
              <a:rPr lang="en-US" altLang="zh-CN" sz="2400" dirty="0">
                <a:solidFill>
                  <a:srgbClr val="800000"/>
                </a:solidFill>
              </a:rPr>
              <a:t> end declare section</a:t>
            </a:r>
            <a:r>
              <a:rPr lang="en-US" altLang="zh-CN" sz="2400" dirty="0" smtClean="0">
                <a:solidFill>
                  <a:srgbClr val="800000"/>
                </a:solidFill>
              </a:rPr>
              <a:t>;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  <a:defRPr/>
            </a:pPr>
            <a:endParaRPr lang="en-US" altLang="zh-CN" sz="2400" dirty="0" smtClean="0">
              <a:solidFill>
                <a:srgbClr val="800000"/>
              </a:solidFill>
            </a:endParaRPr>
          </a:p>
          <a:p>
            <a:pPr marL="0" indent="0">
              <a:lnSpc>
                <a:spcPct val="70000"/>
              </a:lnSpc>
              <a:buFont typeface="Arial" charset="0"/>
              <a:buNone/>
              <a:defRPr/>
            </a:pPr>
            <a:r>
              <a:rPr lang="en-US" altLang="zh-CN" sz="2400" dirty="0" err="1">
                <a:solidFill>
                  <a:srgbClr val="800000"/>
                </a:solidFill>
              </a:rPr>
              <a:t>int</a:t>
            </a:r>
            <a:r>
              <a:rPr lang="en-US" altLang="zh-CN" sz="2400" dirty="0">
                <a:solidFill>
                  <a:srgbClr val="800000"/>
                </a:solidFill>
              </a:rPr>
              <a:t> main() {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  <a:defRPr/>
            </a:pPr>
            <a:r>
              <a:rPr lang="en-US" altLang="zh-CN" sz="2400" dirty="0">
                <a:solidFill>
                  <a:srgbClr val="800000"/>
                </a:solidFill>
              </a:rPr>
              <a:t>  exec </a:t>
            </a:r>
            <a:r>
              <a:rPr lang="en-US" altLang="zh-CN" sz="2400" dirty="0" err="1">
                <a:solidFill>
                  <a:srgbClr val="800000"/>
                </a:solidFill>
              </a:rPr>
              <a:t>sql</a:t>
            </a:r>
            <a:r>
              <a:rPr lang="en-US" altLang="zh-CN" sz="2400" dirty="0">
                <a:solidFill>
                  <a:srgbClr val="800000"/>
                </a:solidFill>
              </a:rPr>
              <a:t> declare </a:t>
            </a:r>
            <a:r>
              <a:rPr lang="en-US" altLang="zh-CN" sz="2400" dirty="0" err="1">
                <a:solidFill>
                  <a:srgbClr val="800000"/>
                </a:solidFill>
              </a:rPr>
              <a:t>a_cursor</a:t>
            </a:r>
            <a:r>
              <a:rPr lang="en-US" altLang="zh-CN" sz="2400" dirty="0">
                <a:solidFill>
                  <a:srgbClr val="800000"/>
                </a:solidFill>
              </a:rPr>
              <a:t> cursor for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  <a:defRPr/>
            </a:pPr>
            <a:r>
              <a:rPr lang="en-US" altLang="zh-CN" sz="2400" dirty="0">
                <a:solidFill>
                  <a:srgbClr val="800000"/>
                </a:solidFill>
              </a:rPr>
              <a:t>           select *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  <a:defRPr/>
            </a:pPr>
            <a:r>
              <a:rPr lang="en-US" altLang="zh-CN" sz="2400" dirty="0">
                <a:solidFill>
                  <a:srgbClr val="800000"/>
                </a:solidFill>
              </a:rPr>
              <a:t>           from   Account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  <a:defRPr/>
            </a:pPr>
            <a:r>
              <a:rPr lang="en-US" altLang="zh-CN" sz="2400" dirty="0">
                <a:solidFill>
                  <a:srgbClr val="800000"/>
                </a:solidFill>
              </a:rPr>
              <a:t>           where  balance &gt; 100;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  <a:defRPr/>
            </a:pPr>
            <a:endParaRPr lang="en-US" altLang="zh-CN" sz="2400" dirty="0"/>
          </a:p>
          <a:p>
            <a:pPr marL="0" indent="0">
              <a:lnSpc>
                <a:spcPct val="70000"/>
              </a:lnSpc>
              <a:buFont typeface="Arial" charset="0"/>
              <a:buNone/>
              <a:defRPr/>
            </a:pPr>
            <a:r>
              <a:rPr lang="en-US" altLang="zh-CN" sz="2400" dirty="0"/>
              <a:t>  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US" altLang="zh-CN" sz="2400" dirty="0">
              <a:latin typeface="Arial" charset="0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 altLang="zh-CN" sz="2400" dirty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282BCD02-1A74-184C-BC49-A5F279F00CF1}" type="slidenum">
              <a:rPr lang="en-US" altLang="en-US" smtClean="0"/>
              <a:pPr>
                <a:defRPr/>
              </a:pPr>
              <a:t>36</a:t>
            </a:fld>
            <a:endParaRPr lang="en-CA" altLang="zh-CN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006757"/>
              </p:ext>
            </p:extLst>
          </p:nvPr>
        </p:nvGraphicFramePr>
        <p:xfrm>
          <a:off x="5565775" y="888318"/>
          <a:ext cx="3543300" cy="1892300"/>
        </p:xfrm>
        <a:graphic>
          <a:graphicData uri="http://schemas.openxmlformats.org/drawingml/2006/table">
            <a:tbl>
              <a:tblPr/>
              <a:tblGrid>
                <a:gridCol w="889000"/>
                <a:gridCol w="1143000"/>
                <a:gridCol w="1511300"/>
              </a:tblGrid>
              <a:tr h="3429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Account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ACC#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BALANCE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fi-FI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0001</a:t>
                      </a:r>
                      <a:endParaRPr lang="fi-FI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John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1000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fi-FI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0002</a:t>
                      </a:r>
                      <a:endParaRPr lang="fi-FI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Kate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5000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0003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Tony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2000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58265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36712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charset="0"/>
                <a:ea typeface="宋体" charset="-122"/>
              </a:rPr>
              <a:t>Example: dsqlm2.pc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8" y="908720"/>
            <a:ext cx="9053512" cy="5696000"/>
          </a:xfrm>
        </p:spPr>
        <p:txBody>
          <a:bodyPr/>
          <a:lstStyle/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exec </a:t>
            </a:r>
            <a:r>
              <a:rPr lang="en-US" altLang="zh-CN" sz="2400" dirty="0" err="1">
                <a:solidFill>
                  <a:srgbClr val="800000"/>
                </a:solidFill>
                <a:ea typeface="宋体" charset="-122"/>
              </a:rPr>
              <a:t>sql</a:t>
            </a: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 connect :username identified by :password;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  if (</a:t>
            </a:r>
            <a:r>
              <a:rPr lang="en-US" altLang="zh-CN" sz="2400" dirty="0" err="1">
                <a:solidFill>
                  <a:srgbClr val="800000"/>
                </a:solidFill>
                <a:ea typeface="宋体" charset="-122"/>
              </a:rPr>
              <a:t>sqlca.sqlcode</a:t>
            </a: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 == 0)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      </a:t>
            </a:r>
            <a:r>
              <a:rPr lang="en-US" altLang="zh-CN" sz="2400" dirty="0" err="1">
                <a:solidFill>
                  <a:srgbClr val="800000"/>
                </a:solidFill>
                <a:ea typeface="宋体" charset="-122"/>
              </a:rPr>
              <a:t>printf</a:t>
            </a: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("Oracle connected\n");    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  else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      </a:t>
            </a:r>
            <a:r>
              <a:rPr lang="en-US" altLang="zh-CN" sz="2400" dirty="0" err="1">
                <a:solidFill>
                  <a:srgbClr val="800000"/>
                </a:solidFill>
                <a:ea typeface="宋体" charset="-122"/>
              </a:rPr>
              <a:t>printf</a:t>
            </a: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("Oracle not connected\n");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endParaRPr lang="en-US" altLang="zh-CN" sz="2400" dirty="0">
              <a:ea typeface="宋体" charset="-122"/>
            </a:endParaRP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ea typeface="宋体" charset="-122"/>
              </a:rPr>
              <a:t>/*  create table account using dynamic SQL Method 1     */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ea typeface="宋体" charset="-122"/>
              </a:rPr>
              <a:t> </a:t>
            </a:r>
            <a:r>
              <a:rPr lang="en-US" altLang="zh-CN" sz="2400" dirty="0" err="1">
                <a:solidFill>
                  <a:srgbClr val="800000"/>
                </a:solidFill>
                <a:ea typeface="宋体" charset="-122"/>
              </a:rPr>
              <a:t>strcpy</a:t>
            </a: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(</a:t>
            </a:r>
            <a:r>
              <a:rPr lang="en-US" altLang="zh-CN" sz="2400" dirty="0" err="1">
                <a:solidFill>
                  <a:srgbClr val="800000"/>
                </a:solidFill>
                <a:ea typeface="宋体" charset="-122"/>
              </a:rPr>
              <a:t>sqlstmt</a:t>
            </a: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, "create table account (</a:t>
            </a:r>
            <a:r>
              <a:rPr lang="en-US" altLang="zh-CN" sz="2400" dirty="0" err="1">
                <a:solidFill>
                  <a:srgbClr val="800000"/>
                </a:solidFill>
                <a:ea typeface="宋体" charset="-122"/>
              </a:rPr>
              <a:t>acc</a:t>
            </a: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# </a:t>
            </a:r>
            <a:r>
              <a:rPr lang="en-US" altLang="zh-CN" sz="2400" dirty="0" err="1">
                <a:solidFill>
                  <a:srgbClr val="800000"/>
                </a:solidFill>
                <a:ea typeface="宋体" charset="-122"/>
              </a:rPr>
              <a:t>int</a:t>
            </a: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 primary </a:t>
            </a:r>
            <a:r>
              <a:rPr lang="en-US" altLang="zh-CN" sz="2400" dirty="0" err="1">
                <a:solidFill>
                  <a:srgbClr val="800000"/>
                </a:solidFill>
                <a:ea typeface="宋体" charset="-122"/>
              </a:rPr>
              <a:t>key,name</a:t>
            </a: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 </a:t>
            </a:r>
            <a:r>
              <a:rPr lang="en-US" altLang="zh-CN" sz="2400" dirty="0" smtClean="0">
                <a:solidFill>
                  <a:srgbClr val="800000"/>
                </a:solidFill>
                <a:ea typeface="宋体" charset="-122"/>
              </a:rPr>
              <a:t>  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 </a:t>
            </a:r>
            <a:r>
              <a:rPr lang="en-US" altLang="zh-CN" sz="2400" dirty="0" smtClean="0">
                <a:solidFill>
                  <a:srgbClr val="800000"/>
                </a:solidFill>
                <a:ea typeface="宋体" charset="-122"/>
              </a:rPr>
              <a:t>       varchar2(10</a:t>
            </a: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),balance real default 0, check (balance &gt;= 0))");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endParaRPr lang="en-US" altLang="zh-CN" sz="2400" dirty="0">
              <a:solidFill>
                <a:srgbClr val="800000"/>
              </a:solidFill>
              <a:ea typeface="宋体" charset="-122"/>
            </a:endParaRP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  exec </a:t>
            </a:r>
            <a:r>
              <a:rPr lang="en-US" altLang="zh-CN" sz="2400" dirty="0" err="1">
                <a:solidFill>
                  <a:srgbClr val="800000"/>
                </a:solidFill>
                <a:ea typeface="宋体" charset="-122"/>
              </a:rPr>
              <a:t>sql</a:t>
            </a: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 set transaction read write;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  </a:t>
            </a:r>
            <a:r>
              <a:rPr lang="en-US" altLang="zh-CN" sz="2400" dirty="0" err="1">
                <a:solidFill>
                  <a:srgbClr val="800000"/>
                </a:solidFill>
                <a:ea typeface="宋体" charset="-122"/>
              </a:rPr>
              <a:t>printf</a:t>
            </a: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("execute immediate \n%80s \n",</a:t>
            </a:r>
            <a:r>
              <a:rPr lang="en-US" altLang="zh-CN" sz="2400" dirty="0" err="1">
                <a:solidFill>
                  <a:srgbClr val="800000"/>
                </a:solidFill>
                <a:ea typeface="宋体" charset="-122"/>
              </a:rPr>
              <a:t>sqlstmt</a:t>
            </a: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);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  exec </a:t>
            </a:r>
            <a:r>
              <a:rPr lang="en-US" altLang="zh-CN" sz="2400" dirty="0" err="1">
                <a:solidFill>
                  <a:srgbClr val="800000"/>
                </a:solidFill>
                <a:ea typeface="宋体" charset="-122"/>
              </a:rPr>
              <a:t>sql</a:t>
            </a: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 execute immediate :</a:t>
            </a:r>
            <a:r>
              <a:rPr lang="en-US" altLang="zh-CN" sz="2400" dirty="0" err="1">
                <a:solidFill>
                  <a:srgbClr val="800000"/>
                </a:solidFill>
                <a:ea typeface="宋体" charset="-122"/>
              </a:rPr>
              <a:t>sqlstmt</a:t>
            </a: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;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  if (</a:t>
            </a:r>
            <a:r>
              <a:rPr lang="en-US" altLang="zh-CN" sz="2400" dirty="0" err="1">
                <a:solidFill>
                  <a:srgbClr val="800000"/>
                </a:solidFill>
                <a:ea typeface="宋体" charset="-122"/>
              </a:rPr>
              <a:t>sqlca.sqlcode</a:t>
            </a: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 == 0)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      </a:t>
            </a:r>
            <a:r>
              <a:rPr lang="en-US" altLang="zh-CN" sz="2400" dirty="0" err="1">
                <a:solidFill>
                  <a:srgbClr val="800000"/>
                </a:solidFill>
                <a:ea typeface="宋体" charset="-122"/>
              </a:rPr>
              <a:t>printf</a:t>
            </a: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("Table created \n");    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  else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      </a:t>
            </a:r>
            <a:r>
              <a:rPr lang="en-US" altLang="zh-CN" sz="2400" dirty="0" err="1">
                <a:solidFill>
                  <a:srgbClr val="800000"/>
                </a:solidFill>
                <a:ea typeface="宋体" charset="-122"/>
              </a:rPr>
              <a:t>printf</a:t>
            </a: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("Table not created\n");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endParaRPr lang="en-US" altLang="zh-CN" sz="2400" dirty="0">
              <a:ea typeface="宋体" charset="-122"/>
            </a:endParaRP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endParaRPr lang="en-US" altLang="zh-CN" sz="2400" dirty="0">
              <a:ea typeface="宋体" charset="-122"/>
            </a:endParaRP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endParaRPr lang="en-US" altLang="zh-CN" sz="2400" dirty="0">
              <a:ea typeface="宋体" charset="-122"/>
            </a:endParaRPr>
          </a:p>
          <a:p>
            <a:pPr marL="0" indent="0" eaLnBrk="1" hangingPunct="1">
              <a:lnSpc>
                <a:spcPct val="70000"/>
              </a:lnSpc>
              <a:buFont typeface="Arial" charset="0"/>
              <a:buNone/>
            </a:pPr>
            <a:endParaRPr lang="en-US" altLang="zh-CN" sz="2400" dirty="0">
              <a:latin typeface="Arial" charset="0"/>
              <a:ea typeface="宋体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282BCD02-1A74-184C-BC49-A5F279F00CF1}" type="slidenum">
              <a:rPr lang="en-US" altLang="en-US" smtClean="0"/>
              <a:pPr>
                <a:defRPr/>
              </a:pPr>
              <a:t>37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0174556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36712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charset="0"/>
                <a:ea typeface="宋体" charset="-122"/>
              </a:rPr>
              <a:t>Example: dsqlm2.pc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8" y="1017984"/>
            <a:ext cx="9053512" cy="5867400"/>
          </a:xfrm>
        </p:spPr>
        <p:txBody>
          <a:bodyPr/>
          <a:lstStyle/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ea typeface="宋体" charset="-122"/>
              </a:rPr>
              <a:t>/*  populate table account using dynamic SQL method 2   */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ea typeface="宋体" charset="-122"/>
              </a:rPr>
              <a:t> </a:t>
            </a: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 </a:t>
            </a:r>
            <a:r>
              <a:rPr lang="en-US" altLang="zh-CN" sz="2400" dirty="0" err="1">
                <a:solidFill>
                  <a:srgbClr val="800000"/>
                </a:solidFill>
                <a:ea typeface="宋体" charset="-122"/>
              </a:rPr>
              <a:t>strcpy</a:t>
            </a: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(</a:t>
            </a:r>
            <a:r>
              <a:rPr lang="en-US" altLang="zh-CN" sz="2400" dirty="0" err="1">
                <a:solidFill>
                  <a:srgbClr val="800000"/>
                </a:solidFill>
                <a:ea typeface="宋体" charset="-122"/>
              </a:rPr>
              <a:t>sqlstmt</a:t>
            </a: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, "insert into account values (:v1, :v2, :v3)");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  exec </a:t>
            </a:r>
            <a:r>
              <a:rPr lang="en-US" altLang="zh-CN" sz="2400" dirty="0" err="1">
                <a:solidFill>
                  <a:srgbClr val="800000"/>
                </a:solidFill>
                <a:ea typeface="宋体" charset="-122"/>
              </a:rPr>
              <a:t>sql</a:t>
            </a: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 prepare s from :</a:t>
            </a:r>
            <a:r>
              <a:rPr lang="en-US" altLang="zh-CN" sz="2400" dirty="0" err="1">
                <a:solidFill>
                  <a:srgbClr val="800000"/>
                </a:solidFill>
                <a:ea typeface="宋体" charset="-122"/>
              </a:rPr>
              <a:t>sqlstmt</a:t>
            </a: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;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  if (</a:t>
            </a:r>
            <a:r>
              <a:rPr lang="en-US" altLang="zh-CN" sz="2400" dirty="0" err="1">
                <a:solidFill>
                  <a:srgbClr val="800000"/>
                </a:solidFill>
                <a:ea typeface="宋体" charset="-122"/>
              </a:rPr>
              <a:t>sqlca.sqlcode</a:t>
            </a: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 == 0)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      </a:t>
            </a:r>
            <a:r>
              <a:rPr lang="en-US" altLang="zh-CN" sz="2400" dirty="0" err="1">
                <a:solidFill>
                  <a:srgbClr val="800000"/>
                </a:solidFill>
                <a:ea typeface="宋体" charset="-122"/>
              </a:rPr>
              <a:t>printf</a:t>
            </a: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("statement prepared \n");    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  else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      </a:t>
            </a:r>
            <a:r>
              <a:rPr lang="en-US" altLang="zh-CN" sz="2400" dirty="0" err="1">
                <a:solidFill>
                  <a:srgbClr val="800000"/>
                </a:solidFill>
                <a:ea typeface="宋体" charset="-122"/>
              </a:rPr>
              <a:t>printf</a:t>
            </a: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("statement not prepared \n");    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ea typeface="宋体" charset="-122"/>
              </a:rPr>
              <a:t>/*  insert </a:t>
            </a:r>
            <a:r>
              <a:rPr lang="en-US" altLang="zh-CN" sz="2400" dirty="0" smtClean="0">
                <a:ea typeface="宋体" charset="-122"/>
              </a:rPr>
              <a:t> </a:t>
            </a:r>
            <a:r>
              <a:rPr lang="en-US" altLang="zh-CN" sz="2400" dirty="0">
                <a:ea typeface="宋体" charset="-122"/>
              </a:rPr>
              <a:t>tuples into the table using dynamic SQL method 2 */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ea typeface="宋体" charset="-122"/>
              </a:rPr>
              <a:t>  </a:t>
            </a:r>
            <a:r>
              <a:rPr lang="en-US" altLang="zh-CN" sz="2400" dirty="0" err="1">
                <a:solidFill>
                  <a:srgbClr val="800000"/>
                </a:solidFill>
                <a:ea typeface="宋体" charset="-122"/>
              </a:rPr>
              <a:t>strcpy</a:t>
            </a: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(</a:t>
            </a:r>
            <a:r>
              <a:rPr lang="en-US" altLang="zh-CN" sz="2400" dirty="0" err="1">
                <a:solidFill>
                  <a:srgbClr val="800000"/>
                </a:solidFill>
                <a:ea typeface="宋体" charset="-122"/>
              </a:rPr>
              <a:t>ano</a:t>
            </a: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, "0001");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  </a:t>
            </a:r>
            <a:r>
              <a:rPr lang="en-US" altLang="zh-CN" sz="2400" dirty="0" err="1">
                <a:solidFill>
                  <a:srgbClr val="800000"/>
                </a:solidFill>
                <a:ea typeface="宋体" charset="-122"/>
              </a:rPr>
              <a:t>strcpy</a:t>
            </a: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(name, "John");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  balance=1000;         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ea typeface="宋体" charset="-122"/>
              </a:rPr>
              <a:t>/*  using execute using statement                               */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ea typeface="宋体" charset="-122"/>
              </a:rPr>
              <a:t>  </a:t>
            </a: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exec </a:t>
            </a:r>
            <a:r>
              <a:rPr lang="en-US" altLang="zh-CN" sz="2400" dirty="0" err="1">
                <a:solidFill>
                  <a:srgbClr val="800000"/>
                </a:solidFill>
                <a:ea typeface="宋体" charset="-122"/>
              </a:rPr>
              <a:t>sql</a:t>
            </a: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 execute s using :</a:t>
            </a:r>
            <a:r>
              <a:rPr lang="en-US" altLang="zh-CN" sz="2400" dirty="0" err="1">
                <a:solidFill>
                  <a:srgbClr val="800000"/>
                </a:solidFill>
                <a:ea typeface="宋体" charset="-122"/>
              </a:rPr>
              <a:t>ano</a:t>
            </a: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, :name, :balance;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  if (</a:t>
            </a:r>
            <a:r>
              <a:rPr lang="en-US" altLang="zh-CN" sz="2400" dirty="0" err="1">
                <a:solidFill>
                  <a:srgbClr val="800000"/>
                </a:solidFill>
                <a:ea typeface="宋体" charset="-122"/>
              </a:rPr>
              <a:t>sqlca.sqlcode</a:t>
            </a: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 == 0)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      </a:t>
            </a:r>
            <a:r>
              <a:rPr lang="en-US" altLang="zh-CN" sz="2400" dirty="0" err="1">
                <a:solidFill>
                  <a:srgbClr val="800000"/>
                </a:solidFill>
                <a:ea typeface="宋体" charset="-122"/>
              </a:rPr>
              <a:t>printf</a:t>
            </a: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("insert done\n");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  else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      </a:t>
            </a:r>
            <a:r>
              <a:rPr lang="en-US" altLang="zh-CN" sz="2400" dirty="0" err="1">
                <a:solidFill>
                  <a:srgbClr val="800000"/>
                </a:solidFill>
                <a:ea typeface="宋体" charset="-122"/>
              </a:rPr>
              <a:t>printf</a:t>
            </a: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("insert failed\n");</a:t>
            </a:r>
          </a:p>
          <a:p>
            <a:pPr marL="0" indent="0" eaLnBrk="1" hangingPunct="1"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latin typeface="Arial" charset="0"/>
                <a:ea typeface="宋体" charset="-122"/>
              </a:rPr>
              <a:t> 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282BCD02-1A74-184C-BC49-A5F279F00CF1}" type="slidenum">
              <a:rPr lang="en-US" altLang="en-US" smtClean="0"/>
              <a:pPr>
                <a:defRPr/>
              </a:pPr>
              <a:t>38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3499057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36712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charset="0"/>
                <a:ea typeface="宋体" charset="-122"/>
              </a:rPr>
              <a:t>Example: dsqlm2.pc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8" y="980728"/>
            <a:ext cx="9053512" cy="5867400"/>
          </a:xfrm>
        </p:spPr>
        <p:txBody>
          <a:bodyPr/>
          <a:lstStyle/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ea typeface="宋体" charset="-122"/>
              </a:rPr>
              <a:t>/*  query table account using static SQL */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ea typeface="宋体" charset="-122"/>
              </a:rPr>
              <a:t> </a:t>
            </a: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 exec </a:t>
            </a:r>
            <a:r>
              <a:rPr lang="en-US" altLang="zh-CN" sz="2400" dirty="0" err="1">
                <a:solidFill>
                  <a:srgbClr val="800000"/>
                </a:solidFill>
                <a:ea typeface="宋体" charset="-122"/>
              </a:rPr>
              <a:t>sql</a:t>
            </a: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 open </a:t>
            </a:r>
            <a:r>
              <a:rPr lang="en-US" altLang="zh-CN" sz="2400" dirty="0" err="1">
                <a:solidFill>
                  <a:srgbClr val="800000"/>
                </a:solidFill>
                <a:ea typeface="宋体" charset="-122"/>
              </a:rPr>
              <a:t>a_cursor</a:t>
            </a: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;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  if (</a:t>
            </a:r>
            <a:r>
              <a:rPr lang="en-US" altLang="zh-CN" sz="2400" dirty="0" err="1">
                <a:solidFill>
                  <a:srgbClr val="800000"/>
                </a:solidFill>
                <a:ea typeface="宋体" charset="-122"/>
              </a:rPr>
              <a:t>sqlca.sqlcode</a:t>
            </a: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 == 0)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      </a:t>
            </a:r>
            <a:r>
              <a:rPr lang="en-US" altLang="zh-CN" sz="2400" dirty="0" err="1">
                <a:solidFill>
                  <a:srgbClr val="800000"/>
                </a:solidFill>
                <a:ea typeface="宋体" charset="-122"/>
              </a:rPr>
              <a:t>printf</a:t>
            </a: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("Cursor opened\n");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  else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      </a:t>
            </a:r>
            <a:r>
              <a:rPr lang="en-US" altLang="zh-CN" sz="2400" dirty="0" err="1">
                <a:solidFill>
                  <a:srgbClr val="800000"/>
                </a:solidFill>
                <a:ea typeface="宋体" charset="-122"/>
              </a:rPr>
              <a:t>printf</a:t>
            </a: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("Cursor error\n");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 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  </a:t>
            </a:r>
            <a:r>
              <a:rPr lang="en-US" altLang="zh-CN" sz="2400" dirty="0" err="1">
                <a:solidFill>
                  <a:srgbClr val="800000"/>
                </a:solidFill>
                <a:ea typeface="宋体" charset="-122"/>
              </a:rPr>
              <a:t>printf</a:t>
            </a: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("ACC#    NAME       Balance  \n");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ro-RO" altLang="zh-CN" sz="2400" dirty="0">
                <a:solidFill>
                  <a:srgbClr val="800000"/>
                </a:solidFill>
                <a:ea typeface="宋体" charset="-122"/>
              </a:rPr>
              <a:t>  </a:t>
            </a:r>
            <a:r>
              <a:rPr lang="ro-RO" altLang="zh-CN" sz="2400" dirty="0" err="1">
                <a:solidFill>
                  <a:srgbClr val="800000"/>
                </a:solidFill>
                <a:ea typeface="宋体" charset="-122"/>
              </a:rPr>
              <a:t>printf</a:t>
            </a:r>
            <a:r>
              <a:rPr lang="ro-RO" altLang="zh-CN" sz="2400" dirty="0">
                <a:solidFill>
                  <a:srgbClr val="800000"/>
                </a:solidFill>
                <a:ea typeface="宋体" charset="-122"/>
              </a:rPr>
              <a:t>("---- ---------- ------------\n");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ro-RO" altLang="zh-CN" sz="2400" dirty="0">
                <a:solidFill>
                  <a:srgbClr val="800000"/>
                </a:solidFill>
                <a:ea typeface="宋体" charset="-122"/>
              </a:rPr>
              <a:t> 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ro-RO" altLang="zh-CN" sz="2400" dirty="0">
                <a:solidFill>
                  <a:srgbClr val="800000"/>
                </a:solidFill>
                <a:ea typeface="宋体" charset="-122"/>
              </a:rPr>
              <a:t>  </a:t>
            </a:r>
            <a:r>
              <a:rPr lang="ro-RO" altLang="zh-CN" sz="2400" dirty="0" err="1">
                <a:solidFill>
                  <a:srgbClr val="800000"/>
                </a:solidFill>
                <a:ea typeface="宋体" charset="-122"/>
              </a:rPr>
              <a:t>exec</a:t>
            </a:r>
            <a:r>
              <a:rPr lang="ro-RO" altLang="zh-CN" sz="2400" dirty="0">
                <a:solidFill>
                  <a:srgbClr val="800000"/>
                </a:solidFill>
                <a:ea typeface="宋体" charset="-122"/>
              </a:rPr>
              <a:t> </a:t>
            </a:r>
            <a:r>
              <a:rPr lang="ro-RO" altLang="zh-CN" sz="2400" dirty="0" err="1">
                <a:solidFill>
                  <a:srgbClr val="800000"/>
                </a:solidFill>
                <a:ea typeface="宋体" charset="-122"/>
              </a:rPr>
              <a:t>sql</a:t>
            </a:r>
            <a:r>
              <a:rPr lang="ro-RO" altLang="zh-CN" sz="2400" dirty="0">
                <a:solidFill>
                  <a:srgbClr val="800000"/>
                </a:solidFill>
                <a:ea typeface="宋体" charset="-122"/>
              </a:rPr>
              <a:t> </a:t>
            </a:r>
            <a:r>
              <a:rPr lang="ro-RO" altLang="zh-CN" sz="2400" dirty="0" err="1">
                <a:solidFill>
                  <a:srgbClr val="800000"/>
                </a:solidFill>
                <a:ea typeface="宋体" charset="-122"/>
              </a:rPr>
              <a:t>fetch</a:t>
            </a:r>
            <a:r>
              <a:rPr lang="ro-RO" altLang="zh-CN" sz="2400" dirty="0">
                <a:solidFill>
                  <a:srgbClr val="800000"/>
                </a:solidFill>
                <a:ea typeface="宋体" charset="-122"/>
              </a:rPr>
              <a:t> </a:t>
            </a:r>
            <a:r>
              <a:rPr lang="ro-RO" altLang="zh-CN" sz="2400" dirty="0" err="1">
                <a:solidFill>
                  <a:srgbClr val="800000"/>
                </a:solidFill>
                <a:ea typeface="宋体" charset="-122"/>
              </a:rPr>
              <a:t>a_cursor</a:t>
            </a:r>
            <a:r>
              <a:rPr lang="ro-RO" altLang="zh-CN" sz="2400" dirty="0">
                <a:solidFill>
                  <a:srgbClr val="800000"/>
                </a:solidFill>
                <a:ea typeface="宋体" charset="-122"/>
              </a:rPr>
              <a:t> </a:t>
            </a:r>
            <a:r>
              <a:rPr lang="ro-RO" altLang="zh-CN" sz="2400" dirty="0" err="1">
                <a:solidFill>
                  <a:srgbClr val="800000"/>
                </a:solidFill>
                <a:ea typeface="宋体" charset="-122"/>
              </a:rPr>
              <a:t>into</a:t>
            </a:r>
            <a:r>
              <a:rPr lang="ro-RO" altLang="zh-CN" sz="2400" dirty="0">
                <a:solidFill>
                  <a:srgbClr val="800000"/>
                </a:solidFill>
                <a:ea typeface="宋体" charset="-122"/>
              </a:rPr>
              <a:t> :</a:t>
            </a:r>
            <a:r>
              <a:rPr lang="ro-RO" altLang="zh-CN" sz="2400" dirty="0" err="1">
                <a:solidFill>
                  <a:srgbClr val="800000"/>
                </a:solidFill>
                <a:ea typeface="宋体" charset="-122"/>
              </a:rPr>
              <a:t>ano</a:t>
            </a:r>
            <a:r>
              <a:rPr lang="ro-RO" altLang="zh-CN" sz="2400" dirty="0">
                <a:solidFill>
                  <a:srgbClr val="800000"/>
                </a:solidFill>
                <a:ea typeface="宋体" charset="-122"/>
              </a:rPr>
              <a:t>, :</a:t>
            </a:r>
            <a:r>
              <a:rPr lang="ro-RO" altLang="zh-CN" sz="2400" dirty="0" err="1">
                <a:solidFill>
                  <a:srgbClr val="800000"/>
                </a:solidFill>
                <a:ea typeface="宋体" charset="-122"/>
              </a:rPr>
              <a:t>name</a:t>
            </a:r>
            <a:r>
              <a:rPr lang="ro-RO" altLang="zh-CN" sz="2400" dirty="0">
                <a:solidFill>
                  <a:srgbClr val="800000"/>
                </a:solidFill>
                <a:ea typeface="宋体" charset="-122"/>
              </a:rPr>
              <a:t>, :</a:t>
            </a:r>
            <a:r>
              <a:rPr lang="ro-RO" altLang="zh-CN" sz="2400" dirty="0" err="1">
                <a:solidFill>
                  <a:srgbClr val="800000"/>
                </a:solidFill>
                <a:ea typeface="宋体" charset="-122"/>
              </a:rPr>
              <a:t>balance</a:t>
            </a:r>
            <a:r>
              <a:rPr lang="ro-RO" altLang="zh-CN" sz="2400" dirty="0">
                <a:solidFill>
                  <a:srgbClr val="800000"/>
                </a:solidFill>
                <a:ea typeface="宋体" charset="-122"/>
              </a:rPr>
              <a:t>;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ro-RO" altLang="zh-CN" sz="2400" dirty="0">
                <a:solidFill>
                  <a:srgbClr val="800000"/>
                </a:solidFill>
                <a:ea typeface="宋体" charset="-122"/>
              </a:rPr>
              <a:t>  </a:t>
            </a:r>
            <a:r>
              <a:rPr lang="ro-RO" altLang="zh-CN" sz="2400" dirty="0" err="1">
                <a:solidFill>
                  <a:srgbClr val="800000"/>
                </a:solidFill>
                <a:ea typeface="宋体" charset="-122"/>
              </a:rPr>
              <a:t>while</a:t>
            </a:r>
            <a:r>
              <a:rPr lang="ro-RO" altLang="zh-CN" sz="2400" dirty="0">
                <a:solidFill>
                  <a:srgbClr val="800000"/>
                </a:solidFill>
                <a:ea typeface="宋体" charset="-122"/>
              </a:rPr>
              <a:t>(</a:t>
            </a:r>
            <a:r>
              <a:rPr lang="ro-RO" altLang="zh-CN" sz="2400" dirty="0" err="1">
                <a:solidFill>
                  <a:srgbClr val="800000"/>
                </a:solidFill>
                <a:ea typeface="宋体" charset="-122"/>
              </a:rPr>
              <a:t>sqlca.sqlcode</a:t>
            </a:r>
            <a:r>
              <a:rPr lang="ro-RO" altLang="zh-CN" sz="2400" dirty="0">
                <a:solidFill>
                  <a:srgbClr val="800000"/>
                </a:solidFill>
                <a:ea typeface="宋体" charset="-122"/>
              </a:rPr>
              <a:t>==0) {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    </a:t>
            </a:r>
            <a:r>
              <a:rPr lang="en-US" altLang="zh-CN" sz="2400" dirty="0" err="1">
                <a:solidFill>
                  <a:srgbClr val="800000"/>
                </a:solidFill>
                <a:ea typeface="宋体" charset="-122"/>
              </a:rPr>
              <a:t>printf</a:t>
            </a: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("%4s  %10s %10d\n", </a:t>
            </a:r>
            <a:r>
              <a:rPr lang="en-US" altLang="zh-CN" sz="2400" dirty="0" err="1">
                <a:solidFill>
                  <a:srgbClr val="800000"/>
                </a:solidFill>
                <a:ea typeface="宋体" charset="-122"/>
              </a:rPr>
              <a:t>ano</a:t>
            </a: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, name, balance);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    exec </a:t>
            </a:r>
            <a:r>
              <a:rPr lang="en-US" altLang="zh-CN" sz="2400" dirty="0" err="1">
                <a:solidFill>
                  <a:srgbClr val="800000"/>
                </a:solidFill>
                <a:ea typeface="宋体" charset="-122"/>
              </a:rPr>
              <a:t>sql</a:t>
            </a: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 fetch </a:t>
            </a:r>
            <a:r>
              <a:rPr lang="en-US" altLang="zh-CN" sz="2400" dirty="0" err="1">
                <a:solidFill>
                  <a:srgbClr val="800000"/>
                </a:solidFill>
                <a:ea typeface="宋体" charset="-122"/>
              </a:rPr>
              <a:t>a_cursor</a:t>
            </a: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 into :</a:t>
            </a:r>
            <a:r>
              <a:rPr lang="en-US" altLang="zh-CN" sz="2400" dirty="0" err="1">
                <a:solidFill>
                  <a:srgbClr val="800000"/>
                </a:solidFill>
                <a:ea typeface="宋体" charset="-122"/>
              </a:rPr>
              <a:t>ano</a:t>
            </a: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, :name, :balance;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  }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endParaRPr lang="en-US" altLang="zh-CN" sz="2400" dirty="0">
              <a:solidFill>
                <a:srgbClr val="800000"/>
              </a:solidFill>
              <a:ea typeface="宋体" charset="-122"/>
            </a:endParaRP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ro-RO" altLang="zh-CN" sz="2400" dirty="0" err="1">
                <a:solidFill>
                  <a:srgbClr val="800000"/>
                </a:solidFill>
                <a:ea typeface="宋体" charset="-122"/>
              </a:rPr>
              <a:t>exec</a:t>
            </a:r>
            <a:r>
              <a:rPr lang="ro-RO" altLang="zh-CN" sz="2400" dirty="0">
                <a:solidFill>
                  <a:srgbClr val="800000"/>
                </a:solidFill>
                <a:ea typeface="宋体" charset="-122"/>
              </a:rPr>
              <a:t> </a:t>
            </a:r>
            <a:r>
              <a:rPr lang="ro-RO" altLang="zh-CN" sz="2400" dirty="0" err="1">
                <a:solidFill>
                  <a:srgbClr val="800000"/>
                </a:solidFill>
                <a:ea typeface="宋体" charset="-122"/>
              </a:rPr>
              <a:t>sql</a:t>
            </a:r>
            <a:r>
              <a:rPr lang="ro-RO" altLang="zh-CN" sz="2400" dirty="0">
                <a:solidFill>
                  <a:srgbClr val="800000"/>
                </a:solidFill>
                <a:ea typeface="宋体" charset="-122"/>
              </a:rPr>
              <a:t> </a:t>
            </a:r>
            <a:r>
              <a:rPr lang="ro-RO" altLang="zh-CN" sz="2400" dirty="0" err="1">
                <a:solidFill>
                  <a:srgbClr val="800000"/>
                </a:solidFill>
                <a:ea typeface="宋体" charset="-122"/>
              </a:rPr>
              <a:t>close</a:t>
            </a:r>
            <a:r>
              <a:rPr lang="ro-RO" altLang="zh-CN" sz="2400" dirty="0">
                <a:solidFill>
                  <a:srgbClr val="800000"/>
                </a:solidFill>
                <a:ea typeface="宋体" charset="-122"/>
              </a:rPr>
              <a:t> </a:t>
            </a:r>
            <a:r>
              <a:rPr lang="ro-RO" altLang="zh-CN" sz="2400" dirty="0" err="1">
                <a:solidFill>
                  <a:srgbClr val="800000"/>
                </a:solidFill>
                <a:ea typeface="宋体" charset="-122"/>
              </a:rPr>
              <a:t>a_cursor</a:t>
            </a:r>
            <a:r>
              <a:rPr lang="ro-RO" altLang="zh-CN" sz="2400" dirty="0">
                <a:solidFill>
                  <a:srgbClr val="800000"/>
                </a:solidFill>
                <a:ea typeface="宋体" charset="-122"/>
              </a:rPr>
              <a:t>;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ro-RO" altLang="zh-CN" sz="2400" dirty="0">
                <a:ea typeface="宋体" charset="-122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282BCD02-1A74-184C-BC49-A5F279F00CF1}" type="slidenum">
              <a:rPr lang="en-US" altLang="en-US" smtClean="0"/>
              <a:pPr>
                <a:defRPr/>
              </a:pPr>
              <a:t>39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4060070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zh-CN" sz="2800" dirty="0">
                <a:latin typeface="Arial" charset="0"/>
                <a:ea typeface="宋体" charset="-122"/>
              </a:rPr>
              <a:t>if (</a:t>
            </a:r>
            <a:r>
              <a:rPr lang="en-US" altLang="zh-CN" sz="2800" dirty="0" err="1">
                <a:latin typeface="Arial" charset="0"/>
                <a:ea typeface="宋体" charset="-122"/>
              </a:rPr>
              <a:t>sqlca.sqlcode</a:t>
            </a:r>
            <a:r>
              <a:rPr lang="en-US" altLang="zh-CN" sz="2800" dirty="0">
                <a:latin typeface="Arial" charset="0"/>
                <a:ea typeface="宋体" charset="-122"/>
              </a:rPr>
              <a:t> == 0) {</a:t>
            </a:r>
          </a:p>
          <a:p>
            <a:pPr marL="457200" lvl="1" indent="0">
              <a:buNone/>
            </a:pPr>
            <a:r>
              <a:rPr lang="en-US" altLang="zh-CN" sz="2800" dirty="0">
                <a:latin typeface="Arial" charset="0"/>
                <a:ea typeface="宋体" charset="-122"/>
              </a:rPr>
              <a:t>        </a:t>
            </a:r>
            <a:r>
              <a:rPr lang="en-US" altLang="zh-CN" sz="2800" dirty="0" err="1">
                <a:latin typeface="Arial" charset="0"/>
                <a:ea typeface="宋体" charset="-122"/>
              </a:rPr>
              <a:t>printf</a:t>
            </a:r>
            <a:r>
              <a:rPr lang="en-US" altLang="zh-CN" sz="2800" dirty="0">
                <a:latin typeface="Arial" charset="0"/>
                <a:ea typeface="宋体" charset="-122"/>
              </a:rPr>
              <a:t>(“operation succeeded. "); }</a:t>
            </a:r>
          </a:p>
          <a:p>
            <a:pPr marL="457200" lvl="1" indent="0">
              <a:buNone/>
            </a:pPr>
            <a:r>
              <a:rPr lang="en-US" altLang="zh-CN" sz="2800" dirty="0">
                <a:latin typeface="Arial" charset="0"/>
                <a:ea typeface="宋体" charset="-122"/>
              </a:rPr>
              <a:t>   else if (</a:t>
            </a:r>
            <a:r>
              <a:rPr lang="en-US" altLang="zh-CN" sz="2800" dirty="0" err="1">
                <a:latin typeface="Arial" charset="0"/>
                <a:ea typeface="宋体" charset="-122"/>
              </a:rPr>
              <a:t>sqlca.sqlcode</a:t>
            </a:r>
            <a:r>
              <a:rPr lang="en-US" altLang="zh-CN" sz="2800" dirty="0">
                <a:latin typeface="Arial" charset="0"/>
                <a:ea typeface="宋体" charset="-122"/>
              </a:rPr>
              <a:t> &lt; 0) {</a:t>
            </a:r>
          </a:p>
          <a:p>
            <a:pPr marL="457200" lvl="1" indent="0">
              <a:buNone/>
            </a:pPr>
            <a:r>
              <a:rPr lang="en-US" altLang="zh-CN" sz="2800" dirty="0">
                <a:latin typeface="Arial" charset="0"/>
                <a:ea typeface="宋体" charset="-122"/>
              </a:rPr>
              <a:t>        </a:t>
            </a:r>
            <a:r>
              <a:rPr lang="en-US" altLang="zh-CN" sz="2800" dirty="0" err="1">
                <a:latin typeface="Arial" charset="0"/>
                <a:ea typeface="宋体" charset="-122"/>
              </a:rPr>
              <a:t>printf</a:t>
            </a:r>
            <a:r>
              <a:rPr lang="en-US" altLang="zh-CN" sz="2800" dirty="0">
                <a:latin typeface="Arial" charset="0"/>
                <a:ea typeface="宋体" charset="-122"/>
              </a:rPr>
              <a:t>(“operation  failed"); }</a:t>
            </a:r>
          </a:p>
          <a:p>
            <a:pPr marL="457200" lvl="1" indent="0">
              <a:buNone/>
            </a:pPr>
            <a:r>
              <a:rPr lang="en-US" altLang="zh-CN" sz="2800" dirty="0">
                <a:latin typeface="Arial" charset="0"/>
                <a:ea typeface="宋体" charset="-122"/>
              </a:rPr>
              <a:t>   else </a:t>
            </a:r>
            <a:r>
              <a:rPr lang="en-US" altLang="zh-CN" sz="2800" dirty="0" err="1">
                <a:latin typeface="Arial" charset="0"/>
                <a:ea typeface="宋体" charset="-122"/>
              </a:rPr>
              <a:t>printf</a:t>
            </a:r>
            <a:r>
              <a:rPr lang="en-US" altLang="zh-CN" sz="2800" dirty="0">
                <a:latin typeface="Arial" charset="0"/>
                <a:ea typeface="宋体" charset="-122"/>
              </a:rPr>
              <a:t>(“operation has warning"); </a:t>
            </a:r>
            <a:endParaRPr lang="zh-CN" altLang="en-US" sz="2800" dirty="0">
              <a:latin typeface="Arial" charset="0"/>
              <a:ea typeface="宋体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282BCD02-1A74-184C-BC49-A5F279F00CF1}" type="slidenum">
              <a:rPr lang="en-US" altLang="en-US" smtClean="0"/>
              <a:pPr>
                <a:defRPr/>
              </a:pPr>
              <a:t>4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2219263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36712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charset="0"/>
                <a:ea typeface="宋体" charset="-122"/>
              </a:rPr>
              <a:t>Example: dsqlm2.pc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8" y="980728"/>
            <a:ext cx="9053512" cy="5363344"/>
          </a:xfrm>
        </p:spPr>
        <p:txBody>
          <a:bodyPr/>
          <a:lstStyle/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ro-RO" altLang="zh-CN" sz="2400" dirty="0">
                <a:ea typeface="宋体" charset="-122"/>
              </a:rPr>
              <a:t>/*     </a:t>
            </a:r>
            <a:r>
              <a:rPr lang="ro-RO" altLang="zh-CN" sz="2400" dirty="0" err="1">
                <a:ea typeface="宋体" charset="-122"/>
              </a:rPr>
              <a:t>drop</a:t>
            </a:r>
            <a:r>
              <a:rPr lang="ro-RO" altLang="zh-CN" sz="2400" dirty="0">
                <a:ea typeface="宋体" charset="-122"/>
              </a:rPr>
              <a:t> table </a:t>
            </a:r>
            <a:r>
              <a:rPr lang="ro-RO" altLang="zh-CN" sz="2400" dirty="0" err="1">
                <a:ea typeface="宋体" charset="-122"/>
              </a:rPr>
              <a:t>account</a:t>
            </a:r>
            <a:r>
              <a:rPr lang="ro-RO" altLang="zh-CN" sz="2400" dirty="0">
                <a:ea typeface="宋体" charset="-122"/>
              </a:rPr>
              <a:t> </a:t>
            </a:r>
            <a:r>
              <a:rPr lang="ro-RO" altLang="zh-CN" sz="2400" dirty="0" err="1">
                <a:ea typeface="宋体" charset="-122"/>
              </a:rPr>
              <a:t>using</a:t>
            </a:r>
            <a:r>
              <a:rPr lang="ro-RO" altLang="zh-CN" sz="2400" dirty="0">
                <a:ea typeface="宋体" charset="-122"/>
              </a:rPr>
              <a:t> SQL DDL </a:t>
            </a:r>
            <a:r>
              <a:rPr lang="ro-RO" altLang="zh-CN" sz="2400" dirty="0" err="1">
                <a:ea typeface="宋体" charset="-122"/>
              </a:rPr>
              <a:t>command</a:t>
            </a:r>
            <a:r>
              <a:rPr lang="ro-RO" altLang="zh-CN" sz="2400" dirty="0">
                <a:ea typeface="宋体" charset="-122"/>
              </a:rPr>
              <a:t>         */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ro-RO" altLang="zh-CN" sz="2400" dirty="0">
                <a:solidFill>
                  <a:srgbClr val="800000"/>
                </a:solidFill>
                <a:ea typeface="宋体" charset="-122"/>
              </a:rPr>
              <a:t>  </a:t>
            </a:r>
            <a:r>
              <a:rPr lang="ro-RO" altLang="zh-CN" sz="2400" dirty="0" err="1">
                <a:solidFill>
                  <a:srgbClr val="800000"/>
                </a:solidFill>
                <a:ea typeface="宋体" charset="-122"/>
              </a:rPr>
              <a:t>exec</a:t>
            </a:r>
            <a:r>
              <a:rPr lang="ro-RO" altLang="zh-CN" sz="2400" dirty="0">
                <a:solidFill>
                  <a:srgbClr val="800000"/>
                </a:solidFill>
                <a:ea typeface="宋体" charset="-122"/>
              </a:rPr>
              <a:t> </a:t>
            </a:r>
            <a:r>
              <a:rPr lang="ro-RO" altLang="zh-CN" sz="2400" dirty="0" err="1">
                <a:solidFill>
                  <a:srgbClr val="800000"/>
                </a:solidFill>
                <a:ea typeface="宋体" charset="-122"/>
              </a:rPr>
              <a:t>sql</a:t>
            </a:r>
            <a:r>
              <a:rPr lang="ro-RO" altLang="zh-CN" sz="2400" dirty="0">
                <a:solidFill>
                  <a:srgbClr val="800000"/>
                </a:solidFill>
                <a:ea typeface="宋体" charset="-122"/>
              </a:rPr>
              <a:t> execute </a:t>
            </a:r>
            <a:r>
              <a:rPr lang="ro-RO" altLang="zh-CN" sz="2400" dirty="0" err="1">
                <a:solidFill>
                  <a:srgbClr val="800000"/>
                </a:solidFill>
                <a:ea typeface="宋体" charset="-122"/>
              </a:rPr>
              <a:t>immediate</a:t>
            </a:r>
            <a:r>
              <a:rPr lang="ro-RO" altLang="zh-CN" sz="2400" dirty="0">
                <a:solidFill>
                  <a:srgbClr val="800000"/>
                </a:solidFill>
                <a:ea typeface="宋体" charset="-122"/>
              </a:rPr>
              <a:t> "</a:t>
            </a:r>
            <a:r>
              <a:rPr lang="ro-RO" altLang="zh-CN" sz="2400" dirty="0" err="1">
                <a:solidFill>
                  <a:srgbClr val="800000"/>
                </a:solidFill>
                <a:ea typeface="宋体" charset="-122"/>
              </a:rPr>
              <a:t>drop</a:t>
            </a:r>
            <a:r>
              <a:rPr lang="ro-RO" altLang="zh-CN" sz="2400" dirty="0">
                <a:solidFill>
                  <a:srgbClr val="800000"/>
                </a:solidFill>
                <a:ea typeface="宋体" charset="-122"/>
              </a:rPr>
              <a:t> table </a:t>
            </a:r>
            <a:r>
              <a:rPr lang="ro-RO" altLang="zh-CN" sz="2400" dirty="0" err="1">
                <a:solidFill>
                  <a:srgbClr val="800000"/>
                </a:solidFill>
                <a:ea typeface="宋体" charset="-122"/>
              </a:rPr>
              <a:t>account</a:t>
            </a:r>
            <a:r>
              <a:rPr lang="ro-RO" altLang="zh-CN" sz="2400" dirty="0">
                <a:solidFill>
                  <a:srgbClr val="800000"/>
                </a:solidFill>
                <a:ea typeface="宋体" charset="-122"/>
              </a:rPr>
              <a:t>";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ro-RO" altLang="zh-CN" sz="2400" dirty="0">
                <a:solidFill>
                  <a:srgbClr val="800000"/>
                </a:solidFill>
                <a:ea typeface="宋体" charset="-122"/>
              </a:rPr>
              <a:t>  </a:t>
            </a:r>
            <a:r>
              <a:rPr lang="ro-RO" altLang="zh-CN" sz="2400" dirty="0" err="1">
                <a:solidFill>
                  <a:srgbClr val="800000"/>
                </a:solidFill>
                <a:ea typeface="宋体" charset="-122"/>
              </a:rPr>
              <a:t>if</a:t>
            </a:r>
            <a:r>
              <a:rPr lang="ro-RO" altLang="zh-CN" sz="2400" dirty="0">
                <a:solidFill>
                  <a:srgbClr val="800000"/>
                </a:solidFill>
                <a:ea typeface="宋体" charset="-122"/>
              </a:rPr>
              <a:t> (</a:t>
            </a:r>
            <a:r>
              <a:rPr lang="ro-RO" altLang="zh-CN" sz="2400" dirty="0" err="1">
                <a:solidFill>
                  <a:srgbClr val="800000"/>
                </a:solidFill>
                <a:ea typeface="宋体" charset="-122"/>
              </a:rPr>
              <a:t>sqlca.sqlcode</a:t>
            </a:r>
            <a:r>
              <a:rPr lang="ro-RO" altLang="zh-CN" sz="2400" dirty="0">
                <a:solidFill>
                  <a:srgbClr val="800000"/>
                </a:solidFill>
                <a:ea typeface="宋体" charset="-122"/>
              </a:rPr>
              <a:t> == 0)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      </a:t>
            </a:r>
            <a:r>
              <a:rPr lang="en-US" altLang="zh-CN" sz="2400" dirty="0" err="1">
                <a:solidFill>
                  <a:srgbClr val="800000"/>
                </a:solidFill>
                <a:ea typeface="宋体" charset="-122"/>
              </a:rPr>
              <a:t>printf</a:t>
            </a: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("Table dropped \n");    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  else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      </a:t>
            </a:r>
            <a:r>
              <a:rPr lang="en-US" altLang="zh-CN" sz="2400" dirty="0" err="1">
                <a:solidFill>
                  <a:srgbClr val="800000"/>
                </a:solidFill>
                <a:ea typeface="宋体" charset="-122"/>
              </a:rPr>
              <a:t>printf</a:t>
            </a: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("Table not dropped \n");  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endParaRPr lang="en-US" altLang="zh-CN" sz="2400" dirty="0">
              <a:solidFill>
                <a:srgbClr val="800000"/>
              </a:solidFill>
              <a:ea typeface="宋体" charset="-122"/>
            </a:endParaRP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  exec </a:t>
            </a:r>
            <a:r>
              <a:rPr lang="en-US" altLang="zh-CN" sz="2400" dirty="0" err="1">
                <a:solidFill>
                  <a:srgbClr val="800000"/>
                </a:solidFill>
                <a:ea typeface="宋体" charset="-122"/>
              </a:rPr>
              <a:t>sql</a:t>
            </a: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 commit release;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  exit(0);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}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endParaRPr lang="en-US" altLang="zh-CN" sz="2400" dirty="0">
              <a:latin typeface="Arial" charset="0"/>
              <a:ea typeface="宋体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282BCD02-1A74-184C-BC49-A5F279F00CF1}" type="slidenum">
              <a:rPr lang="en-US" altLang="en-US" smtClean="0"/>
              <a:pPr>
                <a:defRPr/>
              </a:pPr>
              <a:t>40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417776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Prepare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990101"/>
                </a:solidFill>
              </a:rPr>
              <a:t>PREPARE</a:t>
            </a:r>
            <a:r>
              <a:rPr lang="en-US" dirty="0"/>
              <a:t> statement instructs the server to parse the query, and possibly, to devise the execution plan. </a:t>
            </a:r>
            <a:endParaRPr lang="en-US" dirty="0" smtClean="0"/>
          </a:p>
          <a:p>
            <a:r>
              <a:rPr lang="en-US" dirty="0" smtClean="0">
                <a:solidFill>
                  <a:srgbClr val="990101"/>
                </a:solidFill>
              </a:rPr>
              <a:t>PREPARE</a:t>
            </a:r>
            <a:r>
              <a:rPr lang="en-US" dirty="0" smtClean="0"/>
              <a:t> </a:t>
            </a:r>
            <a:r>
              <a:rPr lang="en-US" dirty="0"/>
              <a:t>associates an identifier with the statement, </a:t>
            </a:r>
            <a:r>
              <a:rPr lang="en-US" dirty="0" err="1"/>
              <a:t>stmt</a:t>
            </a:r>
            <a:r>
              <a:rPr lang="en-US" dirty="0"/>
              <a:t>, </a:t>
            </a:r>
            <a:r>
              <a:rPr lang="en-US" dirty="0" smtClean="0"/>
              <a:t>which </a:t>
            </a:r>
            <a:r>
              <a:rPr lang="en-US" dirty="0"/>
              <a:t>acts as a handle to refer to the statement and the corresponding execution </a:t>
            </a:r>
            <a:r>
              <a:rPr lang="en-US" dirty="0" smtClean="0"/>
              <a:t>plan.</a:t>
            </a:r>
          </a:p>
          <a:p>
            <a:r>
              <a:rPr lang="en-US" dirty="0" smtClean="0"/>
              <a:t>Actual </a:t>
            </a:r>
            <a:r>
              <a:rPr lang="en-US" dirty="0"/>
              <a:t>execution is postponed until called for by the </a:t>
            </a:r>
            <a:r>
              <a:rPr lang="en-US" dirty="0" smtClean="0">
                <a:solidFill>
                  <a:srgbClr val="990101"/>
                </a:solidFill>
              </a:rPr>
              <a:t>EXECUTE</a:t>
            </a:r>
            <a:r>
              <a:rPr lang="en-US" dirty="0" smtClean="0"/>
              <a:t> statement</a:t>
            </a:r>
            <a:r>
              <a:rPr lang="en-US" dirty="0"/>
              <a:t>, using the handle to identify the prepared </a:t>
            </a:r>
            <a:r>
              <a:rPr lang="en-US" dirty="0" smtClean="0"/>
              <a:t>statement </a:t>
            </a:r>
            <a:r>
              <a:rPr lang="en-US" dirty="0"/>
              <a:t>to execute.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282BCD02-1A74-184C-BC49-A5F279F00CF1}" type="slidenum">
              <a:rPr lang="en-US" altLang="en-US" smtClean="0"/>
              <a:pPr>
                <a:defRPr/>
              </a:pPr>
              <a:t>41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3607246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94688" cy="5408613"/>
          </a:xfrm>
        </p:spPr>
        <p:txBody>
          <a:bodyPr/>
          <a:lstStyle/>
          <a:p>
            <a:pPr marL="342900" lvl="1" indent="-342900">
              <a:buClr>
                <a:srgbClr val="990033"/>
              </a:buClr>
              <a:buSzPct val="60000"/>
            </a:pPr>
            <a:r>
              <a:rPr lang="en-US" altLang="zh-CN" sz="2800" dirty="0">
                <a:solidFill>
                  <a:schemeClr val="tx2"/>
                </a:solidFill>
                <a:latin typeface="Arial" charset="0"/>
                <a:ea typeface="宋体" charset="-122"/>
              </a:rPr>
              <a:t>Embedded QL statement contain variables</a:t>
            </a:r>
          </a:p>
          <a:p>
            <a:pPr marL="342900" lvl="1" indent="-342900">
              <a:buClr>
                <a:srgbClr val="990033"/>
              </a:buClr>
              <a:buSzPct val="60000"/>
            </a:pPr>
            <a:r>
              <a:rPr lang="en-US" altLang="zh-CN" sz="2800" b="1" dirty="0">
                <a:latin typeface="Arial" charset="0"/>
                <a:ea typeface="宋体" charset="-122"/>
              </a:rPr>
              <a:t>exec </a:t>
            </a:r>
            <a:r>
              <a:rPr lang="en-US" altLang="zh-CN" sz="2800" b="1" dirty="0" err="1">
                <a:latin typeface="Arial" charset="0"/>
                <a:ea typeface="宋体" charset="-122"/>
              </a:rPr>
              <a:t>sql</a:t>
            </a:r>
            <a:r>
              <a:rPr lang="en-US" altLang="zh-CN" sz="2800" b="1" dirty="0">
                <a:latin typeface="Arial" charset="0"/>
                <a:ea typeface="宋体" charset="-122"/>
              </a:rPr>
              <a:t> prepare s from </a:t>
            </a:r>
            <a:r>
              <a:rPr lang="en-US" altLang="zh-CN" sz="2400" dirty="0">
                <a:latin typeface="Arial" charset="0"/>
                <a:ea typeface="宋体" charset="-122"/>
              </a:rPr>
              <a:t>:&lt;</a:t>
            </a:r>
            <a:r>
              <a:rPr lang="en-US" altLang="zh-CN" sz="2800" dirty="0" err="1">
                <a:latin typeface="Arial" charset="0"/>
                <a:ea typeface="宋体" charset="-122"/>
              </a:rPr>
              <a:t>sqlstmt</a:t>
            </a:r>
            <a:r>
              <a:rPr lang="en-US" altLang="zh-CN" sz="2800" dirty="0">
                <a:latin typeface="Arial" charset="0"/>
                <a:ea typeface="宋体" charset="-122"/>
              </a:rPr>
              <a:t>&gt;</a:t>
            </a:r>
            <a:r>
              <a:rPr lang="en-US" altLang="zh-CN" sz="2400" dirty="0">
                <a:latin typeface="Arial" charset="0"/>
                <a:ea typeface="宋体" charset="-122"/>
              </a:rPr>
              <a:t>;</a:t>
            </a:r>
          </a:p>
          <a:p>
            <a:pPr marL="342900" lvl="1" indent="-342900">
              <a:buFont typeface="Wingdings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Arial" charset="0"/>
                <a:ea typeface="宋体" charset="-122"/>
              </a:rPr>
              <a:t>    </a:t>
            </a:r>
            <a:r>
              <a:rPr lang="en-US" altLang="zh-CN" sz="2400" dirty="0">
                <a:solidFill>
                  <a:srgbClr val="000090"/>
                </a:solidFill>
                <a:latin typeface="Arial" charset="0"/>
                <a:ea typeface="宋体" charset="-122"/>
              </a:rPr>
              <a:t>compiles the dynamic SQL statement in </a:t>
            </a:r>
            <a:r>
              <a:rPr lang="en-US" altLang="zh-CN" sz="2000" dirty="0">
                <a:latin typeface="Arial" charset="0"/>
                <a:ea typeface="宋体" charset="-122"/>
              </a:rPr>
              <a:t>:&lt;</a:t>
            </a:r>
            <a:r>
              <a:rPr lang="en-US" altLang="zh-CN" sz="2400" dirty="0" err="1">
                <a:latin typeface="Arial" charset="0"/>
                <a:ea typeface="宋体" charset="-122"/>
              </a:rPr>
              <a:t>sqlstmt</a:t>
            </a:r>
            <a:r>
              <a:rPr lang="en-US" altLang="zh-CN" sz="2400" dirty="0">
                <a:latin typeface="Arial" charset="0"/>
                <a:ea typeface="宋体" charset="-122"/>
              </a:rPr>
              <a:t>&gt;</a:t>
            </a:r>
            <a:r>
              <a:rPr lang="en-US" altLang="zh-CN" sz="2000" dirty="0">
                <a:latin typeface="Arial" charset="0"/>
                <a:ea typeface="宋体" charset="-122"/>
              </a:rPr>
              <a:t>; </a:t>
            </a:r>
            <a:endParaRPr lang="en-US" altLang="zh-CN" dirty="0">
              <a:solidFill>
                <a:schemeClr val="tx2"/>
              </a:solidFill>
              <a:latin typeface="Arial" charset="0"/>
              <a:ea typeface="宋体" charset="-122"/>
            </a:endParaRPr>
          </a:p>
          <a:p>
            <a:pPr marL="342900" lvl="1" indent="-342900">
              <a:buClr>
                <a:srgbClr val="990033"/>
              </a:buClr>
              <a:buSzPct val="60000"/>
            </a:pPr>
            <a:r>
              <a:rPr lang="en-US" altLang="zh-CN" sz="2800" b="1" dirty="0">
                <a:latin typeface="Arial" charset="0"/>
                <a:ea typeface="宋体" charset="-122"/>
              </a:rPr>
              <a:t>exec </a:t>
            </a:r>
            <a:r>
              <a:rPr lang="en-US" altLang="zh-CN" sz="2800" b="1" dirty="0" err="1">
                <a:latin typeface="Arial" charset="0"/>
                <a:ea typeface="宋体" charset="-122"/>
              </a:rPr>
              <a:t>sql</a:t>
            </a:r>
            <a:r>
              <a:rPr lang="en-US" altLang="zh-CN" sz="2800" b="1" dirty="0">
                <a:latin typeface="Arial" charset="0"/>
                <a:ea typeface="宋体" charset="-122"/>
              </a:rPr>
              <a:t> declare </a:t>
            </a:r>
            <a:r>
              <a:rPr lang="en-US" altLang="zh-CN" sz="2800" dirty="0">
                <a:latin typeface="Arial" charset="0"/>
                <a:ea typeface="宋体" charset="-122"/>
              </a:rPr>
              <a:t>&lt;</a:t>
            </a:r>
            <a:r>
              <a:rPr lang="en-US" altLang="zh-CN" sz="2800" dirty="0" err="1">
                <a:latin typeface="Arial" charset="0"/>
                <a:ea typeface="宋体" charset="-122"/>
              </a:rPr>
              <a:t>cname</a:t>
            </a:r>
            <a:r>
              <a:rPr lang="en-US" altLang="zh-CN" sz="2800" dirty="0">
                <a:latin typeface="Arial" charset="0"/>
                <a:ea typeface="宋体" charset="-122"/>
              </a:rPr>
              <a:t>&gt; </a:t>
            </a:r>
            <a:r>
              <a:rPr lang="en-US" altLang="zh-CN" sz="2800" b="1" dirty="0">
                <a:latin typeface="Arial" charset="0"/>
                <a:ea typeface="宋体" charset="-122"/>
              </a:rPr>
              <a:t>cursor for s;</a:t>
            </a:r>
          </a:p>
          <a:p>
            <a:pPr marL="400050" lvl="2" indent="0">
              <a:buSzPct val="60000"/>
              <a:buFont typeface="Wingdings" charset="2"/>
              <a:buNone/>
            </a:pPr>
            <a:r>
              <a:rPr lang="en-US" altLang="zh-CN" dirty="0">
                <a:solidFill>
                  <a:srgbClr val="000090"/>
                </a:solidFill>
                <a:latin typeface="Arial" charset="0"/>
                <a:ea typeface="宋体" charset="-122"/>
              </a:rPr>
              <a:t>defines a cursor with a name &amp; associate it with a query</a:t>
            </a:r>
          </a:p>
          <a:p>
            <a:pPr>
              <a:buFont typeface="Symbol" charset="2"/>
              <a:buChar char="-"/>
            </a:pPr>
            <a:r>
              <a:rPr lang="en-US" altLang="zh-CN" b="1" dirty="0">
                <a:solidFill>
                  <a:srgbClr val="800000"/>
                </a:solidFill>
                <a:latin typeface="Arial" charset="0"/>
                <a:ea typeface="宋体" charset="-122"/>
              </a:rPr>
              <a:t>exec </a:t>
            </a:r>
            <a:r>
              <a:rPr lang="en-US" altLang="zh-CN" b="1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sql</a:t>
            </a:r>
            <a:r>
              <a:rPr lang="en-US" altLang="zh-CN" b="1" dirty="0">
                <a:solidFill>
                  <a:srgbClr val="800000"/>
                </a:solidFill>
                <a:latin typeface="Arial" charset="0"/>
                <a:ea typeface="宋体" charset="-122"/>
              </a:rPr>
              <a:t> open </a:t>
            </a:r>
            <a:r>
              <a:rPr lang="en-US" altLang="zh-CN" dirty="0">
                <a:solidFill>
                  <a:srgbClr val="800000"/>
                </a:solidFill>
                <a:latin typeface="Arial" charset="0"/>
                <a:ea typeface="宋体" charset="-122"/>
              </a:rPr>
              <a:t>&lt;</a:t>
            </a:r>
            <a:r>
              <a:rPr lang="en-US" altLang="zh-CN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cname</a:t>
            </a:r>
            <a:r>
              <a:rPr lang="en-US" altLang="zh-CN" dirty="0">
                <a:solidFill>
                  <a:srgbClr val="800000"/>
                </a:solidFill>
                <a:latin typeface="Arial" charset="0"/>
                <a:ea typeface="宋体" charset="-122"/>
              </a:rPr>
              <a:t>&gt; </a:t>
            </a:r>
            <a:r>
              <a:rPr lang="en-US" altLang="zh-CN" b="1" dirty="0">
                <a:solidFill>
                  <a:srgbClr val="800000"/>
                </a:solidFill>
                <a:latin typeface="Arial" charset="0"/>
                <a:ea typeface="宋体" charset="-122"/>
              </a:rPr>
              <a:t>using</a:t>
            </a:r>
            <a:r>
              <a:rPr lang="en-US" altLang="zh-CN" dirty="0">
                <a:latin typeface="Arial" charset="0"/>
                <a:ea typeface="宋体" charset="-122"/>
              </a:rPr>
              <a:t> </a:t>
            </a:r>
            <a:r>
              <a:rPr lang="en-US" altLang="zh-CN" dirty="0">
                <a:solidFill>
                  <a:srgbClr val="800000"/>
                </a:solidFill>
                <a:latin typeface="Arial" charset="0"/>
                <a:ea typeface="宋体" charset="-122"/>
              </a:rPr>
              <a:t>:var1, ..., :</a:t>
            </a:r>
            <a:r>
              <a:rPr lang="en-US" altLang="zh-CN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varn</a:t>
            </a:r>
            <a:r>
              <a:rPr lang="en-US" altLang="zh-CN" dirty="0">
                <a:solidFill>
                  <a:srgbClr val="800000"/>
                </a:solidFill>
                <a:latin typeface="Arial" charset="0"/>
                <a:ea typeface="宋体" charset="-122"/>
              </a:rPr>
              <a:t>;</a:t>
            </a:r>
          </a:p>
          <a:p>
            <a:pPr>
              <a:buFont typeface="Wingdings" charset="2"/>
              <a:buNone/>
            </a:pPr>
            <a:r>
              <a:rPr lang="en-US" altLang="zh-CN" dirty="0">
                <a:latin typeface="Arial" charset="0"/>
                <a:ea typeface="宋体" charset="-122"/>
              </a:rPr>
              <a:t>    </a:t>
            </a:r>
            <a:r>
              <a:rPr lang="en-US" altLang="zh-CN" sz="2400" dirty="0">
                <a:latin typeface="Arial" charset="0"/>
                <a:ea typeface="宋体" charset="-122"/>
              </a:rPr>
              <a:t>allocates an Oracle cursor, binds input host   variables,    and executes the query</a:t>
            </a:r>
          </a:p>
          <a:p>
            <a:pPr>
              <a:buFont typeface="Symbol" charset="2"/>
              <a:buChar char="-"/>
            </a:pPr>
            <a:r>
              <a:rPr lang="en-US" altLang="zh-CN" b="1" dirty="0">
                <a:solidFill>
                  <a:srgbClr val="800000"/>
                </a:solidFill>
                <a:latin typeface="Arial" charset="0"/>
                <a:ea typeface="宋体" charset="-122"/>
              </a:rPr>
              <a:t>exec </a:t>
            </a:r>
            <a:r>
              <a:rPr lang="en-US" altLang="zh-CN" b="1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sql</a:t>
            </a:r>
            <a:r>
              <a:rPr lang="en-US" altLang="zh-CN" b="1" dirty="0">
                <a:solidFill>
                  <a:srgbClr val="800000"/>
                </a:solidFill>
                <a:latin typeface="Arial" charset="0"/>
                <a:ea typeface="宋体" charset="-122"/>
              </a:rPr>
              <a:t> fetch </a:t>
            </a:r>
            <a:r>
              <a:rPr lang="en-US" altLang="zh-CN" dirty="0">
                <a:solidFill>
                  <a:srgbClr val="800000"/>
                </a:solidFill>
                <a:latin typeface="Arial" charset="0"/>
                <a:ea typeface="宋体" charset="-122"/>
              </a:rPr>
              <a:t>&lt;</a:t>
            </a:r>
            <a:r>
              <a:rPr lang="en-US" altLang="zh-CN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cname</a:t>
            </a:r>
            <a:r>
              <a:rPr lang="en-US" altLang="zh-CN" dirty="0">
                <a:solidFill>
                  <a:srgbClr val="800000"/>
                </a:solidFill>
                <a:latin typeface="Arial" charset="0"/>
                <a:ea typeface="宋体" charset="-122"/>
              </a:rPr>
              <a:t>&gt;</a:t>
            </a:r>
            <a:r>
              <a:rPr lang="en-US" altLang="zh-CN" b="1" dirty="0">
                <a:solidFill>
                  <a:srgbClr val="800000"/>
                </a:solidFill>
                <a:latin typeface="Arial" charset="0"/>
                <a:ea typeface="宋体" charset="-122"/>
              </a:rPr>
              <a:t> into </a:t>
            </a:r>
            <a:r>
              <a:rPr lang="en-US" altLang="zh-CN" dirty="0">
                <a:solidFill>
                  <a:srgbClr val="800000"/>
                </a:solidFill>
                <a:latin typeface="Arial" charset="0"/>
                <a:ea typeface="宋体" charset="-122"/>
              </a:rPr>
              <a:t>:var1, ..., :</a:t>
            </a:r>
            <a:r>
              <a:rPr lang="en-US" altLang="zh-CN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varm</a:t>
            </a:r>
            <a:r>
              <a:rPr lang="en-US" altLang="zh-CN" dirty="0">
                <a:solidFill>
                  <a:srgbClr val="800000"/>
                </a:solidFill>
                <a:latin typeface="Arial" charset="0"/>
                <a:ea typeface="宋体" charset="-122"/>
              </a:rPr>
              <a:t>;</a:t>
            </a:r>
          </a:p>
          <a:p>
            <a:pPr marL="342900" lvl="1" indent="-342900"/>
            <a:r>
              <a:rPr lang="en-US" altLang="zh-CN" sz="2800" b="1" dirty="0">
                <a:latin typeface="Arial" charset="0"/>
                <a:ea typeface="宋体" charset="-122"/>
              </a:rPr>
              <a:t>exec </a:t>
            </a:r>
            <a:r>
              <a:rPr lang="en-US" altLang="zh-CN" sz="2800" b="1" dirty="0" err="1">
                <a:latin typeface="Arial" charset="0"/>
                <a:ea typeface="宋体" charset="-122"/>
              </a:rPr>
              <a:t>sql</a:t>
            </a:r>
            <a:r>
              <a:rPr lang="en-US" altLang="zh-CN" sz="2800" b="1" dirty="0">
                <a:latin typeface="Arial" charset="0"/>
                <a:ea typeface="宋体" charset="-122"/>
              </a:rPr>
              <a:t> close</a:t>
            </a:r>
            <a:r>
              <a:rPr lang="en-US" altLang="zh-CN" sz="2800" dirty="0">
                <a:latin typeface="Arial" charset="0"/>
                <a:ea typeface="宋体" charset="-122"/>
              </a:rPr>
              <a:t> &lt;</a:t>
            </a:r>
            <a:r>
              <a:rPr lang="en-US" altLang="zh-CN" sz="2800" dirty="0" err="1">
                <a:latin typeface="Arial" charset="0"/>
                <a:ea typeface="宋体" charset="-122"/>
              </a:rPr>
              <a:t>cname</a:t>
            </a:r>
            <a:r>
              <a:rPr lang="en-US" altLang="zh-CN" sz="2800" dirty="0">
                <a:latin typeface="Arial" charset="0"/>
                <a:ea typeface="宋体" charset="-122"/>
              </a:rPr>
              <a:t>&gt;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6513"/>
            <a:ext cx="8839200" cy="728191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-122"/>
              </a:rPr>
              <a:t>Dynamic SQL </a:t>
            </a:r>
            <a:r>
              <a:rPr lang="en-US" altLang="zh-CN" dirty="0" err="1">
                <a:latin typeface="Arial" charset="0"/>
                <a:ea typeface="宋体" charset="-122"/>
              </a:rPr>
              <a:t>Metho</a:t>
            </a:r>
            <a:r>
              <a:rPr lang="en-CA" altLang="zh-CN" dirty="0">
                <a:latin typeface="Arial" charset="0"/>
                <a:ea typeface="宋体" charset="-122"/>
              </a:rPr>
              <a:t>d 3: QL with </a:t>
            </a:r>
            <a:r>
              <a:rPr lang="en-CA" altLang="zh-CN" dirty="0" err="1">
                <a:latin typeface="Arial" charset="0"/>
                <a:ea typeface="宋体" charset="-122"/>
              </a:rPr>
              <a:t>Varibles</a:t>
            </a:r>
            <a:endParaRPr lang="en-US" altLang="zh-CN" dirty="0">
              <a:latin typeface="Arial" charset="0"/>
              <a:ea typeface="宋体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282BCD02-1A74-184C-BC49-A5F279F00CF1}" type="slidenum">
              <a:rPr lang="en-US" altLang="en-US" smtClean="0"/>
              <a:pPr>
                <a:defRPr/>
              </a:pPr>
              <a:t>42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0317839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36712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charset="0"/>
                <a:ea typeface="宋体" charset="-122"/>
              </a:rPr>
              <a:t>Example: dsqlm3.pc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8" y="908720"/>
            <a:ext cx="9053512" cy="561662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400" dirty="0">
                <a:latin typeface="Arial" charset="0"/>
                <a:ea typeface="宋体" charset="-122"/>
              </a:rPr>
              <a:t>The prepare statement (2 ways)</a:t>
            </a:r>
          </a:p>
          <a:p>
            <a:pPr eaLnBrk="1" hangingPunct="1"/>
            <a:r>
              <a:rPr lang="en-US" altLang="zh-CN" sz="2400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strcpy</a:t>
            </a:r>
            <a:r>
              <a:rPr lang="en-US" altLang="zh-CN" sz="2400" dirty="0">
                <a:solidFill>
                  <a:srgbClr val="800000"/>
                </a:solidFill>
                <a:latin typeface="Arial" charset="0"/>
                <a:ea typeface="宋体" charset="-122"/>
              </a:rPr>
              <a:t>(</a:t>
            </a:r>
            <a:r>
              <a:rPr lang="en-US" altLang="zh-CN" sz="2400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sqlstmt</a:t>
            </a:r>
            <a:r>
              <a:rPr lang="en-US" altLang="zh-CN" sz="2400" dirty="0">
                <a:solidFill>
                  <a:srgbClr val="800000"/>
                </a:solidFill>
                <a:latin typeface="Arial" charset="0"/>
                <a:ea typeface="宋体" charset="-122"/>
              </a:rPr>
              <a:t>, "select name from account where </a:t>
            </a:r>
            <a:r>
              <a:rPr lang="en-US" altLang="zh-CN" sz="2400" dirty="0" smtClean="0">
                <a:solidFill>
                  <a:srgbClr val="800000"/>
                </a:solidFill>
                <a:latin typeface="Arial" charset="0"/>
                <a:ea typeface="宋体" charset="-122"/>
              </a:rPr>
              <a:t>balance   &gt; </a:t>
            </a:r>
            <a:r>
              <a:rPr lang="en-US" altLang="zh-CN" sz="2400" dirty="0">
                <a:solidFill>
                  <a:srgbClr val="800000"/>
                </a:solidFill>
                <a:latin typeface="Arial" charset="0"/>
                <a:ea typeface="宋体" charset="-122"/>
              </a:rPr>
              <a:t>:v1");</a:t>
            </a:r>
          </a:p>
          <a:p>
            <a:pPr eaLnBrk="1" hangingPunct="1"/>
            <a:r>
              <a:rPr lang="en-US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exec </a:t>
            </a:r>
            <a:r>
              <a:rPr lang="en-US" altLang="zh-CN" sz="2400" dirty="0" err="1">
                <a:solidFill>
                  <a:srgbClr val="990101"/>
                </a:solidFill>
                <a:latin typeface="Arial" charset="0"/>
                <a:ea typeface="宋体" charset="-122"/>
              </a:rPr>
              <a:t>sql</a:t>
            </a:r>
            <a:r>
              <a:rPr lang="en-US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 prepare s from :</a:t>
            </a:r>
            <a:r>
              <a:rPr lang="en-US" altLang="zh-CN" sz="2400" dirty="0" err="1">
                <a:solidFill>
                  <a:srgbClr val="990101"/>
                </a:solidFill>
                <a:latin typeface="Arial" charset="0"/>
                <a:ea typeface="宋体" charset="-122"/>
              </a:rPr>
              <a:t>sqlstmt</a:t>
            </a:r>
            <a:r>
              <a:rPr lang="en-US" altLang="zh-CN" sz="2400" dirty="0" smtClean="0">
                <a:solidFill>
                  <a:srgbClr val="990101"/>
                </a:solidFill>
                <a:latin typeface="Arial" charset="0"/>
                <a:ea typeface="宋体" charset="-122"/>
              </a:rPr>
              <a:t>;</a:t>
            </a:r>
          </a:p>
          <a:p>
            <a:pPr eaLnBrk="1" hangingPunct="1"/>
            <a:r>
              <a:rPr lang="en-US" altLang="zh-CN" sz="2400" dirty="0" smtClean="0">
                <a:latin typeface="Arial" charset="0"/>
                <a:ea typeface="宋体" charset="-122"/>
              </a:rPr>
              <a:t>or</a:t>
            </a:r>
            <a:endParaRPr lang="en-US" altLang="zh-CN" sz="2400" dirty="0">
              <a:latin typeface="Arial" charset="0"/>
              <a:ea typeface="宋体" charset="-122"/>
            </a:endParaRPr>
          </a:p>
          <a:p>
            <a:pPr eaLnBrk="1" hangingPunct="1"/>
            <a:r>
              <a:rPr lang="en-US" altLang="zh-CN" sz="2400" dirty="0">
                <a:solidFill>
                  <a:srgbClr val="800000"/>
                </a:solidFill>
                <a:latin typeface="Arial" charset="0"/>
                <a:ea typeface="宋体" charset="-122"/>
              </a:rPr>
              <a:t>exec </a:t>
            </a:r>
            <a:r>
              <a:rPr lang="en-US" altLang="zh-CN" sz="2400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sql</a:t>
            </a:r>
            <a:r>
              <a:rPr lang="en-US" altLang="zh-CN" sz="2400" dirty="0">
                <a:solidFill>
                  <a:srgbClr val="800000"/>
                </a:solidFill>
                <a:latin typeface="Arial" charset="0"/>
                <a:ea typeface="宋体" charset="-122"/>
              </a:rPr>
              <a:t> prepare s from select name from account where  balance &gt; :v1</a:t>
            </a:r>
          </a:p>
          <a:p>
            <a:pPr marL="0" indent="0" eaLnBrk="1" hangingPunct="1">
              <a:buNone/>
            </a:pPr>
            <a:r>
              <a:rPr lang="en-US" altLang="zh-CN" sz="2400" dirty="0">
                <a:latin typeface="Arial" charset="0"/>
                <a:ea typeface="宋体" charset="-122"/>
              </a:rPr>
              <a:t>The declare statement </a:t>
            </a:r>
          </a:p>
          <a:p>
            <a:pPr eaLnBrk="1" hangingPunct="1"/>
            <a:r>
              <a:rPr lang="en-US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exec </a:t>
            </a:r>
            <a:r>
              <a:rPr lang="en-US" altLang="zh-CN" sz="2400" dirty="0" err="1">
                <a:solidFill>
                  <a:srgbClr val="990101"/>
                </a:solidFill>
                <a:latin typeface="Arial" charset="0"/>
                <a:ea typeface="宋体" charset="-122"/>
              </a:rPr>
              <a:t>sql</a:t>
            </a:r>
            <a:r>
              <a:rPr lang="en-US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 declare c cursor for s;</a:t>
            </a:r>
          </a:p>
          <a:p>
            <a:pPr marL="0" indent="0" eaLnBrk="1" hangingPunct="1">
              <a:buNone/>
            </a:pPr>
            <a:r>
              <a:rPr lang="en-US" altLang="zh-CN" sz="2400" dirty="0">
                <a:latin typeface="Arial" charset="0"/>
                <a:ea typeface="宋体" charset="-122"/>
              </a:rPr>
              <a:t>The open statement</a:t>
            </a:r>
          </a:p>
          <a:p>
            <a:pPr eaLnBrk="1" hangingPunct="1"/>
            <a:r>
              <a:rPr lang="en-US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exec </a:t>
            </a:r>
            <a:r>
              <a:rPr lang="en-US" altLang="zh-CN" sz="2400" dirty="0" err="1">
                <a:solidFill>
                  <a:srgbClr val="990101"/>
                </a:solidFill>
                <a:latin typeface="Arial" charset="0"/>
                <a:ea typeface="宋体" charset="-122"/>
              </a:rPr>
              <a:t>sql</a:t>
            </a:r>
            <a:r>
              <a:rPr lang="en-US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 open c using :value;</a:t>
            </a:r>
          </a:p>
          <a:p>
            <a:pPr marL="0" indent="0" eaLnBrk="1" hangingPunct="1">
              <a:buNone/>
            </a:pPr>
            <a:r>
              <a:rPr lang="en-US" altLang="zh-CN" sz="2400" dirty="0">
                <a:latin typeface="Arial" charset="0"/>
                <a:ea typeface="宋体" charset="-122"/>
              </a:rPr>
              <a:t>The fetch statement </a:t>
            </a:r>
          </a:p>
          <a:p>
            <a:pPr eaLnBrk="1" hangingPunct="1"/>
            <a:r>
              <a:rPr lang="en-US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exec </a:t>
            </a:r>
            <a:r>
              <a:rPr lang="en-US" altLang="zh-CN" sz="2400" dirty="0" err="1">
                <a:solidFill>
                  <a:srgbClr val="990101"/>
                </a:solidFill>
                <a:latin typeface="Arial" charset="0"/>
                <a:ea typeface="宋体" charset="-122"/>
              </a:rPr>
              <a:t>sql</a:t>
            </a:r>
            <a:r>
              <a:rPr lang="en-US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 fetch c into :name;</a:t>
            </a:r>
          </a:p>
          <a:p>
            <a:pPr marL="400050" lvl="1" indent="0" eaLnBrk="1" hangingPunct="1">
              <a:buFont typeface="Wingdings" charset="2"/>
              <a:buNone/>
            </a:pPr>
            <a:endParaRPr lang="en-US" altLang="zh-CN" sz="2200" dirty="0">
              <a:latin typeface="Arial" charset="0"/>
              <a:ea typeface="宋体" charset="-122"/>
            </a:endParaRPr>
          </a:p>
          <a:p>
            <a:pPr marL="400050" lvl="1" indent="0" eaLnBrk="1" hangingPunct="1">
              <a:buFont typeface="Wingdings" charset="2"/>
              <a:buNone/>
            </a:pPr>
            <a:endParaRPr lang="en-US" altLang="zh-CN" sz="2200" dirty="0">
              <a:latin typeface="Arial" charset="0"/>
              <a:ea typeface="宋体" charset="-122"/>
            </a:endParaRPr>
          </a:p>
          <a:p>
            <a:pPr eaLnBrk="1" hangingPunct="1">
              <a:buFont typeface="Wingdings" charset="2"/>
              <a:buNone/>
            </a:pPr>
            <a:endParaRPr lang="en-US" altLang="zh-CN" sz="2400" dirty="0">
              <a:latin typeface="Arial" charset="0"/>
              <a:ea typeface="宋体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282BCD02-1A74-184C-BC49-A5F279F00CF1}" type="slidenum">
              <a:rPr lang="en-US" altLang="en-US" smtClean="0"/>
              <a:pPr>
                <a:defRPr/>
              </a:pPr>
              <a:t>43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8734434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36712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charset="0"/>
                <a:ea typeface="宋体" charset="-122"/>
              </a:rPr>
              <a:t>Example: dsqlm3.pc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8" y="980728"/>
            <a:ext cx="9053512" cy="5486400"/>
          </a:xfrm>
        </p:spPr>
        <p:txBody>
          <a:bodyPr/>
          <a:lstStyle/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#include &lt;</a:t>
            </a:r>
            <a:r>
              <a:rPr lang="en-US" altLang="zh-CN" sz="2400" dirty="0" err="1">
                <a:solidFill>
                  <a:srgbClr val="800000"/>
                </a:solidFill>
                <a:ea typeface="宋体" charset="-122"/>
              </a:rPr>
              <a:t>stdio.h</a:t>
            </a: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&gt;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exec </a:t>
            </a:r>
            <a:r>
              <a:rPr lang="en-US" altLang="zh-CN" sz="2400" dirty="0" err="1">
                <a:solidFill>
                  <a:srgbClr val="800000"/>
                </a:solidFill>
                <a:ea typeface="宋体" charset="-122"/>
              </a:rPr>
              <a:t>sql</a:t>
            </a: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 include </a:t>
            </a:r>
            <a:r>
              <a:rPr lang="en-US" altLang="zh-CN" sz="2400" dirty="0" err="1">
                <a:solidFill>
                  <a:srgbClr val="800000"/>
                </a:solidFill>
                <a:ea typeface="宋体" charset="-122"/>
              </a:rPr>
              <a:t>sqlca</a:t>
            </a: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;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exec </a:t>
            </a:r>
            <a:r>
              <a:rPr lang="en-US" altLang="zh-CN" sz="2400" dirty="0" err="1">
                <a:solidFill>
                  <a:srgbClr val="800000"/>
                </a:solidFill>
                <a:ea typeface="宋体" charset="-122"/>
              </a:rPr>
              <a:t>sql</a:t>
            </a: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 begin declare section;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da-DK" altLang="zh-CN" sz="2400" dirty="0">
                <a:solidFill>
                  <a:srgbClr val="800000"/>
                </a:solidFill>
                <a:ea typeface="宋体" charset="-122"/>
              </a:rPr>
              <a:t>  </a:t>
            </a:r>
            <a:r>
              <a:rPr lang="da-DK" altLang="zh-CN" sz="2400" dirty="0" err="1">
                <a:solidFill>
                  <a:srgbClr val="800000"/>
                </a:solidFill>
                <a:ea typeface="宋体" charset="-122"/>
              </a:rPr>
              <a:t>char</a:t>
            </a:r>
            <a:r>
              <a:rPr lang="da-DK" altLang="zh-CN" sz="2400" dirty="0">
                <a:solidFill>
                  <a:srgbClr val="800000"/>
                </a:solidFill>
                <a:ea typeface="宋体" charset="-122"/>
              </a:rPr>
              <a:t> </a:t>
            </a:r>
            <a:r>
              <a:rPr lang="da-DK" altLang="zh-CN" sz="2400" dirty="0" err="1">
                <a:solidFill>
                  <a:srgbClr val="800000"/>
                </a:solidFill>
                <a:ea typeface="宋体" charset="-122"/>
              </a:rPr>
              <a:t>sqlstmt</a:t>
            </a:r>
            <a:r>
              <a:rPr lang="da-DK" altLang="zh-CN" sz="2400" dirty="0">
                <a:solidFill>
                  <a:srgbClr val="800000"/>
                </a:solidFill>
                <a:ea typeface="宋体" charset="-122"/>
              </a:rPr>
              <a:t>[1024];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pt-BR" altLang="zh-CN" sz="2400" dirty="0">
                <a:solidFill>
                  <a:srgbClr val="800000"/>
                </a:solidFill>
                <a:ea typeface="宋体" charset="-122"/>
              </a:rPr>
              <a:t>  char ano[5];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  char name[10];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  </a:t>
            </a:r>
            <a:r>
              <a:rPr lang="en-US" altLang="zh-CN" sz="2400" dirty="0" err="1">
                <a:solidFill>
                  <a:srgbClr val="800000"/>
                </a:solidFill>
                <a:ea typeface="宋体" charset="-122"/>
              </a:rPr>
              <a:t>int</a:t>
            </a: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  balance;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  char *username= </a:t>
            </a:r>
            <a:r>
              <a:rPr lang="en-US" altLang="zh-CN" sz="2400" dirty="0" smtClean="0">
                <a:solidFill>
                  <a:srgbClr val="800000"/>
                </a:solidFill>
                <a:ea typeface="宋体" charset="-122"/>
              </a:rPr>
              <a:t>"fedora";</a:t>
            </a:r>
            <a:endParaRPr lang="en-US" altLang="zh-CN" sz="2400" dirty="0">
              <a:solidFill>
                <a:srgbClr val="800000"/>
              </a:solidFill>
              <a:ea typeface="宋体" charset="-122"/>
            </a:endParaRP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  char *password= </a:t>
            </a:r>
            <a:r>
              <a:rPr lang="en-US" altLang="zh-CN" sz="2400" dirty="0" smtClean="0">
                <a:solidFill>
                  <a:srgbClr val="800000"/>
                </a:solidFill>
                <a:ea typeface="宋体" charset="-122"/>
              </a:rPr>
              <a:t>”oracle";</a:t>
            </a:r>
            <a:endParaRPr lang="en-US" altLang="zh-CN" sz="2400" dirty="0">
              <a:solidFill>
                <a:srgbClr val="800000"/>
              </a:solidFill>
              <a:ea typeface="宋体" charset="-122"/>
            </a:endParaRP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exec </a:t>
            </a:r>
            <a:r>
              <a:rPr lang="en-US" altLang="zh-CN" sz="2400" dirty="0" err="1">
                <a:solidFill>
                  <a:srgbClr val="800000"/>
                </a:solidFill>
                <a:ea typeface="宋体" charset="-122"/>
              </a:rPr>
              <a:t>sql</a:t>
            </a: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 end declare section;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endParaRPr lang="en-US" altLang="zh-CN" sz="2400" dirty="0">
              <a:solidFill>
                <a:srgbClr val="800000"/>
              </a:solidFill>
              <a:ea typeface="宋体" charset="-122"/>
            </a:endParaRP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 err="1">
                <a:solidFill>
                  <a:srgbClr val="800000"/>
                </a:solidFill>
                <a:ea typeface="宋体" charset="-122"/>
              </a:rPr>
              <a:t>int</a:t>
            </a: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 main() {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  exec </a:t>
            </a:r>
            <a:r>
              <a:rPr lang="en-US" altLang="zh-CN" sz="2400" dirty="0" err="1">
                <a:solidFill>
                  <a:srgbClr val="800000"/>
                </a:solidFill>
                <a:ea typeface="宋体" charset="-122"/>
              </a:rPr>
              <a:t>sql</a:t>
            </a: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 connect :username identified by :password;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  if (</a:t>
            </a:r>
            <a:r>
              <a:rPr lang="en-US" altLang="zh-CN" sz="2400" dirty="0" err="1">
                <a:solidFill>
                  <a:srgbClr val="800000"/>
                </a:solidFill>
                <a:ea typeface="宋体" charset="-122"/>
              </a:rPr>
              <a:t>sqlca.sqlcode</a:t>
            </a: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 == 0)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      </a:t>
            </a:r>
            <a:r>
              <a:rPr lang="en-US" altLang="zh-CN" sz="2400" dirty="0" err="1">
                <a:solidFill>
                  <a:srgbClr val="800000"/>
                </a:solidFill>
                <a:ea typeface="宋体" charset="-122"/>
              </a:rPr>
              <a:t>printf</a:t>
            </a: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("Oracle connected\n");    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  else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      </a:t>
            </a:r>
            <a:r>
              <a:rPr lang="en-US" altLang="zh-CN" sz="2400" dirty="0" err="1">
                <a:solidFill>
                  <a:srgbClr val="800000"/>
                </a:solidFill>
                <a:ea typeface="宋体" charset="-122"/>
              </a:rPr>
              <a:t>printf</a:t>
            </a: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("Oracle not connected\n");</a:t>
            </a:r>
          </a:p>
          <a:p>
            <a:pPr marL="0" indent="0">
              <a:lnSpc>
                <a:spcPct val="7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800000"/>
                </a:solidFill>
                <a:ea typeface="宋体" charset="-122"/>
              </a:rPr>
              <a:t>  </a:t>
            </a:r>
          </a:p>
          <a:p>
            <a:pPr marL="0" indent="0" eaLnBrk="1" hangingPunct="1">
              <a:lnSpc>
                <a:spcPct val="70000"/>
              </a:lnSpc>
              <a:buFont typeface="Arial" charset="0"/>
              <a:buNone/>
            </a:pPr>
            <a:endParaRPr lang="en-US" altLang="zh-CN" sz="2400" dirty="0">
              <a:latin typeface="Arial" charset="0"/>
              <a:ea typeface="宋体" charset="-122"/>
            </a:endParaRPr>
          </a:p>
          <a:p>
            <a:pPr marL="0" indent="0" eaLnBrk="1" hangingPunct="1">
              <a:lnSpc>
                <a:spcPct val="70000"/>
              </a:lnSpc>
              <a:buFont typeface="Arial" charset="0"/>
              <a:buNone/>
            </a:pPr>
            <a:endParaRPr lang="en-US" altLang="zh-CN" sz="2400" dirty="0">
              <a:latin typeface="Arial" charset="0"/>
              <a:ea typeface="宋体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282BCD02-1A74-184C-BC49-A5F279F00CF1}" type="slidenum">
              <a:rPr lang="en-US" altLang="en-US" smtClean="0"/>
              <a:pPr>
                <a:defRPr/>
              </a:pPr>
              <a:t>44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984599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-1" y="0"/>
            <a:ext cx="9109075" cy="7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Arial" charset="0"/>
                <a:ea typeface="宋体" charset="-122"/>
              </a:rPr>
              <a:t>Example: dsqlm3.pc</a:t>
            </a:r>
            <a:endParaRPr lang="en-US" altLang="zh-CN" dirty="0">
              <a:latin typeface="Arial" charset="0"/>
              <a:ea typeface="宋体" charset="-122"/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8" y="914400"/>
            <a:ext cx="9053512" cy="5257800"/>
          </a:xfrm>
        </p:spPr>
        <p:txBody>
          <a:bodyPr/>
          <a:lstStyle/>
          <a:p>
            <a:pPr marL="400050" lvl="1" indent="0" eaLnBrk="1" hangingPunct="1">
              <a:buFont typeface="Wingdings" charset="2"/>
              <a:buNone/>
            </a:pPr>
            <a:endParaRPr lang="en-US" altLang="zh-CN" sz="2200">
              <a:latin typeface="Arial" charset="0"/>
              <a:ea typeface="宋体" charset="-122"/>
            </a:endParaRPr>
          </a:p>
          <a:p>
            <a:pPr eaLnBrk="1" hangingPunct="1">
              <a:buFont typeface="Wingdings" charset="2"/>
              <a:buNone/>
            </a:pPr>
            <a:endParaRPr lang="en-US" altLang="zh-CN" sz="2400">
              <a:latin typeface="Arial" charset="0"/>
              <a:ea typeface="宋体" charset="-122"/>
            </a:endParaRPr>
          </a:p>
        </p:txBody>
      </p:sp>
      <p:sp>
        <p:nvSpPr>
          <p:cNvPr id="30724" name="Rectangle 3"/>
          <p:cNvSpPr txBox="1">
            <a:spLocks noChangeArrowheads="1"/>
          </p:cNvSpPr>
          <p:nvPr/>
        </p:nvSpPr>
        <p:spPr bwMode="auto">
          <a:xfrm>
            <a:off x="96838" y="980728"/>
            <a:ext cx="90535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70000"/>
              </a:lnSpc>
              <a:spcBef>
                <a:spcPts val="600"/>
              </a:spcBef>
              <a:buFont typeface="Arial" charset="0"/>
              <a:buNone/>
            </a:pPr>
            <a:r>
              <a:rPr kumimoji="1" lang="en-US" altLang="zh-CN" dirty="0" smtClean="0">
                <a:solidFill>
                  <a:srgbClr val="000090"/>
                </a:solidFill>
                <a:latin typeface="Calibri" charset="0"/>
                <a:ea typeface="宋体" charset="-122"/>
              </a:rPr>
              <a:t>/*  </a:t>
            </a:r>
            <a:r>
              <a:rPr kumimoji="1" lang="en-US" altLang="zh-CN" dirty="0">
                <a:solidFill>
                  <a:srgbClr val="000090"/>
                </a:solidFill>
                <a:latin typeface="Calibri" charset="0"/>
                <a:ea typeface="宋体" charset="-122"/>
              </a:rPr>
              <a:t>query table account using dynamic SQL method 3      */</a:t>
            </a:r>
          </a:p>
          <a:p>
            <a:pPr>
              <a:lnSpc>
                <a:spcPct val="70000"/>
              </a:lnSpc>
              <a:spcBef>
                <a:spcPts val="600"/>
              </a:spcBef>
              <a:buFont typeface="Arial" charset="0"/>
              <a:buNone/>
            </a:pPr>
            <a:r>
              <a:rPr kumimoji="1" lang="en-US" altLang="zh-CN" dirty="0">
                <a:solidFill>
                  <a:srgbClr val="800000"/>
                </a:solidFill>
                <a:latin typeface="Calibri" charset="0"/>
                <a:ea typeface="宋体" charset="-122"/>
              </a:rPr>
              <a:t>  </a:t>
            </a:r>
            <a:r>
              <a:rPr kumimoji="1" lang="en-US" altLang="zh-CN" dirty="0" err="1">
                <a:solidFill>
                  <a:srgbClr val="800000"/>
                </a:solidFill>
                <a:latin typeface="Calibri" charset="0"/>
                <a:ea typeface="宋体" charset="-122"/>
              </a:rPr>
              <a:t>strcpy</a:t>
            </a:r>
            <a:r>
              <a:rPr kumimoji="1" lang="en-US" altLang="zh-CN" dirty="0">
                <a:solidFill>
                  <a:srgbClr val="800000"/>
                </a:solidFill>
                <a:latin typeface="Calibri" charset="0"/>
                <a:ea typeface="宋体" charset="-122"/>
              </a:rPr>
              <a:t>(</a:t>
            </a:r>
            <a:r>
              <a:rPr kumimoji="1" lang="en-US" altLang="zh-CN" dirty="0" err="1">
                <a:solidFill>
                  <a:srgbClr val="800000"/>
                </a:solidFill>
                <a:latin typeface="Calibri" charset="0"/>
                <a:ea typeface="宋体" charset="-122"/>
              </a:rPr>
              <a:t>sqlstmt</a:t>
            </a:r>
            <a:r>
              <a:rPr kumimoji="1" lang="en-US" altLang="zh-CN" dirty="0">
                <a:solidFill>
                  <a:srgbClr val="800000"/>
                </a:solidFill>
                <a:latin typeface="Calibri" charset="0"/>
                <a:ea typeface="宋体" charset="-122"/>
              </a:rPr>
              <a:t>, "select name from account where balance &gt; :v1");</a:t>
            </a:r>
          </a:p>
          <a:p>
            <a:pPr>
              <a:lnSpc>
                <a:spcPct val="70000"/>
              </a:lnSpc>
              <a:spcBef>
                <a:spcPts val="600"/>
              </a:spcBef>
              <a:buFont typeface="Arial" charset="0"/>
              <a:buNone/>
            </a:pPr>
            <a:r>
              <a:rPr kumimoji="1" lang="en-US" altLang="zh-CN" dirty="0">
                <a:solidFill>
                  <a:srgbClr val="800000"/>
                </a:solidFill>
                <a:latin typeface="Calibri" charset="0"/>
                <a:ea typeface="宋体" charset="-122"/>
              </a:rPr>
              <a:t>  exec </a:t>
            </a:r>
            <a:r>
              <a:rPr kumimoji="1" lang="en-US" altLang="zh-CN" dirty="0" err="1">
                <a:solidFill>
                  <a:srgbClr val="800000"/>
                </a:solidFill>
                <a:latin typeface="Calibri" charset="0"/>
                <a:ea typeface="宋体" charset="-122"/>
              </a:rPr>
              <a:t>sql</a:t>
            </a:r>
            <a:r>
              <a:rPr kumimoji="1" lang="en-US" altLang="zh-CN" dirty="0">
                <a:solidFill>
                  <a:srgbClr val="800000"/>
                </a:solidFill>
                <a:latin typeface="Calibri" charset="0"/>
                <a:ea typeface="宋体" charset="-122"/>
              </a:rPr>
              <a:t> prepare t from :</a:t>
            </a:r>
            <a:r>
              <a:rPr kumimoji="1" lang="en-US" altLang="zh-CN" dirty="0" err="1">
                <a:solidFill>
                  <a:srgbClr val="800000"/>
                </a:solidFill>
                <a:latin typeface="Calibri" charset="0"/>
                <a:ea typeface="宋体" charset="-122"/>
              </a:rPr>
              <a:t>sqlstmt</a:t>
            </a:r>
            <a:r>
              <a:rPr kumimoji="1" lang="en-US" altLang="zh-CN" dirty="0">
                <a:solidFill>
                  <a:srgbClr val="800000"/>
                </a:solidFill>
                <a:latin typeface="Calibri" charset="0"/>
                <a:ea typeface="宋体" charset="-122"/>
              </a:rPr>
              <a:t>;</a:t>
            </a:r>
          </a:p>
          <a:p>
            <a:pPr>
              <a:lnSpc>
                <a:spcPct val="70000"/>
              </a:lnSpc>
              <a:spcBef>
                <a:spcPts val="600"/>
              </a:spcBef>
              <a:buFont typeface="Arial" charset="0"/>
              <a:buNone/>
            </a:pPr>
            <a:r>
              <a:rPr kumimoji="1" lang="en-US" altLang="zh-CN" dirty="0">
                <a:solidFill>
                  <a:srgbClr val="800000"/>
                </a:solidFill>
                <a:latin typeface="Calibri" charset="0"/>
                <a:ea typeface="宋体" charset="-122"/>
              </a:rPr>
              <a:t>  if (</a:t>
            </a:r>
            <a:r>
              <a:rPr kumimoji="1" lang="en-US" altLang="zh-CN" dirty="0" err="1">
                <a:solidFill>
                  <a:srgbClr val="800000"/>
                </a:solidFill>
                <a:latin typeface="Calibri" charset="0"/>
                <a:ea typeface="宋体" charset="-122"/>
              </a:rPr>
              <a:t>sqlca.sqlcode</a:t>
            </a:r>
            <a:r>
              <a:rPr kumimoji="1" lang="en-US" altLang="zh-CN" dirty="0">
                <a:solidFill>
                  <a:srgbClr val="800000"/>
                </a:solidFill>
                <a:latin typeface="Calibri" charset="0"/>
                <a:ea typeface="宋体" charset="-122"/>
              </a:rPr>
              <a:t> == 0)</a:t>
            </a:r>
          </a:p>
          <a:p>
            <a:pPr>
              <a:lnSpc>
                <a:spcPct val="70000"/>
              </a:lnSpc>
              <a:spcBef>
                <a:spcPts val="600"/>
              </a:spcBef>
              <a:buFont typeface="Arial" charset="0"/>
              <a:buNone/>
            </a:pPr>
            <a:r>
              <a:rPr kumimoji="1" lang="en-US" altLang="zh-CN" dirty="0">
                <a:solidFill>
                  <a:srgbClr val="800000"/>
                </a:solidFill>
                <a:latin typeface="Calibri" charset="0"/>
                <a:ea typeface="宋体" charset="-122"/>
              </a:rPr>
              <a:t>      </a:t>
            </a:r>
            <a:r>
              <a:rPr kumimoji="1" lang="en-US" altLang="zh-CN" dirty="0" err="1">
                <a:solidFill>
                  <a:srgbClr val="800000"/>
                </a:solidFill>
                <a:latin typeface="Calibri" charset="0"/>
                <a:ea typeface="宋体" charset="-122"/>
              </a:rPr>
              <a:t>printf</a:t>
            </a:r>
            <a:r>
              <a:rPr kumimoji="1" lang="en-US" altLang="zh-CN" dirty="0">
                <a:solidFill>
                  <a:srgbClr val="800000"/>
                </a:solidFill>
                <a:latin typeface="Calibri" charset="0"/>
                <a:ea typeface="宋体" charset="-122"/>
              </a:rPr>
              <a:t>("statement prepared \n");</a:t>
            </a:r>
          </a:p>
          <a:p>
            <a:pPr>
              <a:lnSpc>
                <a:spcPct val="70000"/>
              </a:lnSpc>
              <a:spcBef>
                <a:spcPts val="600"/>
              </a:spcBef>
              <a:buFont typeface="Arial" charset="0"/>
              <a:buNone/>
            </a:pPr>
            <a:r>
              <a:rPr kumimoji="1" lang="en-US" altLang="zh-CN" dirty="0">
                <a:solidFill>
                  <a:srgbClr val="800000"/>
                </a:solidFill>
                <a:latin typeface="Calibri" charset="0"/>
                <a:ea typeface="宋体" charset="-122"/>
              </a:rPr>
              <a:t>  else</a:t>
            </a:r>
          </a:p>
          <a:p>
            <a:pPr>
              <a:lnSpc>
                <a:spcPct val="70000"/>
              </a:lnSpc>
              <a:spcBef>
                <a:spcPts val="600"/>
              </a:spcBef>
              <a:buFont typeface="Arial" charset="0"/>
              <a:buNone/>
            </a:pPr>
            <a:r>
              <a:rPr kumimoji="1" lang="en-US" altLang="zh-CN" dirty="0">
                <a:solidFill>
                  <a:srgbClr val="800000"/>
                </a:solidFill>
                <a:latin typeface="Calibri" charset="0"/>
                <a:ea typeface="宋体" charset="-122"/>
              </a:rPr>
              <a:t>      </a:t>
            </a:r>
            <a:r>
              <a:rPr kumimoji="1" lang="en-US" altLang="zh-CN" dirty="0" err="1">
                <a:solidFill>
                  <a:srgbClr val="800000"/>
                </a:solidFill>
                <a:latin typeface="Calibri" charset="0"/>
                <a:ea typeface="宋体" charset="-122"/>
              </a:rPr>
              <a:t>printf</a:t>
            </a:r>
            <a:r>
              <a:rPr kumimoji="1" lang="en-US" altLang="zh-CN" dirty="0">
                <a:solidFill>
                  <a:srgbClr val="800000"/>
                </a:solidFill>
                <a:latin typeface="Calibri" charset="0"/>
                <a:ea typeface="宋体" charset="-122"/>
              </a:rPr>
              <a:t>("statement not prepared \n");</a:t>
            </a:r>
          </a:p>
          <a:p>
            <a:pPr>
              <a:lnSpc>
                <a:spcPct val="70000"/>
              </a:lnSpc>
              <a:spcBef>
                <a:spcPts val="600"/>
              </a:spcBef>
              <a:buFont typeface="Arial" charset="0"/>
              <a:buNone/>
            </a:pPr>
            <a:endParaRPr kumimoji="1" lang="en-US" altLang="zh-CN" dirty="0">
              <a:solidFill>
                <a:srgbClr val="800000"/>
              </a:solidFill>
              <a:latin typeface="Calibri" charset="0"/>
              <a:ea typeface="宋体" charset="-122"/>
            </a:endParaRPr>
          </a:p>
          <a:p>
            <a:pPr>
              <a:lnSpc>
                <a:spcPct val="70000"/>
              </a:lnSpc>
              <a:spcBef>
                <a:spcPts val="600"/>
              </a:spcBef>
              <a:buFont typeface="Arial" charset="0"/>
              <a:buNone/>
            </a:pPr>
            <a:r>
              <a:rPr kumimoji="1" lang="en-US" altLang="zh-CN" dirty="0">
                <a:solidFill>
                  <a:srgbClr val="800000"/>
                </a:solidFill>
                <a:latin typeface="Calibri" charset="0"/>
                <a:ea typeface="宋体" charset="-122"/>
              </a:rPr>
              <a:t>  exec </a:t>
            </a:r>
            <a:r>
              <a:rPr kumimoji="1" lang="en-US" altLang="zh-CN" dirty="0" err="1">
                <a:solidFill>
                  <a:srgbClr val="800000"/>
                </a:solidFill>
                <a:latin typeface="Calibri" charset="0"/>
                <a:ea typeface="宋体" charset="-122"/>
              </a:rPr>
              <a:t>sql</a:t>
            </a:r>
            <a:r>
              <a:rPr kumimoji="1" lang="en-US" altLang="zh-CN" dirty="0">
                <a:solidFill>
                  <a:srgbClr val="800000"/>
                </a:solidFill>
                <a:latin typeface="Calibri" charset="0"/>
                <a:ea typeface="宋体" charset="-122"/>
              </a:rPr>
              <a:t> declare </a:t>
            </a:r>
            <a:r>
              <a:rPr kumimoji="1" lang="en-US" altLang="zh-CN" dirty="0" err="1">
                <a:solidFill>
                  <a:srgbClr val="800000"/>
                </a:solidFill>
                <a:latin typeface="Calibri" charset="0"/>
                <a:ea typeface="宋体" charset="-122"/>
              </a:rPr>
              <a:t>a_cursor</a:t>
            </a:r>
            <a:r>
              <a:rPr kumimoji="1" lang="en-US" altLang="zh-CN" dirty="0">
                <a:solidFill>
                  <a:srgbClr val="800000"/>
                </a:solidFill>
                <a:latin typeface="Calibri" charset="0"/>
                <a:ea typeface="宋体" charset="-122"/>
              </a:rPr>
              <a:t> cursor for t;</a:t>
            </a:r>
          </a:p>
          <a:p>
            <a:pPr>
              <a:lnSpc>
                <a:spcPct val="70000"/>
              </a:lnSpc>
              <a:spcBef>
                <a:spcPts val="600"/>
              </a:spcBef>
              <a:buFont typeface="Arial" charset="0"/>
              <a:buNone/>
            </a:pPr>
            <a:r>
              <a:rPr kumimoji="1" lang="en-US" altLang="zh-CN" dirty="0">
                <a:solidFill>
                  <a:srgbClr val="800000"/>
                </a:solidFill>
                <a:latin typeface="Calibri" charset="0"/>
                <a:ea typeface="宋体" charset="-122"/>
              </a:rPr>
              <a:t>  exec </a:t>
            </a:r>
            <a:r>
              <a:rPr kumimoji="1" lang="en-US" altLang="zh-CN" dirty="0" err="1">
                <a:solidFill>
                  <a:srgbClr val="800000"/>
                </a:solidFill>
                <a:latin typeface="Calibri" charset="0"/>
                <a:ea typeface="宋体" charset="-122"/>
              </a:rPr>
              <a:t>sql</a:t>
            </a:r>
            <a:r>
              <a:rPr kumimoji="1" lang="en-US" altLang="zh-CN" dirty="0">
                <a:solidFill>
                  <a:srgbClr val="800000"/>
                </a:solidFill>
                <a:latin typeface="Calibri" charset="0"/>
                <a:ea typeface="宋体" charset="-122"/>
              </a:rPr>
              <a:t> open </a:t>
            </a:r>
            <a:r>
              <a:rPr kumimoji="1" lang="en-US" altLang="zh-CN" dirty="0" err="1">
                <a:solidFill>
                  <a:srgbClr val="800000"/>
                </a:solidFill>
                <a:latin typeface="Calibri" charset="0"/>
                <a:ea typeface="宋体" charset="-122"/>
              </a:rPr>
              <a:t>a_cursor</a:t>
            </a:r>
            <a:r>
              <a:rPr kumimoji="1" lang="en-US" altLang="zh-CN" dirty="0">
                <a:solidFill>
                  <a:srgbClr val="800000"/>
                </a:solidFill>
                <a:latin typeface="Calibri" charset="0"/>
                <a:ea typeface="宋体" charset="-122"/>
              </a:rPr>
              <a:t> using  :value;</a:t>
            </a:r>
          </a:p>
          <a:p>
            <a:pPr>
              <a:lnSpc>
                <a:spcPct val="70000"/>
              </a:lnSpc>
              <a:spcBef>
                <a:spcPts val="600"/>
              </a:spcBef>
              <a:buFont typeface="Arial" charset="0"/>
              <a:buNone/>
            </a:pPr>
            <a:r>
              <a:rPr kumimoji="1" lang="en-US" altLang="zh-CN" dirty="0">
                <a:solidFill>
                  <a:srgbClr val="800000"/>
                </a:solidFill>
                <a:latin typeface="Calibri" charset="0"/>
                <a:ea typeface="宋体" charset="-122"/>
              </a:rPr>
              <a:t>  if (</a:t>
            </a:r>
            <a:r>
              <a:rPr kumimoji="1" lang="en-US" altLang="zh-CN" dirty="0" err="1">
                <a:solidFill>
                  <a:srgbClr val="800000"/>
                </a:solidFill>
                <a:latin typeface="Calibri" charset="0"/>
                <a:ea typeface="宋体" charset="-122"/>
              </a:rPr>
              <a:t>sqlca.sqlcode</a:t>
            </a:r>
            <a:r>
              <a:rPr kumimoji="1" lang="en-US" altLang="zh-CN" dirty="0">
                <a:solidFill>
                  <a:srgbClr val="800000"/>
                </a:solidFill>
                <a:latin typeface="Calibri" charset="0"/>
                <a:ea typeface="宋体" charset="-122"/>
              </a:rPr>
              <a:t> == 0)</a:t>
            </a:r>
          </a:p>
          <a:p>
            <a:pPr>
              <a:lnSpc>
                <a:spcPct val="70000"/>
              </a:lnSpc>
              <a:spcBef>
                <a:spcPts val="600"/>
              </a:spcBef>
              <a:buFont typeface="Arial" charset="0"/>
              <a:buNone/>
            </a:pPr>
            <a:r>
              <a:rPr kumimoji="1" lang="en-US" altLang="zh-CN" dirty="0">
                <a:solidFill>
                  <a:srgbClr val="800000"/>
                </a:solidFill>
                <a:latin typeface="Calibri" charset="0"/>
                <a:ea typeface="宋体" charset="-122"/>
              </a:rPr>
              <a:t>      </a:t>
            </a:r>
            <a:r>
              <a:rPr kumimoji="1" lang="en-US" altLang="zh-CN" dirty="0" err="1">
                <a:solidFill>
                  <a:srgbClr val="800000"/>
                </a:solidFill>
                <a:latin typeface="Calibri" charset="0"/>
                <a:ea typeface="宋体" charset="-122"/>
              </a:rPr>
              <a:t>printf</a:t>
            </a:r>
            <a:r>
              <a:rPr kumimoji="1" lang="en-US" altLang="zh-CN" dirty="0">
                <a:solidFill>
                  <a:srgbClr val="800000"/>
                </a:solidFill>
                <a:latin typeface="Calibri" charset="0"/>
                <a:ea typeface="宋体" charset="-122"/>
              </a:rPr>
              <a:t>("Cursor opened\n");</a:t>
            </a:r>
          </a:p>
          <a:p>
            <a:pPr>
              <a:lnSpc>
                <a:spcPct val="70000"/>
              </a:lnSpc>
              <a:spcBef>
                <a:spcPts val="600"/>
              </a:spcBef>
              <a:buFont typeface="Arial" charset="0"/>
              <a:buNone/>
            </a:pPr>
            <a:r>
              <a:rPr kumimoji="1" lang="en-US" altLang="zh-CN" dirty="0">
                <a:solidFill>
                  <a:srgbClr val="800000"/>
                </a:solidFill>
                <a:latin typeface="Calibri" charset="0"/>
                <a:ea typeface="宋体" charset="-122"/>
              </a:rPr>
              <a:t>  else</a:t>
            </a:r>
          </a:p>
          <a:p>
            <a:pPr>
              <a:lnSpc>
                <a:spcPct val="70000"/>
              </a:lnSpc>
              <a:spcBef>
                <a:spcPts val="600"/>
              </a:spcBef>
              <a:buFont typeface="Arial" charset="0"/>
              <a:buNone/>
            </a:pPr>
            <a:r>
              <a:rPr kumimoji="1" lang="en-US" altLang="zh-CN" dirty="0">
                <a:solidFill>
                  <a:srgbClr val="800000"/>
                </a:solidFill>
                <a:latin typeface="Calibri" charset="0"/>
                <a:ea typeface="宋体" charset="-122"/>
              </a:rPr>
              <a:t>      </a:t>
            </a:r>
            <a:r>
              <a:rPr kumimoji="1" lang="en-US" altLang="zh-CN" dirty="0" err="1">
                <a:solidFill>
                  <a:srgbClr val="800000"/>
                </a:solidFill>
                <a:latin typeface="Calibri" charset="0"/>
                <a:ea typeface="宋体" charset="-122"/>
              </a:rPr>
              <a:t>printf</a:t>
            </a:r>
            <a:r>
              <a:rPr kumimoji="1" lang="en-US" altLang="zh-CN" dirty="0">
                <a:solidFill>
                  <a:srgbClr val="800000"/>
                </a:solidFill>
                <a:latin typeface="Calibri" charset="0"/>
                <a:ea typeface="宋体" charset="-122"/>
              </a:rPr>
              <a:t>("Cursor error\n");</a:t>
            </a:r>
          </a:p>
          <a:p>
            <a:pPr>
              <a:lnSpc>
                <a:spcPct val="70000"/>
              </a:lnSpc>
              <a:spcBef>
                <a:spcPct val="20000"/>
              </a:spcBef>
              <a:buFont typeface="Arial" charset="0"/>
              <a:buNone/>
            </a:pPr>
            <a:endParaRPr kumimoji="1" lang="en-US" altLang="zh-CN" dirty="0">
              <a:solidFill>
                <a:srgbClr val="800000"/>
              </a:solidFill>
              <a:latin typeface="Calibri" charset="0"/>
              <a:ea typeface="宋体" charset="-122"/>
            </a:endParaRPr>
          </a:p>
          <a:p>
            <a:pPr>
              <a:lnSpc>
                <a:spcPct val="70000"/>
              </a:lnSpc>
              <a:spcBef>
                <a:spcPct val="20000"/>
              </a:spcBef>
              <a:buFont typeface="Arial" charset="0"/>
              <a:buNone/>
            </a:pPr>
            <a:r>
              <a:rPr kumimoji="1" lang="ro-RO" altLang="zh-CN" dirty="0">
                <a:solidFill>
                  <a:srgbClr val="800000"/>
                </a:solidFill>
                <a:latin typeface="Calibri" charset="0"/>
                <a:ea typeface="宋体" charset="-122"/>
              </a:rPr>
              <a:t>  </a:t>
            </a:r>
            <a:endParaRPr kumimoji="1" lang="en-US" altLang="zh-CN" dirty="0">
              <a:solidFill>
                <a:srgbClr val="800000"/>
              </a:solidFill>
              <a:latin typeface="Calibri" charset="0"/>
              <a:ea typeface="宋体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282BCD02-1A74-184C-BC49-A5F279F00CF1}" type="slidenum">
              <a:rPr lang="en-US" altLang="en-US" smtClean="0"/>
              <a:pPr>
                <a:defRPr/>
              </a:pPr>
              <a:t>45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1256230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7430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charset="0"/>
                <a:ea typeface="宋体" charset="-122"/>
              </a:rPr>
              <a:t>Example: dsqlm3.pc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8" y="914400"/>
            <a:ext cx="9053512" cy="5257800"/>
          </a:xfrm>
        </p:spPr>
        <p:txBody>
          <a:bodyPr/>
          <a:lstStyle/>
          <a:p>
            <a:pPr marL="400050" lvl="1" indent="0" eaLnBrk="1" hangingPunct="1">
              <a:buFont typeface="Wingdings" charset="2"/>
              <a:buNone/>
            </a:pPr>
            <a:endParaRPr lang="en-US" altLang="zh-CN" sz="2200">
              <a:latin typeface="Arial" charset="0"/>
              <a:ea typeface="宋体" charset="-122"/>
            </a:endParaRPr>
          </a:p>
          <a:p>
            <a:pPr eaLnBrk="1" hangingPunct="1">
              <a:buFont typeface="Wingdings" charset="2"/>
              <a:buNone/>
            </a:pPr>
            <a:endParaRPr lang="en-US" altLang="zh-CN" sz="2400">
              <a:latin typeface="Arial" charset="0"/>
              <a:ea typeface="宋体" charset="-122"/>
            </a:endParaRPr>
          </a:p>
        </p:txBody>
      </p:sp>
      <p:sp>
        <p:nvSpPr>
          <p:cNvPr id="32772" name="Rectangle 3"/>
          <p:cNvSpPr txBox="1">
            <a:spLocks noChangeArrowheads="1"/>
          </p:cNvSpPr>
          <p:nvPr/>
        </p:nvSpPr>
        <p:spPr bwMode="auto">
          <a:xfrm>
            <a:off x="96838" y="980728"/>
            <a:ext cx="90535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70000"/>
              </a:lnSpc>
              <a:spcBef>
                <a:spcPct val="20000"/>
              </a:spcBef>
              <a:buFont typeface="Arial" charset="0"/>
              <a:buNone/>
            </a:pPr>
            <a:r>
              <a:rPr kumimoji="1" lang="ro-RO" altLang="zh-CN" sz="2800" dirty="0">
                <a:solidFill>
                  <a:srgbClr val="800000"/>
                </a:solidFill>
                <a:latin typeface="Calibri" charset="0"/>
                <a:ea typeface="宋体" charset="-122"/>
              </a:rPr>
              <a:t>  </a:t>
            </a:r>
            <a:r>
              <a:rPr kumimoji="1" lang="ro-RO" altLang="zh-CN" sz="2800" dirty="0" err="1">
                <a:solidFill>
                  <a:srgbClr val="800000"/>
                </a:solidFill>
                <a:latin typeface="Calibri" charset="0"/>
                <a:ea typeface="宋体" charset="-122"/>
              </a:rPr>
              <a:t>exec</a:t>
            </a:r>
            <a:r>
              <a:rPr kumimoji="1" lang="ro-RO" altLang="zh-CN" sz="2800" dirty="0">
                <a:solidFill>
                  <a:srgbClr val="800000"/>
                </a:solidFill>
                <a:latin typeface="Calibri" charset="0"/>
                <a:ea typeface="宋体" charset="-122"/>
              </a:rPr>
              <a:t> </a:t>
            </a:r>
            <a:r>
              <a:rPr kumimoji="1" lang="ro-RO" altLang="zh-CN" sz="2800" dirty="0" err="1">
                <a:solidFill>
                  <a:srgbClr val="800000"/>
                </a:solidFill>
                <a:latin typeface="Calibri" charset="0"/>
                <a:ea typeface="宋体" charset="-122"/>
              </a:rPr>
              <a:t>sql</a:t>
            </a:r>
            <a:r>
              <a:rPr kumimoji="1" lang="ro-RO" altLang="zh-CN" sz="2800" dirty="0">
                <a:solidFill>
                  <a:srgbClr val="800000"/>
                </a:solidFill>
                <a:latin typeface="Calibri" charset="0"/>
                <a:ea typeface="宋体" charset="-122"/>
              </a:rPr>
              <a:t> </a:t>
            </a:r>
            <a:r>
              <a:rPr kumimoji="1" lang="ro-RO" altLang="zh-CN" sz="2800" dirty="0" err="1">
                <a:solidFill>
                  <a:srgbClr val="800000"/>
                </a:solidFill>
                <a:latin typeface="Calibri" charset="0"/>
                <a:ea typeface="宋体" charset="-122"/>
              </a:rPr>
              <a:t>fetch</a:t>
            </a:r>
            <a:r>
              <a:rPr kumimoji="1" lang="ro-RO" altLang="zh-CN" sz="2800" dirty="0">
                <a:solidFill>
                  <a:srgbClr val="800000"/>
                </a:solidFill>
                <a:latin typeface="Calibri" charset="0"/>
                <a:ea typeface="宋体" charset="-122"/>
              </a:rPr>
              <a:t> </a:t>
            </a:r>
            <a:r>
              <a:rPr kumimoji="1" lang="ro-RO" altLang="zh-CN" sz="2800" dirty="0" err="1">
                <a:solidFill>
                  <a:srgbClr val="800000"/>
                </a:solidFill>
                <a:latin typeface="Calibri" charset="0"/>
                <a:ea typeface="宋体" charset="-122"/>
              </a:rPr>
              <a:t>a_cursor</a:t>
            </a:r>
            <a:r>
              <a:rPr kumimoji="1" lang="ro-RO" altLang="zh-CN" sz="2800" dirty="0">
                <a:solidFill>
                  <a:srgbClr val="800000"/>
                </a:solidFill>
                <a:latin typeface="Calibri" charset="0"/>
                <a:ea typeface="宋体" charset="-122"/>
              </a:rPr>
              <a:t> </a:t>
            </a:r>
            <a:r>
              <a:rPr kumimoji="1" lang="ro-RO" altLang="zh-CN" sz="2800" dirty="0" err="1">
                <a:solidFill>
                  <a:srgbClr val="800000"/>
                </a:solidFill>
                <a:latin typeface="Calibri" charset="0"/>
                <a:ea typeface="宋体" charset="-122"/>
              </a:rPr>
              <a:t>into</a:t>
            </a:r>
            <a:r>
              <a:rPr kumimoji="1" lang="ro-RO" altLang="zh-CN" sz="2800" dirty="0">
                <a:solidFill>
                  <a:srgbClr val="800000"/>
                </a:solidFill>
                <a:latin typeface="Calibri" charset="0"/>
                <a:ea typeface="宋体" charset="-122"/>
              </a:rPr>
              <a:t> :</a:t>
            </a:r>
            <a:r>
              <a:rPr kumimoji="1" lang="ro-RO" altLang="zh-CN" sz="2800" dirty="0" err="1">
                <a:solidFill>
                  <a:srgbClr val="800000"/>
                </a:solidFill>
                <a:latin typeface="Calibri" charset="0"/>
                <a:ea typeface="宋体" charset="-122"/>
              </a:rPr>
              <a:t>name</a:t>
            </a:r>
            <a:r>
              <a:rPr kumimoji="1" lang="ro-RO" altLang="zh-CN" sz="2800" dirty="0">
                <a:solidFill>
                  <a:srgbClr val="800000"/>
                </a:solidFill>
                <a:latin typeface="Calibri" charset="0"/>
                <a:ea typeface="宋体" charset="-122"/>
              </a:rPr>
              <a:t>;</a:t>
            </a:r>
          </a:p>
          <a:p>
            <a:pPr>
              <a:lnSpc>
                <a:spcPct val="70000"/>
              </a:lnSpc>
              <a:spcBef>
                <a:spcPct val="20000"/>
              </a:spcBef>
              <a:buFont typeface="Arial" charset="0"/>
              <a:buNone/>
            </a:pPr>
            <a:r>
              <a:rPr kumimoji="1" lang="ro-RO" altLang="zh-CN" sz="2800" dirty="0">
                <a:solidFill>
                  <a:srgbClr val="800000"/>
                </a:solidFill>
                <a:latin typeface="Calibri" charset="0"/>
                <a:ea typeface="宋体" charset="-122"/>
              </a:rPr>
              <a:t>  </a:t>
            </a:r>
            <a:r>
              <a:rPr kumimoji="1" lang="ro-RO" altLang="zh-CN" sz="2800" dirty="0" err="1">
                <a:solidFill>
                  <a:srgbClr val="800000"/>
                </a:solidFill>
                <a:latin typeface="Calibri" charset="0"/>
                <a:ea typeface="宋体" charset="-122"/>
              </a:rPr>
              <a:t>while</a:t>
            </a:r>
            <a:r>
              <a:rPr kumimoji="1" lang="ro-RO" altLang="zh-CN" sz="2800" dirty="0">
                <a:solidFill>
                  <a:srgbClr val="800000"/>
                </a:solidFill>
                <a:latin typeface="Calibri" charset="0"/>
                <a:ea typeface="宋体" charset="-122"/>
              </a:rPr>
              <a:t>(</a:t>
            </a:r>
            <a:r>
              <a:rPr kumimoji="1" lang="ro-RO" altLang="zh-CN" sz="2800" dirty="0" err="1">
                <a:solidFill>
                  <a:srgbClr val="800000"/>
                </a:solidFill>
                <a:latin typeface="Calibri" charset="0"/>
                <a:ea typeface="宋体" charset="-122"/>
              </a:rPr>
              <a:t>sqlca.sqlcode</a:t>
            </a:r>
            <a:r>
              <a:rPr kumimoji="1" lang="ro-RO" altLang="zh-CN" sz="2800" dirty="0">
                <a:solidFill>
                  <a:srgbClr val="800000"/>
                </a:solidFill>
                <a:latin typeface="Calibri" charset="0"/>
                <a:ea typeface="宋体" charset="-122"/>
              </a:rPr>
              <a:t>==0) {</a:t>
            </a:r>
          </a:p>
          <a:p>
            <a:pPr>
              <a:lnSpc>
                <a:spcPct val="70000"/>
              </a:lnSpc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800" dirty="0">
                <a:solidFill>
                  <a:srgbClr val="800000"/>
                </a:solidFill>
                <a:latin typeface="Calibri" charset="0"/>
                <a:ea typeface="宋体" charset="-122"/>
              </a:rPr>
              <a:t>    </a:t>
            </a:r>
            <a:r>
              <a:rPr kumimoji="1" lang="en-US" altLang="zh-CN" sz="2800" dirty="0" err="1">
                <a:solidFill>
                  <a:srgbClr val="800000"/>
                </a:solidFill>
                <a:latin typeface="Calibri" charset="0"/>
                <a:ea typeface="宋体" charset="-122"/>
              </a:rPr>
              <a:t>printf</a:t>
            </a:r>
            <a:r>
              <a:rPr kumimoji="1" lang="en-US" altLang="zh-CN" sz="2800" dirty="0">
                <a:solidFill>
                  <a:srgbClr val="800000"/>
                </a:solidFill>
                <a:latin typeface="Calibri" charset="0"/>
                <a:ea typeface="宋体" charset="-122"/>
              </a:rPr>
              <a:t>("%10s \n", name);</a:t>
            </a:r>
          </a:p>
          <a:p>
            <a:pPr>
              <a:lnSpc>
                <a:spcPct val="70000"/>
              </a:lnSpc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800" dirty="0">
                <a:solidFill>
                  <a:srgbClr val="800000"/>
                </a:solidFill>
                <a:latin typeface="Calibri" charset="0"/>
                <a:ea typeface="宋体" charset="-122"/>
              </a:rPr>
              <a:t>    exec </a:t>
            </a:r>
            <a:r>
              <a:rPr kumimoji="1" lang="en-US" altLang="zh-CN" sz="2800" dirty="0" err="1">
                <a:solidFill>
                  <a:srgbClr val="800000"/>
                </a:solidFill>
                <a:latin typeface="Calibri" charset="0"/>
                <a:ea typeface="宋体" charset="-122"/>
              </a:rPr>
              <a:t>sql</a:t>
            </a:r>
            <a:r>
              <a:rPr kumimoji="1" lang="en-US" altLang="zh-CN" sz="2800" dirty="0">
                <a:solidFill>
                  <a:srgbClr val="800000"/>
                </a:solidFill>
                <a:latin typeface="Calibri" charset="0"/>
                <a:ea typeface="宋体" charset="-122"/>
              </a:rPr>
              <a:t> fetch </a:t>
            </a:r>
            <a:r>
              <a:rPr kumimoji="1" lang="en-US" altLang="zh-CN" sz="2800" dirty="0" err="1">
                <a:solidFill>
                  <a:srgbClr val="800000"/>
                </a:solidFill>
                <a:latin typeface="Calibri" charset="0"/>
                <a:ea typeface="宋体" charset="-122"/>
              </a:rPr>
              <a:t>a_cursor</a:t>
            </a:r>
            <a:r>
              <a:rPr kumimoji="1" lang="en-US" altLang="zh-CN" sz="2800" dirty="0">
                <a:solidFill>
                  <a:srgbClr val="800000"/>
                </a:solidFill>
                <a:latin typeface="Calibri" charset="0"/>
                <a:ea typeface="宋体" charset="-122"/>
              </a:rPr>
              <a:t> into :name;</a:t>
            </a:r>
          </a:p>
          <a:p>
            <a:pPr>
              <a:lnSpc>
                <a:spcPct val="70000"/>
              </a:lnSpc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800" dirty="0">
                <a:solidFill>
                  <a:srgbClr val="800000"/>
                </a:solidFill>
                <a:latin typeface="Calibri" charset="0"/>
                <a:ea typeface="宋体" charset="-122"/>
              </a:rPr>
              <a:t>  }</a:t>
            </a:r>
          </a:p>
          <a:p>
            <a:pPr>
              <a:lnSpc>
                <a:spcPct val="70000"/>
              </a:lnSpc>
              <a:spcBef>
                <a:spcPct val="20000"/>
              </a:spcBef>
              <a:buFont typeface="Arial" charset="0"/>
              <a:buNone/>
            </a:pPr>
            <a:r>
              <a:rPr kumimoji="1" lang="ro-RO" altLang="zh-CN" sz="2800" dirty="0">
                <a:solidFill>
                  <a:srgbClr val="800000"/>
                </a:solidFill>
                <a:latin typeface="Calibri" charset="0"/>
                <a:ea typeface="宋体" charset="-122"/>
              </a:rPr>
              <a:t>  </a:t>
            </a:r>
            <a:r>
              <a:rPr kumimoji="1" lang="ro-RO" altLang="zh-CN" sz="2800" dirty="0" err="1">
                <a:solidFill>
                  <a:srgbClr val="800000"/>
                </a:solidFill>
                <a:latin typeface="Calibri" charset="0"/>
                <a:ea typeface="宋体" charset="-122"/>
              </a:rPr>
              <a:t>printf</a:t>
            </a:r>
            <a:r>
              <a:rPr kumimoji="1" lang="ro-RO" altLang="zh-CN" sz="2800" dirty="0">
                <a:solidFill>
                  <a:srgbClr val="800000"/>
                </a:solidFill>
                <a:latin typeface="Calibri" charset="0"/>
                <a:ea typeface="宋体" charset="-122"/>
              </a:rPr>
              <a:t>("---------- \n");</a:t>
            </a:r>
          </a:p>
          <a:p>
            <a:pPr>
              <a:lnSpc>
                <a:spcPct val="70000"/>
              </a:lnSpc>
              <a:spcBef>
                <a:spcPct val="20000"/>
              </a:spcBef>
              <a:buFont typeface="Arial" charset="0"/>
              <a:buNone/>
            </a:pPr>
            <a:r>
              <a:rPr kumimoji="1" lang="ro-RO" altLang="zh-CN" sz="2800" dirty="0">
                <a:solidFill>
                  <a:srgbClr val="800000"/>
                </a:solidFill>
                <a:latin typeface="Calibri" charset="0"/>
                <a:ea typeface="宋体" charset="-122"/>
              </a:rPr>
              <a:t>  </a:t>
            </a:r>
            <a:r>
              <a:rPr kumimoji="1" lang="ro-RO" altLang="zh-CN" sz="2800" dirty="0" err="1">
                <a:solidFill>
                  <a:srgbClr val="800000"/>
                </a:solidFill>
                <a:latin typeface="Calibri" charset="0"/>
                <a:ea typeface="宋体" charset="-122"/>
              </a:rPr>
              <a:t>exec</a:t>
            </a:r>
            <a:r>
              <a:rPr kumimoji="1" lang="ro-RO" altLang="zh-CN" sz="2800" dirty="0">
                <a:solidFill>
                  <a:srgbClr val="800000"/>
                </a:solidFill>
                <a:latin typeface="Calibri" charset="0"/>
                <a:ea typeface="宋体" charset="-122"/>
              </a:rPr>
              <a:t> </a:t>
            </a:r>
            <a:r>
              <a:rPr kumimoji="1" lang="ro-RO" altLang="zh-CN" sz="2800" dirty="0" err="1">
                <a:solidFill>
                  <a:srgbClr val="800000"/>
                </a:solidFill>
                <a:latin typeface="Calibri" charset="0"/>
                <a:ea typeface="宋体" charset="-122"/>
              </a:rPr>
              <a:t>sql</a:t>
            </a:r>
            <a:r>
              <a:rPr kumimoji="1" lang="ro-RO" altLang="zh-CN" sz="2800" dirty="0">
                <a:solidFill>
                  <a:srgbClr val="800000"/>
                </a:solidFill>
                <a:latin typeface="Calibri" charset="0"/>
                <a:ea typeface="宋体" charset="-122"/>
              </a:rPr>
              <a:t> </a:t>
            </a:r>
            <a:r>
              <a:rPr kumimoji="1" lang="ro-RO" altLang="zh-CN" sz="2800" dirty="0" err="1">
                <a:solidFill>
                  <a:srgbClr val="800000"/>
                </a:solidFill>
                <a:latin typeface="Calibri" charset="0"/>
                <a:ea typeface="宋体" charset="-122"/>
              </a:rPr>
              <a:t>close</a:t>
            </a:r>
            <a:r>
              <a:rPr kumimoji="1" lang="ro-RO" altLang="zh-CN" sz="2800" dirty="0">
                <a:solidFill>
                  <a:srgbClr val="800000"/>
                </a:solidFill>
                <a:latin typeface="Calibri" charset="0"/>
                <a:ea typeface="宋体" charset="-122"/>
              </a:rPr>
              <a:t> </a:t>
            </a:r>
            <a:r>
              <a:rPr kumimoji="1" lang="ro-RO" altLang="zh-CN" sz="2800" dirty="0" err="1">
                <a:solidFill>
                  <a:srgbClr val="800000"/>
                </a:solidFill>
                <a:latin typeface="Calibri" charset="0"/>
                <a:ea typeface="宋体" charset="-122"/>
              </a:rPr>
              <a:t>a_cursor</a:t>
            </a:r>
            <a:r>
              <a:rPr kumimoji="1" lang="ro-RO" altLang="zh-CN" sz="2800" dirty="0">
                <a:solidFill>
                  <a:srgbClr val="800000"/>
                </a:solidFill>
                <a:latin typeface="Calibri" charset="0"/>
                <a:ea typeface="宋体" charset="-122"/>
              </a:rPr>
              <a:t>;</a:t>
            </a:r>
          </a:p>
          <a:p>
            <a:pPr>
              <a:lnSpc>
                <a:spcPct val="70000"/>
              </a:lnSpc>
              <a:spcBef>
                <a:spcPct val="20000"/>
              </a:spcBef>
              <a:buFont typeface="Arial" charset="0"/>
              <a:buNone/>
            </a:pPr>
            <a:r>
              <a:rPr kumimoji="1" lang="ro-RO" altLang="zh-CN" sz="2800" dirty="0">
                <a:solidFill>
                  <a:srgbClr val="800000"/>
                </a:solidFill>
                <a:latin typeface="Calibri" charset="0"/>
                <a:ea typeface="宋体" charset="-122"/>
              </a:rPr>
              <a:t> </a:t>
            </a:r>
          </a:p>
          <a:p>
            <a:pPr>
              <a:lnSpc>
                <a:spcPct val="70000"/>
              </a:lnSpc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800" dirty="0" smtClean="0">
                <a:solidFill>
                  <a:srgbClr val="800000"/>
                </a:solidFill>
                <a:latin typeface="Calibri" charset="0"/>
                <a:ea typeface="宋体" charset="-122"/>
              </a:rPr>
              <a:t>   …</a:t>
            </a:r>
            <a:endParaRPr kumimoji="1" lang="en-US" altLang="zh-CN" sz="2800" dirty="0">
              <a:solidFill>
                <a:srgbClr val="800000"/>
              </a:solidFill>
              <a:latin typeface="Calibri" charset="0"/>
              <a:ea typeface="宋体" charset="-122"/>
            </a:endParaRPr>
          </a:p>
          <a:p>
            <a:pPr>
              <a:lnSpc>
                <a:spcPct val="70000"/>
              </a:lnSpc>
              <a:spcBef>
                <a:spcPct val="20000"/>
              </a:spcBef>
              <a:buFont typeface="Arial" charset="0"/>
              <a:buNone/>
            </a:pPr>
            <a:endParaRPr kumimoji="1" lang="en-US" altLang="zh-CN" sz="2800" dirty="0">
              <a:solidFill>
                <a:srgbClr val="800000"/>
              </a:solidFill>
              <a:latin typeface="Calibri" charset="0"/>
              <a:ea typeface="宋体" charset="-122"/>
            </a:endParaRPr>
          </a:p>
          <a:p>
            <a:pPr>
              <a:lnSpc>
                <a:spcPct val="70000"/>
              </a:lnSpc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800" dirty="0">
                <a:solidFill>
                  <a:srgbClr val="800000"/>
                </a:solidFill>
                <a:latin typeface="Calibri" charset="0"/>
                <a:ea typeface="宋体" charset="-122"/>
              </a:rPr>
              <a:t>  exec </a:t>
            </a:r>
            <a:r>
              <a:rPr kumimoji="1" lang="en-US" altLang="zh-CN" sz="2800" dirty="0" err="1">
                <a:solidFill>
                  <a:srgbClr val="800000"/>
                </a:solidFill>
                <a:latin typeface="Calibri" charset="0"/>
                <a:ea typeface="宋体" charset="-122"/>
              </a:rPr>
              <a:t>sql</a:t>
            </a:r>
            <a:r>
              <a:rPr kumimoji="1" lang="en-US" altLang="zh-CN" sz="2800" dirty="0">
                <a:solidFill>
                  <a:srgbClr val="800000"/>
                </a:solidFill>
                <a:latin typeface="Calibri" charset="0"/>
                <a:ea typeface="宋体" charset="-122"/>
              </a:rPr>
              <a:t> commit release;</a:t>
            </a:r>
          </a:p>
          <a:p>
            <a:pPr>
              <a:lnSpc>
                <a:spcPct val="70000"/>
              </a:lnSpc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800" dirty="0">
                <a:solidFill>
                  <a:srgbClr val="800000"/>
                </a:solidFill>
                <a:latin typeface="Calibri" charset="0"/>
                <a:ea typeface="宋体" charset="-122"/>
              </a:rPr>
              <a:t>  exit(0);</a:t>
            </a:r>
          </a:p>
          <a:p>
            <a:pPr>
              <a:lnSpc>
                <a:spcPct val="70000"/>
              </a:lnSpc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800" dirty="0">
                <a:solidFill>
                  <a:srgbClr val="800000"/>
                </a:solidFill>
                <a:latin typeface="Calibri" charset="0"/>
                <a:ea typeface="宋体" charset="-122"/>
              </a:rPr>
              <a:t>}</a:t>
            </a:r>
          </a:p>
          <a:p>
            <a:pPr>
              <a:lnSpc>
                <a:spcPct val="70000"/>
              </a:lnSpc>
              <a:spcBef>
                <a:spcPct val="20000"/>
              </a:spcBef>
              <a:buFont typeface="Arial" charset="0"/>
              <a:buNone/>
            </a:pPr>
            <a:endParaRPr kumimoji="1" lang="en-US" altLang="zh-CN" dirty="0">
              <a:solidFill>
                <a:srgbClr val="800000"/>
              </a:solidFill>
              <a:latin typeface="Calibri" charset="0"/>
              <a:ea typeface="宋体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282BCD02-1A74-184C-BC49-A5F279F00CF1}" type="slidenum">
              <a:rPr lang="en-US" altLang="en-US" smtClean="0"/>
              <a:pPr>
                <a:defRPr/>
              </a:pPr>
              <a:t>46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7527335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"/>
          <p:cNvSpPr>
            <a:spLocks noGrp="1"/>
          </p:cNvSpPr>
          <p:nvPr>
            <p:ph type="title"/>
          </p:nvPr>
        </p:nvSpPr>
        <p:spPr>
          <a:xfrm>
            <a:off x="-1" y="0"/>
            <a:ext cx="9109075" cy="784075"/>
          </a:xfrm>
        </p:spPr>
        <p:txBody>
          <a:bodyPr/>
          <a:lstStyle/>
          <a:p>
            <a:r>
              <a:rPr lang="en-US" altLang="zh-CN">
                <a:latin typeface="Arial" charset="0"/>
                <a:ea typeface="宋体" charset="-122"/>
              </a:rPr>
              <a:t>Limitation of Method 3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20482" name="内容占位符 2"/>
          <p:cNvSpPr>
            <a:spLocks noGrp="1"/>
          </p:cNvSpPr>
          <p:nvPr>
            <p:ph idx="1"/>
          </p:nvPr>
        </p:nvSpPr>
        <p:spPr>
          <a:xfrm>
            <a:off x="304800" y="980728"/>
            <a:ext cx="8294688" cy="5408613"/>
          </a:xfrm>
        </p:spPr>
        <p:txBody>
          <a:bodyPr/>
          <a:lstStyle/>
          <a:p>
            <a:r>
              <a:rPr lang="en-US" altLang="zh-CN" b="1" dirty="0">
                <a:solidFill>
                  <a:srgbClr val="800000"/>
                </a:solidFill>
                <a:latin typeface="Arial" charset="0"/>
                <a:ea typeface="宋体" charset="-122"/>
              </a:rPr>
              <a:t>exec </a:t>
            </a:r>
            <a:r>
              <a:rPr lang="en-US" altLang="zh-CN" b="1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sql</a:t>
            </a:r>
            <a:r>
              <a:rPr lang="en-US" altLang="zh-CN" b="1" dirty="0">
                <a:solidFill>
                  <a:srgbClr val="800000"/>
                </a:solidFill>
                <a:latin typeface="Arial" charset="0"/>
                <a:ea typeface="宋体" charset="-122"/>
              </a:rPr>
              <a:t> prepare </a:t>
            </a:r>
            <a:r>
              <a:rPr lang="en-US" altLang="zh-CN" dirty="0">
                <a:solidFill>
                  <a:srgbClr val="800000"/>
                </a:solidFill>
                <a:latin typeface="Arial" charset="0"/>
                <a:ea typeface="宋体" charset="-122"/>
              </a:rPr>
              <a:t>s </a:t>
            </a:r>
            <a:r>
              <a:rPr lang="en-US" altLang="zh-CN" b="1" dirty="0">
                <a:solidFill>
                  <a:srgbClr val="800000"/>
                </a:solidFill>
                <a:latin typeface="Arial" charset="0"/>
                <a:ea typeface="宋体" charset="-122"/>
              </a:rPr>
              <a:t>from</a:t>
            </a:r>
            <a:r>
              <a:rPr lang="en-US" altLang="zh-CN" dirty="0">
                <a:solidFill>
                  <a:srgbClr val="800000"/>
                </a:solidFill>
                <a:latin typeface="Arial" charset="0"/>
                <a:ea typeface="宋体" charset="-122"/>
              </a:rPr>
              <a:t> select name from account where balance &gt; :v1</a:t>
            </a:r>
          </a:p>
          <a:p>
            <a:r>
              <a:rPr lang="en-US" altLang="zh-CN" b="1" dirty="0">
                <a:solidFill>
                  <a:srgbClr val="800000"/>
                </a:solidFill>
                <a:latin typeface="Arial" charset="0"/>
                <a:ea typeface="宋体" charset="-122"/>
              </a:rPr>
              <a:t>exec </a:t>
            </a:r>
            <a:r>
              <a:rPr lang="en-US" altLang="zh-CN" b="1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sql</a:t>
            </a:r>
            <a:r>
              <a:rPr lang="en-US" altLang="zh-CN" b="1" dirty="0">
                <a:solidFill>
                  <a:srgbClr val="800000"/>
                </a:solidFill>
                <a:latin typeface="Arial" charset="0"/>
                <a:ea typeface="宋体" charset="-122"/>
              </a:rPr>
              <a:t> open </a:t>
            </a:r>
            <a:r>
              <a:rPr lang="en-US" altLang="zh-CN" dirty="0">
                <a:solidFill>
                  <a:srgbClr val="800000"/>
                </a:solidFill>
                <a:latin typeface="Arial" charset="0"/>
                <a:ea typeface="宋体" charset="-122"/>
              </a:rPr>
              <a:t>&lt;</a:t>
            </a:r>
            <a:r>
              <a:rPr lang="en-US" altLang="zh-CN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cname</a:t>
            </a:r>
            <a:r>
              <a:rPr lang="en-US" altLang="zh-CN" dirty="0">
                <a:solidFill>
                  <a:srgbClr val="800000"/>
                </a:solidFill>
                <a:latin typeface="Arial" charset="0"/>
                <a:ea typeface="宋体" charset="-122"/>
              </a:rPr>
              <a:t>&gt; </a:t>
            </a:r>
            <a:r>
              <a:rPr lang="en-US" altLang="zh-CN" b="1" dirty="0">
                <a:solidFill>
                  <a:srgbClr val="800000"/>
                </a:solidFill>
                <a:latin typeface="Arial" charset="0"/>
                <a:ea typeface="宋体" charset="-122"/>
              </a:rPr>
              <a:t>using </a:t>
            </a:r>
            <a:r>
              <a:rPr lang="en-US" altLang="zh-CN" dirty="0">
                <a:solidFill>
                  <a:srgbClr val="800000"/>
                </a:solidFill>
                <a:latin typeface="Arial" charset="0"/>
                <a:ea typeface="宋体" charset="-122"/>
              </a:rPr>
              <a:t>:var1, ..., :</a:t>
            </a:r>
            <a:r>
              <a:rPr lang="en-US" altLang="zh-CN" dirty="0" err="1">
                <a:solidFill>
                  <a:srgbClr val="800000"/>
                </a:solidFill>
                <a:latin typeface="Arial" charset="0"/>
                <a:ea typeface="宋体" charset="-122"/>
              </a:rPr>
              <a:t>varn</a:t>
            </a:r>
            <a:r>
              <a:rPr lang="en-US" altLang="zh-CN" dirty="0">
                <a:solidFill>
                  <a:srgbClr val="800000"/>
                </a:solidFill>
                <a:latin typeface="Arial" charset="0"/>
                <a:ea typeface="宋体" charset="-122"/>
              </a:rPr>
              <a:t>;</a:t>
            </a:r>
          </a:p>
          <a:p>
            <a:r>
              <a:rPr lang="en-US" altLang="zh-CN" dirty="0">
                <a:latin typeface="Arial" charset="0"/>
                <a:ea typeface="宋体" charset="-122"/>
              </a:rPr>
              <a:t>We must know the table name, the number of attributes in the select clause and their data types </a:t>
            </a:r>
            <a:r>
              <a:rPr lang="en-US" altLang="zh-CN" b="1" dirty="0">
                <a:latin typeface="Arial" charset="0"/>
                <a:ea typeface="宋体" charset="-122"/>
              </a:rPr>
              <a:t>at compile time</a:t>
            </a:r>
            <a:r>
              <a:rPr lang="en-US" altLang="zh-CN" dirty="0">
                <a:latin typeface="Arial" charset="0"/>
                <a:ea typeface="宋体" charset="-122"/>
              </a:rPr>
              <a:t>.</a:t>
            </a:r>
          </a:p>
          <a:p>
            <a:r>
              <a:rPr lang="en-US" altLang="zh-CN" dirty="0">
                <a:latin typeface="Arial" charset="0"/>
                <a:ea typeface="宋体" charset="-122"/>
              </a:rPr>
              <a:t>We cannot do dynamic selects without knowing which table and what attributes </a:t>
            </a:r>
            <a:r>
              <a:rPr lang="en-US" altLang="zh-CN" b="1" dirty="0">
                <a:latin typeface="Arial" charset="0"/>
                <a:ea typeface="宋体" charset="-122"/>
              </a:rPr>
              <a:t>at compile time</a:t>
            </a:r>
            <a:r>
              <a:rPr lang="en-US" altLang="zh-CN" dirty="0">
                <a:latin typeface="Arial" charset="0"/>
                <a:ea typeface="宋体" charset="-122"/>
              </a:rPr>
              <a:t> </a:t>
            </a:r>
          </a:p>
          <a:p>
            <a:r>
              <a:rPr lang="en-US" altLang="zh-CN" dirty="0">
                <a:latin typeface="Arial" charset="0"/>
                <a:ea typeface="宋体" charset="-122"/>
              </a:rPr>
              <a:t>Solution </a:t>
            </a:r>
            <a:r>
              <a:rPr lang="en-US" altLang="zh-CN" b="1" dirty="0">
                <a:solidFill>
                  <a:srgbClr val="800000"/>
                </a:solidFill>
                <a:latin typeface="Arial" charset="0"/>
                <a:ea typeface="宋体" charset="-122"/>
              </a:rPr>
              <a:t>Method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282BCD02-1A74-184C-BC49-A5F279F00CF1}" type="slidenum">
              <a:rPr lang="en-US" altLang="en-US" smtClean="0"/>
              <a:pPr>
                <a:defRPr/>
              </a:pPr>
              <a:t>47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290936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标题 1"/>
          <p:cNvSpPr>
            <a:spLocks noGrp="1"/>
          </p:cNvSpPr>
          <p:nvPr>
            <p:ph type="title"/>
          </p:nvPr>
        </p:nvSpPr>
        <p:spPr>
          <a:xfrm>
            <a:off x="381000" y="36513"/>
            <a:ext cx="8447088" cy="992187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宋体" charset="-122"/>
              </a:rPr>
              <a:t>Relationship Between Embedded SQLs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785290" y="1646238"/>
            <a:ext cx="2820003" cy="644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dirty="0" smtClean="0">
                <a:latin typeface="Arial" charset="0"/>
              </a:rPr>
              <a:t>Static SQL</a:t>
            </a:r>
            <a:endParaRPr kumimoji="0" lang="zh-CN" altLang="en-US" dirty="0">
              <a:latin typeface="Arial" charset="0"/>
            </a:endParaRPr>
          </a:p>
        </p:txBody>
      </p:sp>
      <p:sp>
        <p:nvSpPr>
          <p:cNvPr id="19" name="下箭头 18"/>
          <p:cNvSpPr>
            <a:spLocks noChangeArrowheads="1"/>
          </p:cNvSpPr>
          <p:nvPr/>
        </p:nvSpPr>
        <p:spPr bwMode="auto">
          <a:xfrm>
            <a:off x="5574774" y="2290763"/>
            <a:ext cx="360363" cy="1295400"/>
          </a:xfrm>
          <a:prstGeom prst="downArrow">
            <a:avLst>
              <a:gd name="adj1" fmla="val 50000"/>
              <a:gd name="adj2" fmla="val 49993"/>
            </a:avLst>
          </a:prstGeom>
          <a:gradFill rotWithShape="1">
            <a:gsLst>
              <a:gs pos="0">
                <a:srgbClr val="000000"/>
              </a:gs>
              <a:gs pos="80000">
                <a:srgbClr val="000000"/>
              </a:gs>
              <a:gs pos="100000">
                <a:srgbClr val="000000"/>
              </a:gs>
            </a:gsLst>
            <a:lin ang="16200000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2000">
              <a:solidFill>
                <a:srgbClr val="FFFFFF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3" name="下箭头 22"/>
          <p:cNvSpPr>
            <a:spLocks noChangeArrowheads="1"/>
          </p:cNvSpPr>
          <p:nvPr/>
        </p:nvSpPr>
        <p:spPr bwMode="auto">
          <a:xfrm>
            <a:off x="4422249" y="3586163"/>
            <a:ext cx="360363" cy="588962"/>
          </a:xfrm>
          <a:prstGeom prst="downArrow">
            <a:avLst>
              <a:gd name="adj1" fmla="val 50000"/>
              <a:gd name="adj2" fmla="val 49999"/>
            </a:avLst>
          </a:prstGeom>
          <a:gradFill rotWithShape="1">
            <a:gsLst>
              <a:gs pos="0">
                <a:srgbClr val="000000"/>
              </a:gs>
              <a:gs pos="80000">
                <a:srgbClr val="000000"/>
              </a:gs>
              <a:gs pos="100000">
                <a:srgbClr val="000000"/>
              </a:gs>
            </a:gsLst>
            <a:lin ang="16200000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2000">
              <a:solidFill>
                <a:srgbClr val="FFFFFF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4" name="矩形 3"/>
          <p:cNvSpPr>
            <a:spLocks noChangeArrowheads="1"/>
          </p:cNvSpPr>
          <p:nvPr/>
        </p:nvSpPr>
        <p:spPr bwMode="auto">
          <a:xfrm>
            <a:off x="472922" y="2392137"/>
            <a:ext cx="387317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200" dirty="0">
                <a:latin typeface="Arial" charset="0"/>
              </a:rPr>
              <a:t>execute immediate DDL,DML</a:t>
            </a:r>
            <a:endParaRPr kumimoji="0" lang="zh-CN" altLang="en-US" sz="2200" dirty="0">
              <a:latin typeface="Arial" charset="0"/>
            </a:endParaRPr>
          </a:p>
        </p:txBody>
      </p:sp>
      <p:sp>
        <p:nvSpPr>
          <p:cNvPr id="25" name="矩形 3"/>
          <p:cNvSpPr>
            <a:spLocks noChangeArrowheads="1"/>
          </p:cNvSpPr>
          <p:nvPr/>
        </p:nvSpPr>
        <p:spPr bwMode="auto">
          <a:xfrm>
            <a:off x="-108520" y="3659188"/>
            <a:ext cx="46858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dirty="0" err="1">
                <a:latin typeface="Arial" charset="0"/>
              </a:rPr>
              <a:t>vars</a:t>
            </a:r>
            <a:r>
              <a:rPr kumimoji="0" lang="en-US" altLang="zh-CN" sz="2400" dirty="0">
                <a:latin typeface="Arial" charset="0"/>
              </a:rPr>
              <a:t>, prepare, execute DDL,DML</a:t>
            </a:r>
            <a:endParaRPr kumimoji="0" lang="zh-CN" altLang="en-US" sz="2400" dirty="0">
              <a:latin typeface="Arial" charset="0"/>
            </a:endParaRPr>
          </a:p>
        </p:txBody>
      </p:sp>
      <p:sp>
        <p:nvSpPr>
          <p:cNvPr id="26" name="矩形 3"/>
          <p:cNvSpPr>
            <a:spLocks noChangeArrowheads="1"/>
          </p:cNvSpPr>
          <p:nvPr/>
        </p:nvSpPr>
        <p:spPr bwMode="auto">
          <a:xfrm>
            <a:off x="5796136" y="2852936"/>
            <a:ext cx="345158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200" dirty="0" err="1" smtClean="0">
                <a:latin typeface="Arial" charset="0"/>
              </a:rPr>
              <a:t>vars</a:t>
            </a:r>
            <a:r>
              <a:rPr kumimoji="0" lang="en-US" altLang="zh-CN" sz="2200" dirty="0" smtClean="0">
                <a:latin typeface="Arial" charset="0"/>
              </a:rPr>
              <a:t>, </a:t>
            </a:r>
            <a:r>
              <a:rPr kumimoji="0" lang="en-US" altLang="zh-CN" sz="2200" dirty="0">
                <a:latin typeface="Arial" charset="0"/>
              </a:rPr>
              <a:t>prepare, execute QL</a:t>
            </a:r>
            <a:endParaRPr kumimoji="0" lang="zh-CN" altLang="en-US" sz="2200" dirty="0">
              <a:latin typeface="Arial" charset="0"/>
            </a:endParaRPr>
          </a:p>
        </p:txBody>
      </p:sp>
      <p:sp>
        <p:nvSpPr>
          <p:cNvPr id="27" name="矩形 3"/>
          <p:cNvSpPr>
            <a:spLocks noChangeArrowheads="1"/>
          </p:cNvSpPr>
          <p:nvPr/>
        </p:nvSpPr>
        <p:spPr bwMode="auto">
          <a:xfrm>
            <a:off x="5994374" y="4955008"/>
            <a:ext cx="11769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>
                <a:latin typeface="Arial" charset="0"/>
              </a:rPr>
              <a:t>any QL</a:t>
            </a:r>
            <a:endParaRPr kumimoji="0" lang="zh-CN" altLang="en-US" sz="2400" dirty="0">
              <a:latin typeface="Arial" charset="0"/>
            </a:endParaRPr>
          </a:p>
        </p:txBody>
      </p:sp>
      <p:sp>
        <p:nvSpPr>
          <p:cNvPr id="28" name="矩形 3"/>
          <p:cNvSpPr>
            <a:spLocks noChangeArrowheads="1"/>
          </p:cNvSpPr>
          <p:nvPr/>
        </p:nvSpPr>
        <p:spPr bwMode="auto">
          <a:xfrm>
            <a:off x="2299382" y="4924425"/>
            <a:ext cx="227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dirty="0">
                <a:latin typeface="Arial" charset="0"/>
              </a:rPr>
              <a:t>any DDL, DML </a:t>
            </a:r>
            <a:endParaRPr kumimoji="0" lang="zh-CN" altLang="en-US" sz="2400" dirty="0">
              <a:latin typeface="Arial" charset="0"/>
            </a:endParaRP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3990449" y="5462588"/>
            <a:ext cx="2305050" cy="644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dirty="0" smtClean="0">
                <a:latin typeface="Arial" charset="0"/>
              </a:rPr>
              <a:t>Method 4</a:t>
            </a:r>
            <a:endParaRPr kumimoji="0" lang="zh-CN" altLang="en-US" dirty="0">
              <a:latin typeface="Arial" charset="0"/>
            </a:endParaRP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5431899" y="3590925"/>
            <a:ext cx="2303463" cy="64293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dirty="0" smtClean="0">
                <a:latin typeface="Arial" charset="0"/>
              </a:rPr>
              <a:t>Method 3</a:t>
            </a:r>
            <a:endParaRPr kumimoji="0" lang="zh-CN" altLang="en-US" dirty="0">
              <a:latin typeface="Arial" charset="0"/>
            </a:endParaRPr>
          </a:p>
        </p:txBody>
      </p:sp>
      <p:sp>
        <p:nvSpPr>
          <p:cNvPr id="43" name="矩形 42"/>
          <p:cNvSpPr>
            <a:spLocks noChangeArrowheads="1"/>
          </p:cNvSpPr>
          <p:nvPr/>
        </p:nvSpPr>
        <p:spPr bwMode="auto">
          <a:xfrm>
            <a:off x="2623612" y="2892425"/>
            <a:ext cx="2303462" cy="644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dirty="0" smtClean="0">
                <a:latin typeface="Arial" charset="0"/>
              </a:rPr>
              <a:t>Method 1</a:t>
            </a:r>
            <a:endParaRPr kumimoji="0" lang="zh-CN" altLang="en-US" dirty="0">
              <a:latin typeface="Arial" charset="0"/>
            </a:endParaRPr>
          </a:p>
        </p:txBody>
      </p:sp>
      <p:sp>
        <p:nvSpPr>
          <p:cNvPr id="45" name="矩形 44"/>
          <p:cNvSpPr>
            <a:spLocks noChangeArrowheads="1"/>
          </p:cNvSpPr>
          <p:nvPr/>
        </p:nvSpPr>
        <p:spPr bwMode="auto">
          <a:xfrm>
            <a:off x="2623612" y="4187825"/>
            <a:ext cx="2303462" cy="644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dirty="0" smtClean="0">
                <a:latin typeface="Arial" charset="0"/>
              </a:rPr>
              <a:t>Method 2</a:t>
            </a:r>
            <a:endParaRPr kumimoji="0" lang="zh-CN" altLang="en-US" dirty="0">
              <a:latin typeface="Arial" charset="0"/>
            </a:endParaRPr>
          </a:p>
        </p:txBody>
      </p:sp>
      <p:sp>
        <p:nvSpPr>
          <p:cNvPr id="53" name="矩形 3"/>
          <p:cNvSpPr>
            <a:spLocks noChangeArrowheads="1"/>
          </p:cNvSpPr>
          <p:nvPr/>
        </p:nvSpPr>
        <p:spPr bwMode="auto">
          <a:xfrm>
            <a:off x="3785290" y="1210130"/>
            <a:ext cx="282000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200" dirty="0">
                <a:latin typeface="Arial" charset="0"/>
              </a:rPr>
              <a:t>Static DDL, DML, QL</a:t>
            </a:r>
            <a:endParaRPr kumimoji="0" lang="zh-CN" altLang="en-US" sz="2200" dirty="0">
              <a:latin typeface="Arial" charset="0"/>
            </a:endParaRPr>
          </a:p>
        </p:txBody>
      </p:sp>
      <p:sp>
        <p:nvSpPr>
          <p:cNvPr id="55" name="下箭头 54"/>
          <p:cNvSpPr>
            <a:spLocks noChangeArrowheads="1"/>
          </p:cNvSpPr>
          <p:nvPr/>
        </p:nvSpPr>
        <p:spPr bwMode="auto">
          <a:xfrm>
            <a:off x="4422249" y="4870450"/>
            <a:ext cx="360363" cy="588963"/>
          </a:xfrm>
          <a:prstGeom prst="downArrow">
            <a:avLst>
              <a:gd name="adj1" fmla="val 50000"/>
              <a:gd name="adj2" fmla="val 49999"/>
            </a:avLst>
          </a:prstGeom>
          <a:gradFill rotWithShape="1">
            <a:gsLst>
              <a:gs pos="0">
                <a:srgbClr val="000000"/>
              </a:gs>
              <a:gs pos="80000">
                <a:srgbClr val="000000"/>
              </a:gs>
              <a:gs pos="100000">
                <a:srgbClr val="000000"/>
              </a:gs>
            </a:gsLst>
            <a:lin ang="16200000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FFFFFF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56" name="下箭头 55"/>
          <p:cNvSpPr>
            <a:spLocks noChangeArrowheads="1"/>
          </p:cNvSpPr>
          <p:nvPr/>
        </p:nvSpPr>
        <p:spPr bwMode="auto">
          <a:xfrm>
            <a:off x="4422249" y="2290763"/>
            <a:ext cx="360363" cy="588962"/>
          </a:xfrm>
          <a:prstGeom prst="downArrow">
            <a:avLst>
              <a:gd name="adj1" fmla="val 50000"/>
              <a:gd name="adj2" fmla="val 49999"/>
            </a:avLst>
          </a:prstGeom>
          <a:gradFill rotWithShape="1">
            <a:gsLst>
              <a:gs pos="0">
                <a:srgbClr val="000000"/>
              </a:gs>
              <a:gs pos="80000">
                <a:srgbClr val="000000"/>
              </a:gs>
              <a:gs pos="100000">
                <a:srgbClr val="000000"/>
              </a:gs>
            </a:gsLst>
            <a:lin ang="16200000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2000">
              <a:solidFill>
                <a:srgbClr val="FFFFFF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58" name="下箭头 57"/>
          <p:cNvSpPr>
            <a:spLocks noChangeArrowheads="1"/>
          </p:cNvSpPr>
          <p:nvPr/>
        </p:nvSpPr>
        <p:spPr bwMode="auto">
          <a:xfrm>
            <a:off x="5574774" y="4284663"/>
            <a:ext cx="360363" cy="1174750"/>
          </a:xfrm>
          <a:prstGeom prst="down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000000"/>
              </a:gs>
              <a:gs pos="80000">
                <a:srgbClr val="000000"/>
              </a:gs>
              <a:gs pos="100000">
                <a:srgbClr val="000000"/>
              </a:gs>
            </a:gsLst>
            <a:lin ang="16200000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2000">
              <a:solidFill>
                <a:srgbClr val="FFFFFF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2417138" y="2492896"/>
            <a:ext cx="5544616" cy="3744415"/>
          </a:xfrm>
          <a:prstGeom prst="roundRect">
            <a:avLst>
              <a:gd name="adj" fmla="val 16208"/>
            </a:avLst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29306" y="6237312"/>
            <a:ext cx="24016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990101"/>
                </a:solidFill>
              </a:rPr>
              <a:t>Dynamic </a:t>
            </a:r>
            <a:r>
              <a:rPr lang="en-US" altLang="zh-CN" sz="2800" dirty="0">
                <a:solidFill>
                  <a:srgbClr val="990101"/>
                </a:solidFill>
              </a:rPr>
              <a:t>SQL</a:t>
            </a:r>
            <a:endParaRPr lang="zh-CN" altLang="en-US" sz="2800" dirty="0">
              <a:solidFill>
                <a:srgbClr val="99010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282BCD02-1A74-184C-BC49-A5F279F00CF1}" type="slidenum">
              <a:rPr lang="en-US" altLang="en-US" smtClean="0"/>
              <a:pPr>
                <a:defRPr/>
              </a:pPr>
              <a:t>48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3363645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 animBg="1"/>
      <p:bldP spid="23" grpId="0" animBg="1"/>
      <p:bldP spid="24" grpId="0"/>
      <p:bldP spid="25" grpId="0"/>
      <p:bldP spid="26" grpId="0"/>
      <p:bldP spid="27" grpId="0"/>
      <p:bldP spid="28" grpId="0"/>
      <p:bldP spid="39" grpId="0" animBg="1"/>
      <p:bldP spid="41" grpId="0" animBg="1"/>
      <p:bldP spid="43" grpId="0" animBg="1"/>
      <p:bldP spid="45" grpId="0" animBg="1"/>
      <p:bldP spid="53" grpId="0"/>
      <p:bldP spid="55" grpId="0" animBg="1"/>
      <p:bldP spid="56" grpId="0" animBg="1"/>
      <p:bldP spid="58" grpId="0" animBg="1"/>
      <p:bldP spid="2" grpId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1"/>
          <p:cNvSpPr>
            <a:spLocks noGrp="1"/>
          </p:cNvSpPr>
          <p:nvPr>
            <p:ph type="title"/>
          </p:nvPr>
        </p:nvSpPr>
        <p:spPr>
          <a:xfrm>
            <a:off x="-1" y="0"/>
            <a:ext cx="9109075" cy="836712"/>
          </a:xfrm>
        </p:spPr>
        <p:txBody>
          <a:bodyPr/>
          <a:lstStyle/>
          <a:p>
            <a:r>
              <a:rPr lang="en-US" altLang="zh-CN">
                <a:latin typeface="Arial" charset="0"/>
                <a:ea typeface="宋体" charset="-122"/>
              </a:rPr>
              <a:t>Embedded SQL Program Structure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381000" y="990600"/>
            <a:ext cx="8294688" cy="5408613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SzPct val="100000"/>
              <a:buFont typeface="+mj-lt"/>
              <a:buAutoNum type="arabicPeriod"/>
              <a:defRPr/>
            </a:pPr>
            <a:r>
              <a:rPr lang="en-CA" altLang="zh-CN" sz="3200" dirty="0">
                <a:latin typeface="Arial" charset="0"/>
              </a:rPr>
              <a:t>Declaration Section </a:t>
            </a:r>
          </a:p>
          <a:p>
            <a:pPr marL="514350" indent="-514350">
              <a:lnSpc>
                <a:spcPct val="150000"/>
              </a:lnSpc>
              <a:buSzPct val="100000"/>
              <a:buFont typeface="+mj-lt"/>
              <a:buAutoNum type="arabicPeriod"/>
              <a:defRPr/>
            </a:pPr>
            <a:r>
              <a:rPr lang="en-CA" altLang="zh-CN" sz="3200" dirty="0">
                <a:latin typeface="Arial" charset="0"/>
              </a:rPr>
              <a:t>Database Connection Section</a:t>
            </a:r>
          </a:p>
          <a:p>
            <a:pPr marL="514350" indent="-514350">
              <a:lnSpc>
                <a:spcPct val="150000"/>
              </a:lnSpc>
              <a:buSzPct val="100000"/>
              <a:buFont typeface="+mj-lt"/>
              <a:buAutoNum type="arabicPeriod"/>
              <a:defRPr/>
            </a:pPr>
            <a:r>
              <a:rPr lang="en-CA" altLang="zh-CN" sz="3200" dirty="0">
                <a:latin typeface="Arial" charset="0"/>
              </a:rPr>
              <a:t>Database Manipulation Section</a:t>
            </a:r>
          </a:p>
          <a:p>
            <a:pPr marL="514350" indent="-514350">
              <a:lnSpc>
                <a:spcPct val="150000"/>
              </a:lnSpc>
              <a:buSzPct val="100000"/>
              <a:buFont typeface="+mj-lt"/>
              <a:buAutoNum type="arabicPeriod"/>
              <a:defRPr/>
            </a:pPr>
            <a:r>
              <a:rPr lang="en-CA" altLang="zh-CN" sz="3200" dirty="0">
                <a:latin typeface="Arial" charset="0"/>
              </a:rPr>
              <a:t>Database Disconnect Section</a:t>
            </a:r>
          </a:p>
          <a:p>
            <a:pPr marL="514350" indent="-514350">
              <a:lnSpc>
                <a:spcPct val="150000"/>
              </a:lnSpc>
              <a:buSzPct val="100000"/>
              <a:buFont typeface="+mj-lt"/>
              <a:buAutoNum type="arabicPeriod"/>
              <a:defRPr/>
            </a:pPr>
            <a:r>
              <a:rPr lang="en-CA" altLang="zh-CN" sz="3200" dirty="0">
                <a:latin typeface="Arial" charset="0"/>
              </a:rPr>
              <a:t>Error Handling Section</a:t>
            </a:r>
          </a:p>
          <a:p>
            <a:pPr>
              <a:lnSpc>
                <a:spcPct val="150000"/>
              </a:lnSpc>
              <a:buSzPct val="100000"/>
              <a:defRPr/>
            </a:pPr>
            <a:endParaRPr lang="zh-CN" altLang="en-US" dirty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282BCD02-1A74-184C-BC49-A5F279F00CF1}" type="slidenum">
              <a:rPr lang="en-US" altLang="en-US" smtClean="0"/>
              <a:pPr>
                <a:defRPr/>
              </a:pPr>
              <a:t>5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8987083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1"/>
          <p:cNvSpPr>
            <a:spLocks noGrp="1"/>
          </p:cNvSpPr>
          <p:nvPr>
            <p:ph type="title"/>
          </p:nvPr>
        </p:nvSpPr>
        <p:spPr>
          <a:xfrm>
            <a:off x="0" y="1586"/>
            <a:ext cx="9109075" cy="835126"/>
          </a:xfrm>
        </p:spPr>
        <p:txBody>
          <a:bodyPr/>
          <a:lstStyle/>
          <a:p>
            <a:r>
              <a:rPr lang="en-CA" altLang="zh-CN">
                <a:latin typeface="Arial" charset="0"/>
                <a:ea typeface="宋体" charset="-122"/>
              </a:rPr>
              <a:t>Error Processing Section</a:t>
            </a: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1266" name="内容占位符 2"/>
          <p:cNvSpPr>
            <a:spLocks noGrp="1"/>
          </p:cNvSpPr>
          <p:nvPr>
            <p:ph idx="1"/>
          </p:nvPr>
        </p:nvSpPr>
        <p:spPr>
          <a:xfrm>
            <a:off x="146032" y="980728"/>
            <a:ext cx="8540768" cy="5591176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charset="0"/>
                <a:ea typeface="宋体" charset="-122"/>
              </a:rPr>
              <a:t>Oracle reports any errors or warnings in SQLCA</a:t>
            </a:r>
          </a:p>
          <a:p>
            <a:pPr eaLnBrk="1" hangingPunct="1"/>
            <a:r>
              <a:rPr lang="en-US" altLang="zh-CN" dirty="0">
                <a:latin typeface="Arial" charset="0"/>
                <a:ea typeface="宋体" charset="-122"/>
              </a:rPr>
              <a:t>Two way to handle errors</a:t>
            </a:r>
          </a:p>
          <a:p>
            <a:pPr lvl="1" eaLnBrk="1" hangingPunct="1"/>
            <a:r>
              <a:rPr lang="en-US" altLang="zh-CN" sz="2800" dirty="0">
                <a:solidFill>
                  <a:schemeClr val="tx2"/>
                </a:solidFill>
                <a:latin typeface="Arial" charset="0"/>
                <a:ea typeface="宋体" charset="-122"/>
              </a:rPr>
              <a:t>implicit handling</a:t>
            </a:r>
          </a:p>
          <a:p>
            <a:pPr lvl="1" eaLnBrk="1" hangingPunct="1">
              <a:buNone/>
            </a:pPr>
            <a:r>
              <a:rPr lang="en-US" altLang="zh-CN" sz="2800" dirty="0">
                <a:solidFill>
                  <a:schemeClr val="tx2"/>
                </a:solidFill>
                <a:latin typeface="Arial" charset="0"/>
                <a:ea typeface="宋体" charset="-122"/>
              </a:rPr>
              <a:t>    </a:t>
            </a:r>
            <a:r>
              <a:rPr lang="en-US" altLang="zh-CN" sz="2800" dirty="0">
                <a:solidFill>
                  <a:srgbClr val="C00000"/>
                </a:solidFill>
                <a:latin typeface="Arial" charset="0"/>
                <a:ea typeface="宋体" charset="-122"/>
              </a:rPr>
              <a:t>use the </a:t>
            </a:r>
            <a:r>
              <a:rPr lang="en-US" altLang="zh-CN" sz="2800" b="1" dirty="0">
                <a:solidFill>
                  <a:srgbClr val="C00000"/>
                </a:solidFill>
                <a:latin typeface="Arial" charset="0"/>
                <a:ea typeface="宋体" charset="-122"/>
              </a:rPr>
              <a:t>whenever</a:t>
            </a:r>
            <a:r>
              <a:rPr lang="en-US" altLang="zh-CN" sz="2800" dirty="0">
                <a:solidFill>
                  <a:srgbClr val="C00000"/>
                </a:solidFill>
                <a:latin typeface="Arial" charset="0"/>
                <a:ea typeface="宋体" charset="-122"/>
              </a:rPr>
              <a:t> statement   </a:t>
            </a:r>
          </a:p>
          <a:p>
            <a:pPr lvl="1" eaLnBrk="1" hangingPunct="1"/>
            <a:r>
              <a:rPr lang="en-US" altLang="zh-CN" sz="2800" dirty="0" smtClean="0">
                <a:solidFill>
                  <a:schemeClr val="tx2"/>
                </a:solidFill>
                <a:latin typeface="Arial" charset="0"/>
                <a:ea typeface="宋体" charset="-122"/>
              </a:rPr>
              <a:t>explicit </a:t>
            </a:r>
            <a:r>
              <a:rPr lang="en-US" altLang="zh-CN" sz="2800" dirty="0">
                <a:solidFill>
                  <a:schemeClr val="tx2"/>
                </a:solidFill>
                <a:latin typeface="Arial" charset="0"/>
                <a:ea typeface="宋体" charset="-122"/>
              </a:rPr>
              <a:t>handling</a:t>
            </a:r>
          </a:p>
          <a:p>
            <a:pPr marL="857250" lvl="2" indent="0" eaLnBrk="1" hangingPunct="1">
              <a:buNone/>
            </a:pPr>
            <a:r>
              <a:rPr lang="en-US" altLang="zh-CN" sz="2800" dirty="0" smtClean="0">
                <a:solidFill>
                  <a:srgbClr val="C00000"/>
                </a:solidFill>
                <a:latin typeface="Arial" charset="0"/>
                <a:ea typeface="宋体" charset="-122"/>
              </a:rPr>
              <a:t>write </a:t>
            </a:r>
            <a:r>
              <a:rPr lang="en-US" altLang="zh-CN" sz="2800" dirty="0">
                <a:solidFill>
                  <a:srgbClr val="C00000"/>
                </a:solidFill>
                <a:latin typeface="Arial" charset="0"/>
                <a:ea typeface="宋体" charset="-122"/>
              </a:rPr>
              <a:t>code to check the </a:t>
            </a:r>
            <a:r>
              <a:rPr lang="en-US" altLang="zh-CN" sz="2800" b="1" dirty="0" err="1">
                <a:solidFill>
                  <a:srgbClr val="C00000"/>
                </a:solidFill>
                <a:latin typeface="Arial" charset="0"/>
                <a:ea typeface="宋体" charset="-122"/>
              </a:rPr>
              <a:t>sqlca</a:t>
            </a:r>
            <a:r>
              <a:rPr lang="en-US" altLang="zh-CN" sz="2800" dirty="0">
                <a:solidFill>
                  <a:srgbClr val="C00000"/>
                </a:solidFill>
                <a:latin typeface="Arial" charset="0"/>
                <a:ea typeface="宋体" charset="-122"/>
              </a:rPr>
              <a:t> structure and </a:t>
            </a:r>
            <a:r>
              <a:rPr lang="en-US" altLang="zh-CN" sz="2800" dirty="0" smtClean="0">
                <a:solidFill>
                  <a:srgbClr val="C00000"/>
                </a:solidFill>
                <a:latin typeface="Arial" charset="0"/>
                <a:ea typeface="宋体" charset="-122"/>
              </a:rPr>
              <a:t>take </a:t>
            </a:r>
            <a:r>
              <a:rPr lang="en-US" altLang="zh-CN" sz="2800" dirty="0">
                <a:solidFill>
                  <a:srgbClr val="C00000"/>
                </a:solidFill>
                <a:latin typeface="Arial" charset="0"/>
                <a:ea typeface="宋体" charset="-122"/>
              </a:rPr>
              <a:t>appropriate </a:t>
            </a:r>
            <a:r>
              <a:rPr lang="en-US" altLang="zh-CN" sz="2800" dirty="0" smtClean="0">
                <a:solidFill>
                  <a:srgbClr val="C00000"/>
                </a:solidFill>
                <a:latin typeface="Arial" charset="0"/>
                <a:ea typeface="宋体" charset="-122"/>
              </a:rPr>
              <a:t>action</a:t>
            </a:r>
          </a:p>
          <a:p>
            <a:pPr marL="857250" lvl="2" indent="0" eaLnBrk="1" hangingPunct="1">
              <a:buNone/>
            </a:pPr>
            <a:endParaRPr lang="en-US" altLang="zh-CN" sz="2800" dirty="0">
              <a:solidFill>
                <a:srgbClr val="C00000"/>
              </a:solidFill>
              <a:latin typeface="Arial" charset="0"/>
              <a:ea typeface="宋体" charset="-122"/>
            </a:endParaRPr>
          </a:p>
          <a:p>
            <a:pPr lvl="1" eaLnBrk="1" hangingPunct="1">
              <a:buFont typeface="Wingdings" charset="2"/>
              <a:buNone/>
            </a:pPr>
            <a:endParaRPr lang="en-US" altLang="zh-CN" sz="2800" dirty="0">
              <a:solidFill>
                <a:srgbClr val="FF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282BCD02-1A74-184C-BC49-A5F279F00CF1}" type="slidenum">
              <a:rPr lang="en-US" altLang="en-US" smtClean="0"/>
              <a:pPr>
                <a:defRPr/>
              </a:pPr>
              <a:t>6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5969169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1" y="0"/>
            <a:ext cx="9109074" cy="836712"/>
          </a:xfrm>
        </p:spPr>
        <p:txBody>
          <a:bodyPr/>
          <a:lstStyle/>
          <a:p>
            <a:pPr marL="342900" indent="-342900"/>
            <a:r>
              <a:rPr lang="en-US" altLang="zh-CN" dirty="0">
                <a:latin typeface="Arial" charset="0"/>
                <a:ea typeface="宋体" charset="-122"/>
              </a:rPr>
              <a:t>Example: </a:t>
            </a:r>
            <a:r>
              <a:rPr lang="en-US" altLang="zh-CN" dirty="0" err="1">
                <a:latin typeface="Arial" charset="0"/>
                <a:ea typeface="宋体" charset="-122"/>
              </a:rPr>
              <a:t>cursor.pc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323528" y="993185"/>
            <a:ext cx="8294687" cy="5408613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charset="0"/>
                <a:ea typeface="宋体" charset="-122"/>
              </a:rPr>
              <a:t>In order to use SQLCA structure, we need</a:t>
            </a:r>
          </a:p>
          <a:p>
            <a:pPr lvl="1" eaLnBrk="1" hangingPunct="1"/>
            <a:r>
              <a:rPr lang="en-US" altLang="zh-CN" sz="2800" dirty="0">
                <a:latin typeface="Arial" charset="0"/>
                <a:ea typeface="宋体" charset="-122"/>
              </a:rPr>
              <a:t> exec </a:t>
            </a:r>
            <a:r>
              <a:rPr lang="en-US" altLang="zh-CN" sz="2800" dirty="0" err="1">
                <a:latin typeface="Arial" charset="0"/>
                <a:ea typeface="宋体" charset="-122"/>
              </a:rPr>
              <a:t>sql</a:t>
            </a:r>
            <a:r>
              <a:rPr lang="en-US" altLang="zh-CN" sz="2800" dirty="0">
                <a:latin typeface="Arial" charset="0"/>
                <a:ea typeface="宋体" charset="-122"/>
              </a:rPr>
              <a:t> include </a:t>
            </a:r>
            <a:r>
              <a:rPr lang="en-US" altLang="zh-CN" sz="2800" dirty="0" err="1">
                <a:latin typeface="Arial" charset="0"/>
                <a:ea typeface="宋体" charset="-122"/>
              </a:rPr>
              <a:t>sqlca</a:t>
            </a:r>
            <a:r>
              <a:rPr lang="en-US" altLang="zh-CN" sz="2800" dirty="0">
                <a:latin typeface="Arial" charset="0"/>
                <a:ea typeface="宋体" charset="-122"/>
              </a:rPr>
              <a:t>;</a:t>
            </a:r>
          </a:p>
          <a:p>
            <a:pPr eaLnBrk="1" hangingPunct="1"/>
            <a:r>
              <a:rPr lang="en-US" altLang="zh-CN" dirty="0">
                <a:latin typeface="Arial" charset="0"/>
                <a:ea typeface="宋体" charset="-122"/>
              </a:rPr>
              <a:t>Implicit Error Handling</a:t>
            </a:r>
            <a:endParaRPr lang="en-CA" altLang="zh-CN" dirty="0">
              <a:latin typeface="Arial" charset="0"/>
              <a:ea typeface="宋体" charset="-122"/>
            </a:endParaRPr>
          </a:p>
          <a:p>
            <a:pPr lvl="1" eaLnBrk="1" hangingPunct="1"/>
            <a:r>
              <a:rPr lang="en-CA" altLang="zh-CN" sz="2800" dirty="0" smtClean="0">
                <a:latin typeface="Arial" charset="0"/>
                <a:ea typeface="宋体" charset="-122"/>
              </a:rPr>
              <a:t>exec </a:t>
            </a:r>
            <a:r>
              <a:rPr lang="en-CA" altLang="zh-CN" sz="2800" dirty="0" err="1">
                <a:latin typeface="Arial" charset="0"/>
                <a:ea typeface="宋体" charset="-122"/>
              </a:rPr>
              <a:t>sql</a:t>
            </a:r>
            <a:r>
              <a:rPr lang="en-CA" altLang="zh-CN" sz="2800" dirty="0">
                <a:latin typeface="Arial" charset="0"/>
                <a:ea typeface="宋体" charset="-122"/>
              </a:rPr>
              <a:t> whenever </a:t>
            </a:r>
            <a:r>
              <a:rPr lang="en-CA" altLang="zh-CN" sz="2800" dirty="0" err="1">
                <a:latin typeface="Arial" charset="0"/>
                <a:ea typeface="宋体" charset="-122"/>
              </a:rPr>
              <a:t>sqlerror</a:t>
            </a:r>
            <a:r>
              <a:rPr lang="en-CA" altLang="zh-CN" sz="2800" dirty="0">
                <a:latin typeface="Arial" charset="0"/>
                <a:ea typeface="宋体" charset="-122"/>
              </a:rPr>
              <a:t> </a:t>
            </a:r>
            <a:r>
              <a:rPr lang="en-CA" altLang="zh-CN" sz="2800" dirty="0" err="1">
                <a:latin typeface="Arial" charset="0"/>
                <a:ea typeface="宋体" charset="-122"/>
              </a:rPr>
              <a:t>goto</a:t>
            </a:r>
            <a:r>
              <a:rPr lang="en-CA" altLang="zh-CN" sz="2800" dirty="0">
                <a:latin typeface="Arial" charset="0"/>
                <a:ea typeface="宋体" charset="-122"/>
              </a:rPr>
              <a:t> </a:t>
            </a:r>
            <a:r>
              <a:rPr lang="en-CA" altLang="zh-CN" sz="2800" dirty="0" smtClean="0">
                <a:latin typeface="Arial" charset="0"/>
                <a:ea typeface="宋体" charset="-122"/>
              </a:rPr>
              <a:t>error;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pPr lvl="1" eaLnBrk="1" hangingPunct="1"/>
            <a:r>
              <a:rPr lang="en-US" altLang="zh-CN" sz="2800" dirty="0" smtClean="0">
                <a:latin typeface="Arial" charset="0"/>
                <a:ea typeface="宋体" charset="-122"/>
              </a:rPr>
              <a:t>error</a:t>
            </a:r>
            <a:r>
              <a:rPr lang="en-US" altLang="zh-CN" sz="2800" dirty="0">
                <a:latin typeface="Arial" charset="0"/>
                <a:ea typeface="宋体" charset="-122"/>
              </a:rPr>
              <a:t>: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zh-CN" sz="2800" dirty="0">
                <a:latin typeface="Arial" charset="0"/>
                <a:ea typeface="宋体" charset="-122"/>
              </a:rPr>
              <a:t>      </a:t>
            </a:r>
            <a:r>
              <a:rPr lang="en-US" altLang="zh-CN" sz="2800" dirty="0" err="1">
                <a:latin typeface="Arial" charset="0"/>
                <a:ea typeface="宋体" charset="-122"/>
              </a:rPr>
              <a:t>printf</a:t>
            </a:r>
            <a:r>
              <a:rPr lang="en-US" altLang="zh-CN" sz="2800" dirty="0">
                <a:latin typeface="Arial" charset="0"/>
                <a:ea typeface="宋体" charset="-122"/>
              </a:rPr>
              <a:t>(“SQL errors!\n”);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zh-CN" sz="2800" dirty="0">
                <a:latin typeface="Arial" charset="0"/>
                <a:ea typeface="宋体" charset="-122"/>
              </a:rPr>
              <a:t>      exec </a:t>
            </a:r>
            <a:r>
              <a:rPr lang="en-US" altLang="zh-CN" sz="2800" dirty="0" err="1">
                <a:latin typeface="Arial" charset="0"/>
                <a:ea typeface="宋体" charset="-122"/>
              </a:rPr>
              <a:t>sql</a:t>
            </a:r>
            <a:r>
              <a:rPr lang="en-US" altLang="zh-CN" sz="2800" dirty="0">
                <a:latin typeface="Arial" charset="0"/>
                <a:ea typeface="宋体" charset="-122"/>
              </a:rPr>
              <a:t> rollback release;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zh-CN" sz="2800" dirty="0">
                <a:latin typeface="Arial" charset="0"/>
                <a:ea typeface="宋体" charset="-122"/>
              </a:rPr>
              <a:t>      exit(1);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zh-CN" sz="2800" dirty="0">
                <a:latin typeface="Arial" charset="0"/>
                <a:ea typeface="宋体" charset="-122"/>
              </a:rPr>
              <a:t>    }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zh-CN" sz="2800" dirty="0">
                <a:latin typeface="Arial" charset="0"/>
                <a:ea typeface="宋体" charset="-122"/>
              </a:rPr>
              <a:t> </a:t>
            </a:r>
            <a:endParaRPr lang="zh-CN" altLang="en-US" sz="2800" dirty="0">
              <a:latin typeface="Arial" charset="0"/>
              <a:ea typeface="宋体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282BCD02-1A74-184C-BC49-A5F279F00CF1}" type="slidenum">
              <a:rPr lang="en-US" altLang="en-US" smtClean="0"/>
              <a:pPr>
                <a:defRPr/>
              </a:pPr>
              <a:t>7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6924469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1" y="0"/>
            <a:ext cx="9109074" cy="836712"/>
          </a:xfrm>
        </p:spPr>
        <p:txBody>
          <a:bodyPr/>
          <a:lstStyle/>
          <a:p>
            <a:pPr marL="342900" indent="-342900"/>
            <a:r>
              <a:rPr lang="en-US" altLang="zh-CN">
                <a:latin typeface="Arial" charset="0"/>
                <a:ea typeface="宋体" charset="-122"/>
              </a:rPr>
              <a:t>Example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239713" y="980728"/>
            <a:ext cx="8652767" cy="4211638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charset="0"/>
                <a:ea typeface="宋体" charset="-122"/>
              </a:rPr>
              <a:t>In order to use SQLCA structure, we need</a:t>
            </a:r>
          </a:p>
          <a:p>
            <a:pPr lvl="1" eaLnBrk="1" hangingPunct="1"/>
            <a:r>
              <a:rPr lang="en-US" altLang="zh-CN" sz="2800" dirty="0">
                <a:latin typeface="Arial" charset="0"/>
                <a:ea typeface="宋体" charset="-122"/>
              </a:rPr>
              <a:t> exec </a:t>
            </a:r>
            <a:r>
              <a:rPr lang="en-US" altLang="zh-CN" sz="2800" dirty="0" err="1">
                <a:latin typeface="Arial" charset="0"/>
                <a:ea typeface="宋体" charset="-122"/>
              </a:rPr>
              <a:t>sql</a:t>
            </a:r>
            <a:r>
              <a:rPr lang="en-US" altLang="zh-CN" sz="2800" dirty="0">
                <a:latin typeface="Arial" charset="0"/>
                <a:ea typeface="宋体" charset="-122"/>
              </a:rPr>
              <a:t> include </a:t>
            </a:r>
            <a:r>
              <a:rPr lang="en-US" altLang="zh-CN" sz="2800" dirty="0" err="1">
                <a:latin typeface="Arial" charset="0"/>
                <a:ea typeface="宋体" charset="-122"/>
              </a:rPr>
              <a:t>sqlca</a:t>
            </a:r>
            <a:r>
              <a:rPr lang="en-US" altLang="zh-CN" sz="2800" dirty="0">
                <a:latin typeface="Arial" charset="0"/>
                <a:ea typeface="宋体" charset="-122"/>
              </a:rPr>
              <a:t>;</a:t>
            </a:r>
          </a:p>
          <a:p>
            <a:pPr eaLnBrk="1" hangingPunct="1"/>
            <a:r>
              <a:rPr lang="en-US" altLang="zh-CN" dirty="0">
                <a:latin typeface="Arial" charset="0"/>
                <a:ea typeface="宋体" charset="-122"/>
              </a:rPr>
              <a:t>Explicit Error Handling</a:t>
            </a:r>
            <a:endParaRPr lang="en-CA" altLang="zh-CN" dirty="0">
              <a:latin typeface="Arial" charset="0"/>
              <a:ea typeface="宋体" charset="-122"/>
            </a:endParaRPr>
          </a:p>
          <a:p>
            <a:pPr lvl="1"/>
            <a:r>
              <a:rPr lang="en-US" altLang="zh-CN" sz="2800" dirty="0">
                <a:latin typeface="Arial" charset="0"/>
                <a:ea typeface="宋体" charset="-122"/>
              </a:rPr>
              <a:t>if (</a:t>
            </a:r>
            <a:r>
              <a:rPr lang="en-US" altLang="zh-CN" sz="2800" dirty="0" err="1">
                <a:latin typeface="Arial" charset="0"/>
                <a:ea typeface="宋体" charset="-122"/>
              </a:rPr>
              <a:t>sqlca.sqlcode</a:t>
            </a:r>
            <a:r>
              <a:rPr lang="en-US" altLang="zh-CN" sz="2800" dirty="0">
                <a:latin typeface="Arial" charset="0"/>
                <a:ea typeface="宋体" charset="-122"/>
              </a:rPr>
              <a:t> == 0) {</a:t>
            </a:r>
          </a:p>
          <a:p>
            <a:pPr lvl="1">
              <a:buFont typeface="Wingdings" charset="2"/>
              <a:buNone/>
            </a:pPr>
            <a:r>
              <a:rPr lang="en-US" altLang="zh-CN" sz="2800" dirty="0">
                <a:latin typeface="Arial" charset="0"/>
                <a:ea typeface="宋体" charset="-122"/>
              </a:rPr>
              <a:t>        </a:t>
            </a:r>
            <a:r>
              <a:rPr lang="en-US" altLang="zh-CN" sz="2800" dirty="0" err="1">
                <a:latin typeface="Arial" charset="0"/>
                <a:ea typeface="宋体" charset="-122"/>
              </a:rPr>
              <a:t>printf</a:t>
            </a:r>
            <a:r>
              <a:rPr lang="en-US" altLang="zh-CN" sz="2800" dirty="0">
                <a:latin typeface="Arial" charset="0"/>
                <a:ea typeface="宋体" charset="-122"/>
              </a:rPr>
              <a:t>(“operation succeeded. "); }</a:t>
            </a:r>
          </a:p>
          <a:p>
            <a:pPr lvl="1">
              <a:buFont typeface="Wingdings" charset="2"/>
              <a:buNone/>
            </a:pPr>
            <a:r>
              <a:rPr lang="en-US" altLang="zh-CN" sz="2800" dirty="0">
                <a:latin typeface="Arial" charset="0"/>
                <a:ea typeface="宋体" charset="-122"/>
              </a:rPr>
              <a:t>   else if (</a:t>
            </a:r>
            <a:r>
              <a:rPr lang="en-US" altLang="zh-CN" sz="2800" dirty="0" err="1">
                <a:latin typeface="Arial" charset="0"/>
                <a:ea typeface="宋体" charset="-122"/>
              </a:rPr>
              <a:t>sqlca.sqlcode</a:t>
            </a:r>
            <a:r>
              <a:rPr lang="en-US" altLang="zh-CN" sz="2800" dirty="0">
                <a:latin typeface="Arial" charset="0"/>
                <a:ea typeface="宋体" charset="-122"/>
              </a:rPr>
              <a:t> &lt; 0) {</a:t>
            </a:r>
          </a:p>
          <a:p>
            <a:pPr lvl="1">
              <a:buFont typeface="Wingdings" charset="2"/>
              <a:buNone/>
            </a:pPr>
            <a:r>
              <a:rPr lang="en-US" altLang="zh-CN" sz="2800" dirty="0">
                <a:latin typeface="Arial" charset="0"/>
                <a:ea typeface="宋体" charset="-122"/>
              </a:rPr>
              <a:t>        </a:t>
            </a:r>
            <a:r>
              <a:rPr lang="en-US" altLang="zh-CN" sz="2800" dirty="0" err="1">
                <a:latin typeface="Arial" charset="0"/>
                <a:ea typeface="宋体" charset="-122"/>
              </a:rPr>
              <a:t>printf</a:t>
            </a:r>
            <a:r>
              <a:rPr lang="en-US" altLang="zh-CN" sz="2800" dirty="0">
                <a:latin typeface="Arial" charset="0"/>
                <a:ea typeface="宋体" charset="-122"/>
              </a:rPr>
              <a:t>(“operation  failed"); }</a:t>
            </a:r>
          </a:p>
          <a:p>
            <a:pPr lvl="1">
              <a:buFont typeface="Wingdings" charset="2"/>
              <a:buNone/>
            </a:pPr>
            <a:r>
              <a:rPr lang="en-US" altLang="zh-CN" sz="2800" dirty="0">
                <a:latin typeface="Arial" charset="0"/>
                <a:ea typeface="宋体" charset="-122"/>
              </a:rPr>
              <a:t>   else </a:t>
            </a:r>
            <a:r>
              <a:rPr lang="en-US" altLang="zh-CN" sz="2800" dirty="0" err="1">
                <a:latin typeface="Arial" charset="0"/>
                <a:ea typeface="宋体" charset="-122"/>
              </a:rPr>
              <a:t>printf</a:t>
            </a:r>
            <a:r>
              <a:rPr lang="en-US" altLang="zh-CN" sz="2800" dirty="0">
                <a:latin typeface="Arial" charset="0"/>
                <a:ea typeface="宋体" charset="-122"/>
              </a:rPr>
              <a:t>(“operation has warning"); </a:t>
            </a:r>
            <a:endParaRPr lang="zh-CN" altLang="en-US" sz="2800" dirty="0">
              <a:latin typeface="Arial" charset="0"/>
              <a:ea typeface="宋体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282BCD02-1A74-184C-BC49-A5F279F00CF1}" type="slidenum">
              <a:rPr lang="en-US" altLang="en-US" smtClean="0"/>
              <a:pPr>
                <a:defRPr/>
              </a:pPr>
              <a:t>8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14955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4624"/>
            <a:ext cx="8736013" cy="836712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charset="0"/>
                <a:ea typeface="宋体" charset="-122"/>
              </a:rPr>
              <a:t>Example: </a:t>
            </a:r>
            <a:r>
              <a:rPr lang="en-US" altLang="zh-CN" dirty="0" err="1">
                <a:latin typeface="Arial" charset="0"/>
                <a:ea typeface="宋体" charset="-122"/>
              </a:rPr>
              <a:t>cursor.pc</a:t>
            </a:r>
            <a:endParaRPr lang="en-US" altLang="zh-CN" dirty="0">
              <a:latin typeface="Arial" charset="0"/>
              <a:ea typeface="宋体" charset="-122"/>
            </a:endParaRP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713" y="1004664"/>
            <a:ext cx="8724900" cy="4800600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#include &lt;</a:t>
            </a:r>
            <a:r>
              <a:rPr lang="en-US" altLang="zh-CN" sz="2400" dirty="0" err="1">
                <a:solidFill>
                  <a:srgbClr val="990101"/>
                </a:solidFill>
                <a:latin typeface="Arial" charset="0"/>
                <a:ea typeface="宋体" charset="-122"/>
              </a:rPr>
              <a:t>stdio.h</a:t>
            </a:r>
            <a:r>
              <a:rPr lang="en-US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&gt;</a:t>
            </a:r>
          </a:p>
          <a:p>
            <a:pPr eaLnBrk="1" hangingPunct="1">
              <a:buFont typeface="Wingdings" charset="2"/>
              <a:buNone/>
            </a:pPr>
            <a:r>
              <a:rPr lang="en-US" altLang="zh-CN" sz="2400" dirty="0" err="1" smtClean="0">
                <a:solidFill>
                  <a:srgbClr val="990101"/>
                </a:solidFill>
                <a:latin typeface="Arial" charset="0"/>
                <a:ea typeface="宋体" charset="-122"/>
              </a:rPr>
              <a:t>int</a:t>
            </a:r>
            <a:r>
              <a:rPr lang="en-US" altLang="zh-CN" sz="2400" dirty="0" smtClean="0">
                <a:solidFill>
                  <a:srgbClr val="990101"/>
                </a:solidFill>
                <a:latin typeface="Arial" charset="0"/>
                <a:ea typeface="宋体" charset="-122"/>
              </a:rPr>
              <a:t> main</a:t>
            </a:r>
            <a:r>
              <a:rPr lang="en-US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() {</a:t>
            </a:r>
          </a:p>
          <a:p>
            <a:pPr eaLnBrk="1" hangingPunct="1">
              <a:buFont typeface="Wingdings" charset="2"/>
              <a:buNone/>
            </a:pPr>
            <a:r>
              <a:rPr lang="en-US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    exec </a:t>
            </a:r>
            <a:r>
              <a:rPr lang="en-US" altLang="zh-CN" sz="2400" dirty="0" err="1">
                <a:solidFill>
                  <a:srgbClr val="990101"/>
                </a:solidFill>
                <a:latin typeface="Arial" charset="0"/>
                <a:ea typeface="宋体" charset="-122"/>
              </a:rPr>
              <a:t>sql</a:t>
            </a:r>
            <a:r>
              <a:rPr lang="en-US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 include </a:t>
            </a:r>
            <a:r>
              <a:rPr lang="en-US" altLang="zh-CN" sz="2400" dirty="0" err="1">
                <a:solidFill>
                  <a:srgbClr val="990101"/>
                </a:solidFill>
                <a:latin typeface="Arial" charset="0"/>
                <a:ea typeface="宋体" charset="-122"/>
              </a:rPr>
              <a:t>sqlca</a:t>
            </a:r>
            <a:r>
              <a:rPr lang="en-US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;</a:t>
            </a:r>
          </a:p>
          <a:p>
            <a:pPr eaLnBrk="1" hangingPunct="1">
              <a:buFont typeface="Wingdings" charset="2"/>
              <a:buNone/>
            </a:pPr>
            <a:r>
              <a:rPr lang="en-US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    exec </a:t>
            </a:r>
            <a:r>
              <a:rPr lang="en-US" altLang="zh-CN" sz="2400" dirty="0" err="1">
                <a:solidFill>
                  <a:srgbClr val="990101"/>
                </a:solidFill>
                <a:latin typeface="Arial" charset="0"/>
                <a:ea typeface="宋体" charset="-122"/>
              </a:rPr>
              <a:t>sql</a:t>
            </a:r>
            <a:r>
              <a:rPr lang="en-US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 begin declare section;</a:t>
            </a:r>
          </a:p>
          <a:p>
            <a:pPr eaLnBrk="1" hangingPunct="1">
              <a:buFont typeface="Wingdings" charset="2"/>
              <a:buNone/>
            </a:pPr>
            <a:r>
              <a:rPr lang="en-US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         char </a:t>
            </a:r>
            <a:r>
              <a:rPr lang="en-US" altLang="zh-CN" sz="2400" dirty="0" err="1">
                <a:solidFill>
                  <a:srgbClr val="990101"/>
                </a:solidFill>
                <a:latin typeface="Arial" charset="0"/>
                <a:ea typeface="宋体" charset="-122"/>
              </a:rPr>
              <a:t>sno</a:t>
            </a:r>
            <a:r>
              <a:rPr lang="en-US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[5];</a:t>
            </a:r>
          </a:p>
          <a:p>
            <a:pPr eaLnBrk="1" hangingPunct="1">
              <a:buFont typeface="Wingdings" charset="2"/>
              <a:buNone/>
            </a:pPr>
            <a:r>
              <a:rPr lang="en-US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         char </a:t>
            </a:r>
            <a:r>
              <a:rPr lang="en-US" altLang="zh-CN" sz="2400" dirty="0" err="1">
                <a:solidFill>
                  <a:srgbClr val="990101"/>
                </a:solidFill>
                <a:latin typeface="Arial" charset="0"/>
                <a:ea typeface="宋体" charset="-122"/>
              </a:rPr>
              <a:t>sname</a:t>
            </a:r>
            <a:r>
              <a:rPr lang="en-US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[20];</a:t>
            </a:r>
          </a:p>
          <a:p>
            <a:pPr eaLnBrk="1" hangingPunct="1">
              <a:buFont typeface="Wingdings" charset="2"/>
              <a:buNone/>
            </a:pPr>
            <a:r>
              <a:rPr lang="en-US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         </a:t>
            </a:r>
            <a:r>
              <a:rPr lang="en-US" altLang="zh-CN" sz="2400" dirty="0" err="1">
                <a:solidFill>
                  <a:srgbClr val="990101"/>
                </a:solidFill>
                <a:latin typeface="Arial" charset="0"/>
                <a:ea typeface="宋体" charset="-122"/>
              </a:rPr>
              <a:t>int</a:t>
            </a:r>
            <a:r>
              <a:rPr lang="en-US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  age;</a:t>
            </a:r>
          </a:p>
          <a:p>
            <a:pPr eaLnBrk="1" hangingPunct="1">
              <a:buFont typeface="Wingdings" charset="2"/>
              <a:buNone/>
            </a:pPr>
            <a:r>
              <a:rPr lang="en-US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         char *MYID= </a:t>
            </a:r>
            <a:r>
              <a:rPr lang="en-US" altLang="zh-CN" sz="2400" dirty="0" smtClean="0">
                <a:solidFill>
                  <a:srgbClr val="990101"/>
                </a:solidFill>
                <a:latin typeface="Arial" charset="0"/>
                <a:ea typeface="宋体" charset="-122"/>
              </a:rPr>
              <a:t>”oracle/fedora"; </a:t>
            </a:r>
            <a:endParaRPr lang="en-US" altLang="zh-CN" sz="2400" dirty="0">
              <a:solidFill>
                <a:srgbClr val="990101"/>
              </a:solidFill>
              <a:latin typeface="Arial" charset="0"/>
              <a:ea typeface="宋体" charset="-122"/>
            </a:endParaRPr>
          </a:p>
          <a:p>
            <a:pPr eaLnBrk="1" hangingPunct="1">
              <a:buFont typeface="Wingdings" charset="2"/>
              <a:buNone/>
            </a:pPr>
            <a:r>
              <a:rPr lang="en-US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    exec </a:t>
            </a:r>
            <a:r>
              <a:rPr lang="en-US" altLang="zh-CN" sz="2400" dirty="0" err="1">
                <a:solidFill>
                  <a:srgbClr val="990101"/>
                </a:solidFill>
                <a:latin typeface="Arial" charset="0"/>
                <a:ea typeface="宋体" charset="-122"/>
              </a:rPr>
              <a:t>sql</a:t>
            </a:r>
            <a:r>
              <a:rPr lang="en-US" altLang="zh-CN" sz="2400" dirty="0">
                <a:solidFill>
                  <a:srgbClr val="990101"/>
                </a:solidFill>
                <a:latin typeface="Arial" charset="0"/>
                <a:ea typeface="宋体" charset="-122"/>
              </a:rPr>
              <a:t> end declare section;</a:t>
            </a:r>
          </a:p>
          <a:p>
            <a:pPr lvl="1" eaLnBrk="1" hangingPunct="1">
              <a:buFont typeface="Wingdings" charset="2"/>
              <a:buNone/>
            </a:pPr>
            <a:endParaRPr lang="en-US" altLang="zh-CN" dirty="0">
              <a:latin typeface="Arial" charset="0"/>
              <a:ea typeface="宋体" charset="-122"/>
            </a:endParaRPr>
          </a:p>
          <a:p>
            <a:pPr lvl="1" eaLnBrk="1" hangingPunct="1">
              <a:buFont typeface="Wingdings" charset="2"/>
              <a:buNone/>
            </a:pPr>
            <a:r>
              <a:rPr lang="en-US" altLang="zh-CN" dirty="0">
                <a:latin typeface="Arial" charset="0"/>
                <a:ea typeface="宋体" charset="-122"/>
              </a:rPr>
              <a:t>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5875425" y="1988095"/>
            <a:ext cx="2362200" cy="127982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2800" dirty="0">
                <a:solidFill>
                  <a:srgbClr val="000090"/>
                </a:solidFill>
              </a:rPr>
              <a:t>Application </a:t>
            </a:r>
          </a:p>
          <a:p>
            <a:pPr algn="ctr">
              <a:defRPr/>
            </a:pPr>
            <a:r>
              <a:rPr kumimoji="1" lang="en-US" altLang="zh-CN" sz="2800" dirty="0">
                <a:solidFill>
                  <a:srgbClr val="000090"/>
                </a:solidFill>
              </a:rPr>
              <a:t>Program</a:t>
            </a:r>
            <a:endParaRPr kumimoji="1" lang="zh-CN" altLang="en-US" sz="2800" dirty="0">
              <a:solidFill>
                <a:srgbClr val="00009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75425" y="4145806"/>
            <a:ext cx="2362200" cy="125571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2800" dirty="0">
                <a:solidFill>
                  <a:srgbClr val="000090"/>
                </a:solidFill>
              </a:rPr>
              <a:t>SQL </a:t>
            </a:r>
          </a:p>
          <a:p>
            <a:pPr algn="ctr">
              <a:defRPr/>
            </a:pPr>
            <a:r>
              <a:rPr kumimoji="1" lang="en-US" altLang="zh-CN" sz="2800" dirty="0">
                <a:solidFill>
                  <a:srgbClr val="000090"/>
                </a:solidFill>
              </a:rPr>
              <a:t>Engine</a:t>
            </a:r>
            <a:endParaRPr kumimoji="1" lang="zh-CN" altLang="en-US" sz="2800" dirty="0">
              <a:solidFill>
                <a:srgbClr val="000090"/>
              </a:solidFill>
            </a:endParaRPr>
          </a:p>
        </p:txBody>
      </p:sp>
      <p:sp>
        <p:nvSpPr>
          <p:cNvPr id="7" name="Can 6"/>
          <p:cNvSpPr/>
          <p:nvPr/>
        </p:nvSpPr>
        <p:spPr>
          <a:xfrm>
            <a:off x="6332625" y="5750768"/>
            <a:ext cx="1447800" cy="990600"/>
          </a:xfrm>
          <a:prstGeom prst="can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dirty="0">
                <a:solidFill>
                  <a:srgbClr val="000090"/>
                </a:solidFill>
              </a:rPr>
              <a:t>DB</a:t>
            </a:r>
            <a:endParaRPr kumimoji="1" lang="zh-CN" altLang="en-US" dirty="0">
              <a:solidFill>
                <a:srgbClr val="000090"/>
              </a:solidFill>
            </a:endParaRPr>
          </a:p>
        </p:txBody>
      </p:sp>
      <p:cxnSp>
        <p:nvCxnSpPr>
          <p:cNvPr id="8" name="Straight Connector 7"/>
          <p:cNvCxnSpPr>
            <a:stCxn id="10" idx="2"/>
          </p:cNvCxnSpPr>
          <p:nvPr/>
        </p:nvCxnSpPr>
        <p:spPr>
          <a:xfrm>
            <a:off x="7056525" y="5401517"/>
            <a:ext cx="0" cy="3048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6187865" y="3496518"/>
            <a:ext cx="800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200">
                <a:solidFill>
                  <a:srgbClr val="800000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zh-CN" sz="2400">
                <a:solidFill>
                  <a:srgbClr val="800000"/>
                </a:solidFill>
                <a:ea typeface="Arial" charset="0"/>
                <a:cs typeface="Arial" charset="0"/>
              </a:rPr>
              <a:t>SQL</a:t>
            </a:r>
            <a:endParaRPr lang="zh-CN" altLang="en-US" sz="2400" dirty="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39993" y="4148335"/>
            <a:ext cx="904415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  <a:ea typeface="宋体" charset="-122"/>
              </a:rPr>
              <a:t>sqlca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>
            <a:endCxn id="10" idx="0"/>
          </p:cNvCxnSpPr>
          <p:nvPr/>
        </p:nvCxnSpPr>
        <p:spPr>
          <a:xfrm>
            <a:off x="7051961" y="3356247"/>
            <a:ext cx="4564" cy="7895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675" y="980728"/>
            <a:ext cx="782637" cy="905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282BCD02-1A74-184C-BC49-A5F279F00CF1}" type="slidenum">
              <a:rPr lang="en-US" altLang="en-US" smtClean="0"/>
              <a:pPr>
                <a:defRPr/>
              </a:pPr>
              <a:t>9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5342782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9111</TotalTime>
  <Words>3386</Words>
  <Application>Microsoft Macintosh PowerPoint</Application>
  <PresentationFormat>Letter Paper (8.5x11 in)</PresentationFormat>
  <Paragraphs>715</Paragraphs>
  <Slides>48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Calibri</vt:lpstr>
      <vt:lpstr>Symbol</vt:lpstr>
      <vt:lpstr>Tahoma</vt:lpstr>
      <vt:lpstr>Times New Roman</vt:lpstr>
      <vt:lpstr>Wingdings</vt:lpstr>
      <vt:lpstr>宋体</vt:lpstr>
      <vt:lpstr>Arial</vt:lpstr>
      <vt:lpstr>Blends</vt:lpstr>
      <vt:lpstr>Chapter 10</vt:lpstr>
      <vt:lpstr>Cursor Example (cursor.pc)</vt:lpstr>
      <vt:lpstr>SQLCA</vt:lpstr>
      <vt:lpstr>SQLCA</vt:lpstr>
      <vt:lpstr>Embedded SQL Program Structure</vt:lpstr>
      <vt:lpstr>Error Processing Section</vt:lpstr>
      <vt:lpstr>Example: cursor.pc</vt:lpstr>
      <vt:lpstr>Example</vt:lpstr>
      <vt:lpstr>Example: cursor.pc</vt:lpstr>
      <vt:lpstr>Example: cursor.pc</vt:lpstr>
      <vt:lpstr>Example: cursor.pc</vt:lpstr>
      <vt:lpstr>Example: cursor.pc</vt:lpstr>
      <vt:lpstr>PowerPoint Presentation</vt:lpstr>
      <vt:lpstr>Compilation and execution: cursor.pc</vt:lpstr>
      <vt:lpstr>Query Processing</vt:lpstr>
      <vt:lpstr>Implicit vs Explicit Stop Condition </vt:lpstr>
      <vt:lpstr>Example: cursor2.pc</vt:lpstr>
      <vt:lpstr>Example: cursor2.pc</vt:lpstr>
      <vt:lpstr>Positioned Deletes and Updates</vt:lpstr>
      <vt:lpstr>Example: cursorforupdate.pc</vt:lpstr>
      <vt:lpstr>Example: cursorforupdate.pc</vt:lpstr>
      <vt:lpstr>Example: cursorforupdate.pc</vt:lpstr>
      <vt:lpstr>Summary of (Static) Embedded SQL</vt:lpstr>
      <vt:lpstr>Dynamic SQL</vt:lpstr>
      <vt:lpstr>Four Kinds of Dynamic SQL</vt:lpstr>
      <vt:lpstr>Relationship Between Embedded SQLs</vt:lpstr>
      <vt:lpstr>Dynamic SQL Method 1:Execute Immediate</vt:lpstr>
      <vt:lpstr>Dynamic SQL Method 1:Execute Immediate</vt:lpstr>
      <vt:lpstr>Method 1 Example: dsqlm1.pc</vt:lpstr>
      <vt:lpstr>Processing Immediate Statements</vt:lpstr>
      <vt:lpstr>Summary of Method 1</vt:lpstr>
      <vt:lpstr>Dynamic SQL Method 2: DML with Varibles</vt:lpstr>
      <vt:lpstr>Dynamic SQL Method 2: DML with Varibles</vt:lpstr>
      <vt:lpstr>Method 2 Example: dsqlm2.pc</vt:lpstr>
      <vt:lpstr>Summary of Method 2</vt:lpstr>
      <vt:lpstr>Example: dsqlm2.pc</vt:lpstr>
      <vt:lpstr>Example: dsqlm2.pc</vt:lpstr>
      <vt:lpstr>Example: dsqlm2.pc</vt:lpstr>
      <vt:lpstr>Example: dsqlm2.pc</vt:lpstr>
      <vt:lpstr>Example: dsqlm2.pc</vt:lpstr>
      <vt:lpstr>Processing Prepare Statements</vt:lpstr>
      <vt:lpstr>Dynamic SQL Method 3: QL with Varibles</vt:lpstr>
      <vt:lpstr>Example: dsqlm3.pc</vt:lpstr>
      <vt:lpstr>Example: dsqlm3.pc</vt:lpstr>
      <vt:lpstr>Example: dsqlm3.pc</vt:lpstr>
      <vt:lpstr>Example: dsqlm3.pc</vt:lpstr>
      <vt:lpstr>Limitation of Method 3</vt:lpstr>
      <vt:lpstr>Relationship Between Embedded SQLs</vt:lpstr>
    </vt:vector>
  </TitlesOfParts>
  <Company/>
  <LinksUpToDate>false</LinksUpToDate>
  <SharedDoc>false</SharedDoc>
  <HyperlinkBase/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</dc:title>
  <dc:subject>Introduction to SQL Programming Techniques</dc:subject>
  <dc:creator>Microsoft Office User</dc:creator>
  <cp:lastModifiedBy>Microsoft Office User</cp:lastModifiedBy>
  <cp:revision>51</cp:revision>
  <cp:lastPrinted>2001-11-04T00:51:13Z</cp:lastPrinted>
  <dcterms:created xsi:type="dcterms:W3CDTF">2016-11-28T04:10:37Z</dcterms:created>
  <dcterms:modified xsi:type="dcterms:W3CDTF">2019-11-19T17:37:14Z</dcterms:modified>
</cp:coreProperties>
</file>