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9"/>
  </p:notesMasterIdLst>
  <p:handoutMasterIdLst>
    <p:handoutMasterId r:id="rId50"/>
  </p:handoutMasterIdLst>
  <p:sldIdLst>
    <p:sldId id="324" r:id="rId2"/>
    <p:sldId id="434" r:id="rId3"/>
    <p:sldId id="386" r:id="rId4"/>
    <p:sldId id="388" r:id="rId5"/>
    <p:sldId id="389" r:id="rId6"/>
    <p:sldId id="390" r:id="rId7"/>
    <p:sldId id="391" r:id="rId8"/>
    <p:sldId id="392" r:id="rId9"/>
    <p:sldId id="393" r:id="rId10"/>
    <p:sldId id="394" r:id="rId11"/>
    <p:sldId id="395" r:id="rId12"/>
    <p:sldId id="429" r:id="rId13"/>
    <p:sldId id="397" r:id="rId14"/>
    <p:sldId id="398" r:id="rId15"/>
    <p:sldId id="399" r:id="rId16"/>
    <p:sldId id="400" r:id="rId17"/>
    <p:sldId id="401" r:id="rId18"/>
    <p:sldId id="402" r:id="rId19"/>
    <p:sldId id="430" r:id="rId20"/>
    <p:sldId id="432" r:id="rId21"/>
    <p:sldId id="403" r:id="rId22"/>
    <p:sldId id="404" r:id="rId23"/>
    <p:sldId id="405" r:id="rId24"/>
    <p:sldId id="406" r:id="rId25"/>
    <p:sldId id="407" r:id="rId26"/>
    <p:sldId id="408" r:id="rId27"/>
    <p:sldId id="409" r:id="rId28"/>
    <p:sldId id="410" r:id="rId29"/>
    <p:sldId id="411" r:id="rId30"/>
    <p:sldId id="412" r:id="rId31"/>
    <p:sldId id="413" r:id="rId32"/>
    <p:sldId id="414" r:id="rId33"/>
    <p:sldId id="415" r:id="rId34"/>
    <p:sldId id="416" r:id="rId35"/>
    <p:sldId id="417" r:id="rId36"/>
    <p:sldId id="418" r:id="rId37"/>
    <p:sldId id="419" r:id="rId38"/>
    <p:sldId id="420" r:id="rId39"/>
    <p:sldId id="421" r:id="rId40"/>
    <p:sldId id="422" r:id="rId41"/>
    <p:sldId id="423" r:id="rId42"/>
    <p:sldId id="424" r:id="rId43"/>
    <p:sldId id="425" r:id="rId44"/>
    <p:sldId id="426" r:id="rId45"/>
    <p:sldId id="427" r:id="rId46"/>
    <p:sldId id="428" r:id="rId47"/>
    <p:sldId id="433" r:id="rId48"/>
  </p:sldIdLst>
  <p:sldSz cx="9144000" cy="6858000" type="letter"/>
  <p:notesSz cx="6858000" cy="9144000"/>
  <p:defaultTextStyle>
    <a:defPPr>
      <a:defRPr lang="en-CA"/>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5214"/>
    <a:srgbClr val="6D0101"/>
    <a:srgbClr val="3C0000"/>
    <a:srgbClr val="677228"/>
    <a:srgbClr val="6E792B"/>
    <a:srgbClr val="000066"/>
    <a:srgbClr val="FFFF66"/>
    <a:srgbClr val="666699"/>
    <a:srgbClr val="FF66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6"/>
    <p:restoredTop sz="93684"/>
  </p:normalViewPr>
  <p:slideViewPr>
    <p:cSldViewPr snapToObjects="1">
      <p:cViewPr varScale="1">
        <p:scale>
          <a:sx n="65" d="100"/>
          <a:sy n="65" d="100"/>
        </p:scale>
        <p:origin x="176" y="760"/>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821" y="217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handoutMaster" Target="handoutMasters/handoutMaster1.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defRPr>
            </a:lvl1pPr>
          </a:lstStyle>
          <a:p>
            <a:pPr>
              <a:defRPr/>
            </a:pPr>
            <a:endParaRPr lang="en-CA" altLang="zh-CN"/>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defRPr>
            </a:lvl1pPr>
          </a:lstStyle>
          <a:p>
            <a:pPr>
              <a:defRPr/>
            </a:pPr>
            <a:endParaRPr lang="en-CA" altLang="zh-CN"/>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defRPr>
            </a:lvl1pPr>
          </a:lstStyle>
          <a:p>
            <a:pPr>
              <a:defRPr/>
            </a:pPr>
            <a:endParaRPr lang="en-CA" altLang="zh-CN"/>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charset="0"/>
              </a:defRPr>
            </a:lvl1pPr>
          </a:lstStyle>
          <a:p>
            <a:pPr>
              <a:defRPr/>
            </a:pPr>
            <a:fld id="{A8CF7AD4-4BBD-3F4E-B7CD-047116C026E9}" type="slidenum">
              <a:rPr lang="zh-CN" altLang="en-CA"/>
              <a:pPr>
                <a:defRPr/>
              </a:pPr>
              <a:t>‹#›</a:t>
            </a:fld>
            <a:endParaRPr lang="en-CA" altLang="zh-CN"/>
          </a:p>
        </p:txBody>
      </p:sp>
    </p:spTree>
    <p:extLst>
      <p:ext uri="{BB962C8B-B14F-4D97-AF65-F5344CB8AC3E}">
        <p14:creationId xmlns:p14="http://schemas.microsoft.com/office/powerpoint/2010/main" val="1417705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defRPr>
            </a:lvl1pPr>
          </a:lstStyle>
          <a:p>
            <a:pPr>
              <a:defRPr/>
            </a:pPr>
            <a:endParaRPr lang="en-CA" altLang="zh-CN"/>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defRPr>
            </a:lvl1pPr>
          </a:lstStyle>
          <a:p>
            <a:pPr>
              <a:defRPr/>
            </a:pPr>
            <a:endParaRPr lang="en-CA" altLang="zh-CN"/>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altLang="zh-CN" noProof="0" smtClean="0"/>
              <a:t>Click to edit Master text styles</a:t>
            </a:r>
          </a:p>
          <a:p>
            <a:pPr lvl="1"/>
            <a:r>
              <a:rPr lang="en-CA" altLang="zh-CN" noProof="0" smtClean="0"/>
              <a:t>Second level</a:t>
            </a:r>
          </a:p>
          <a:p>
            <a:pPr lvl="2"/>
            <a:r>
              <a:rPr lang="en-CA" altLang="zh-CN" noProof="0" smtClean="0"/>
              <a:t>Third level</a:t>
            </a:r>
          </a:p>
          <a:p>
            <a:pPr lvl="3"/>
            <a:r>
              <a:rPr lang="en-CA" altLang="zh-CN" noProof="0" smtClean="0"/>
              <a:t>Fourth level</a:t>
            </a:r>
          </a:p>
          <a:p>
            <a:pPr lvl="4"/>
            <a:r>
              <a:rPr lang="en-CA" altLang="zh-CN" noProof="0" smtClean="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defRPr>
            </a:lvl1pPr>
          </a:lstStyle>
          <a:p>
            <a:pPr>
              <a:defRPr/>
            </a:pPr>
            <a:endParaRPr lang="en-CA" altLang="zh-CN"/>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charset="0"/>
              </a:defRPr>
            </a:lvl1pPr>
          </a:lstStyle>
          <a:p>
            <a:pPr>
              <a:defRPr/>
            </a:pPr>
            <a:fld id="{53A8143D-BC91-3942-9A92-E3F542485D4A}" type="slidenum">
              <a:rPr lang="zh-CN" altLang="en-CA"/>
              <a:pPr>
                <a:defRPr/>
              </a:pPr>
              <a:t>‹#›</a:t>
            </a:fld>
            <a:endParaRPr lang="en-CA" altLang="zh-CN"/>
          </a:p>
        </p:txBody>
      </p:sp>
    </p:spTree>
    <p:extLst>
      <p:ext uri="{BB962C8B-B14F-4D97-AF65-F5344CB8AC3E}">
        <p14:creationId xmlns:p14="http://schemas.microsoft.com/office/powerpoint/2010/main" val="1823407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mn-ea"/>
        <a:cs typeface="+mn-cs"/>
      </a:defRPr>
    </a:lvl1pPr>
    <a:lvl2pPr marL="457200" algn="l" rtl="0" eaLnBrk="0" fontAlgn="base" hangingPunct="0">
      <a:spcBef>
        <a:spcPct val="30000"/>
      </a:spcBef>
      <a:spcAft>
        <a:spcPct val="0"/>
      </a:spcAft>
      <a:defRPr sz="16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charset="0"/>
              </a:defRPr>
            </a:lvl1pPr>
            <a:lvl2pPr marL="742950" indent="-285750">
              <a:spcBef>
                <a:spcPct val="30000"/>
              </a:spcBef>
              <a:defRPr sz="16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34524484-CD3F-754C-8405-A9C7CC402CDF}" type="slidenum">
              <a:rPr lang="zh-CN" altLang="en-CA">
                <a:latin typeface="Tahoma" charset="0"/>
              </a:rPr>
              <a:pPr>
                <a:spcBef>
                  <a:spcPct val="0"/>
                </a:spcBef>
              </a:pPr>
              <a:t>1</a:t>
            </a:fld>
            <a:endParaRPr lang="en-CA" altLang="zh-CN">
              <a:latin typeface="Tahoma" charset="0"/>
            </a:endParaRPr>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178437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幻灯片图像占位符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63490" name="备注占位符 2"/>
          <p:cNvSpPr>
            <a:spLocks noGrp="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latin typeface="Calibri" charset="0"/>
              <a:ea typeface="宋体" charset="0"/>
              <a:cs typeface="宋体" charset="0"/>
            </a:endParaRPr>
          </a:p>
        </p:txBody>
      </p:sp>
      <p:sp>
        <p:nvSpPr>
          <p:cNvPr id="63491"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Arial" charset="0"/>
              </a:defRPr>
            </a:lvl1pPr>
            <a:lvl2pPr marL="702756" indent="-270291" eaLnBrk="0" hangingPunct="0">
              <a:defRPr sz="2300">
                <a:solidFill>
                  <a:schemeClr val="tx1"/>
                </a:solidFill>
                <a:latin typeface="Arial" charset="0"/>
                <a:ea typeface="Arial" charset="0"/>
                <a:cs typeface="Arial" charset="0"/>
              </a:defRPr>
            </a:lvl2pPr>
            <a:lvl3pPr marL="1081164" indent="-216233" eaLnBrk="0" hangingPunct="0">
              <a:defRPr sz="2300">
                <a:solidFill>
                  <a:schemeClr val="tx1"/>
                </a:solidFill>
                <a:latin typeface="Arial" charset="0"/>
                <a:ea typeface="Arial" charset="0"/>
                <a:cs typeface="Arial" charset="0"/>
              </a:defRPr>
            </a:lvl3pPr>
            <a:lvl4pPr marL="1513629" indent="-216233" eaLnBrk="0" hangingPunct="0">
              <a:defRPr sz="2300">
                <a:solidFill>
                  <a:schemeClr val="tx1"/>
                </a:solidFill>
                <a:latin typeface="Arial" charset="0"/>
                <a:ea typeface="Arial" charset="0"/>
                <a:cs typeface="Arial" charset="0"/>
              </a:defRPr>
            </a:lvl4pPr>
            <a:lvl5pPr marL="1946095" indent="-216233" eaLnBrk="0" hangingPunct="0">
              <a:defRPr sz="2300">
                <a:solidFill>
                  <a:schemeClr val="tx1"/>
                </a:solidFill>
                <a:latin typeface="Arial" charset="0"/>
                <a:ea typeface="Arial" charset="0"/>
                <a:cs typeface="Arial" charset="0"/>
              </a:defRPr>
            </a:lvl5pPr>
            <a:lvl6pPr marL="2378560" indent="-216233" eaLnBrk="0" fontAlgn="base" hangingPunct="0">
              <a:spcBef>
                <a:spcPct val="0"/>
              </a:spcBef>
              <a:spcAft>
                <a:spcPct val="0"/>
              </a:spcAft>
              <a:defRPr sz="2300">
                <a:solidFill>
                  <a:schemeClr val="tx1"/>
                </a:solidFill>
                <a:latin typeface="Arial" charset="0"/>
                <a:ea typeface="Arial" charset="0"/>
                <a:cs typeface="Arial" charset="0"/>
              </a:defRPr>
            </a:lvl6pPr>
            <a:lvl7pPr marL="2811026" indent="-216233" eaLnBrk="0" fontAlgn="base" hangingPunct="0">
              <a:spcBef>
                <a:spcPct val="0"/>
              </a:spcBef>
              <a:spcAft>
                <a:spcPct val="0"/>
              </a:spcAft>
              <a:defRPr sz="2300">
                <a:solidFill>
                  <a:schemeClr val="tx1"/>
                </a:solidFill>
                <a:latin typeface="Arial" charset="0"/>
                <a:ea typeface="Arial" charset="0"/>
                <a:cs typeface="Arial" charset="0"/>
              </a:defRPr>
            </a:lvl7pPr>
            <a:lvl8pPr marL="3243491" indent="-216233" eaLnBrk="0" fontAlgn="base" hangingPunct="0">
              <a:spcBef>
                <a:spcPct val="0"/>
              </a:spcBef>
              <a:spcAft>
                <a:spcPct val="0"/>
              </a:spcAft>
              <a:defRPr sz="2300">
                <a:solidFill>
                  <a:schemeClr val="tx1"/>
                </a:solidFill>
                <a:latin typeface="Arial" charset="0"/>
                <a:ea typeface="Arial" charset="0"/>
                <a:cs typeface="Arial" charset="0"/>
              </a:defRPr>
            </a:lvl8pPr>
            <a:lvl9pPr marL="3675957" indent="-216233" eaLnBrk="0" fontAlgn="base" hangingPunct="0">
              <a:spcBef>
                <a:spcPct val="0"/>
              </a:spcBef>
              <a:spcAft>
                <a:spcPct val="0"/>
              </a:spcAft>
              <a:defRPr sz="2300">
                <a:solidFill>
                  <a:schemeClr val="tx1"/>
                </a:solidFill>
                <a:latin typeface="Arial" charset="0"/>
                <a:ea typeface="Arial" charset="0"/>
                <a:cs typeface="Arial" charset="0"/>
              </a:defRPr>
            </a:lvl9pPr>
          </a:lstStyle>
          <a:p>
            <a:pPr eaLnBrk="1" hangingPunct="1"/>
            <a:fld id="{3B9BC511-C83D-C54C-88A8-B4E4BBB84547}" type="slidenum">
              <a:rPr lang="en-US" altLang="zh-CN" sz="1200">
                <a:ea typeface="宋体" charset="0"/>
                <a:cs typeface="宋体" charset="0"/>
              </a:rPr>
              <a:pPr eaLnBrk="1" hangingPunct="1"/>
              <a:t>7</a:t>
            </a:fld>
            <a:endParaRPr lang="en-US" altLang="zh-CN" sz="1200">
              <a:ea typeface="宋体" charset="0"/>
              <a:cs typeface="宋体" charset="0"/>
            </a:endParaRPr>
          </a:p>
        </p:txBody>
      </p:sp>
    </p:spTree>
    <p:extLst>
      <p:ext uri="{BB962C8B-B14F-4D97-AF65-F5344CB8AC3E}">
        <p14:creationId xmlns:p14="http://schemas.microsoft.com/office/powerpoint/2010/main" val="1168510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a:ln/>
        </p:spPr>
      </p:sp>
      <p:sp>
        <p:nvSpPr>
          <p:cNvPr id="19458"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a:t>Type is for structure and methods are for the behaviour</a:t>
            </a:r>
            <a:endParaRPr lang="zh-CN" altLang="en-US"/>
          </a:p>
        </p:txBody>
      </p:sp>
      <p:sp>
        <p:nvSpPr>
          <p:cNvPr id="19459" name="幻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cs typeface="宋体" charset="0"/>
              </a:defRPr>
            </a:lvl2pPr>
            <a:lvl3pPr marL="1143000" indent="-228600">
              <a:defRPr kumimoji="1" sz="3200">
                <a:solidFill>
                  <a:schemeClr val="tx1"/>
                </a:solidFill>
                <a:latin typeface="Times New Roman" charset="0"/>
                <a:ea typeface="宋体" charset="0"/>
                <a:cs typeface="宋体" charset="0"/>
              </a:defRPr>
            </a:lvl3pPr>
            <a:lvl4pPr marL="1600200" indent="-228600">
              <a:defRPr kumimoji="1" sz="3200">
                <a:solidFill>
                  <a:schemeClr val="tx1"/>
                </a:solidFill>
                <a:latin typeface="Times New Roman" charset="0"/>
                <a:ea typeface="宋体" charset="0"/>
                <a:cs typeface="宋体" charset="0"/>
              </a:defRPr>
            </a:lvl4pPr>
            <a:lvl5pPr marL="2057400" indent="-228600">
              <a:defRPr kumimoji="1" sz="3200">
                <a:solidFill>
                  <a:schemeClr val="tx1"/>
                </a:solidFill>
                <a:latin typeface="Times New Roman" charset="0"/>
                <a:ea typeface="宋体" charset="0"/>
                <a:cs typeface="宋体" charset="0"/>
              </a:defRPr>
            </a:lvl5pPr>
            <a:lvl6pPr marL="2514600" indent="-228600" algn="ctr" fontAlgn="base">
              <a:spcBef>
                <a:spcPct val="0"/>
              </a:spcBef>
              <a:spcAft>
                <a:spcPct val="0"/>
              </a:spcAft>
              <a:defRPr kumimoji="1" sz="3200">
                <a:solidFill>
                  <a:schemeClr val="tx1"/>
                </a:solidFill>
                <a:latin typeface="Times New Roman" charset="0"/>
                <a:ea typeface="宋体" charset="0"/>
                <a:cs typeface="宋体" charset="0"/>
              </a:defRPr>
            </a:lvl6pPr>
            <a:lvl7pPr marL="2971800" indent="-228600" algn="ctr" fontAlgn="base">
              <a:spcBef>
                <a:spcPct val="0"/>
              </a:spcBef>
              <a:spcAft>
                <a:spcPct val="0"/>
              </a:spcAft>
              <a:defRPr kumimoji="1" sz="3200">
                <a:solidFill>
                  <a:schemeClr val="tx1"/>
                </a:solidFill>
                <a:latin typeface="Times New Roman" charset="0"/>
                <a:ea typeface="宋体" charset="0"/>
                <a:cs typeface="宋体" charset="0"/>
              </a:defRPr>
            </a:lvl7pPr>
            <a:lvl8pPr marL="3429000" indent="-228600" algn="ctr" fontAlgn="base">
              <a:spcBef>
                <a:spcPct val="0"/>
              </a:spcBef>
              <a:spcAft>
                <a:spcPct val="0"/>
              </a:spcAft>
              <a:defRPr kumimoji="1" sz="3200">
                <a:solidFill>
                  <a:schemeClr val="tx1"/>
                </a:solidFill>
                <a:latin typeface="Times New Roman" charset="0"/>
                <a:ea typeface="宋体" charset="0"/>
                <a:cs typeface="宋体" charset="0"/>
              </a:defRPr>
            </a:lvl8pPr>
            <a:lvl9pPr marL="3886200" indent="-228600" algn="ctr" fontAlgn="base">
              <a:spcBef>
                <a:spcPct val="0"/>
              </a:spcBef>
              <a:spcAft>
                <a:spcPct val="0"/>
              </a:spcAft>
              <a:defRPr kumimoji="1" sz="3200">
                <a:solidFill>
                  <a:schemeClr val="tx1"/>
                </a:solidFill>
                <a:latin typeface="Times New Roman" charset="0"/>
                <a:ea typeface="宋体" charset="0"/>
                <a:cs typeface="宋体" charset="0"/>
              </a:defRPr>
            </a:lvl9pPr>
          </a:lstStyle>
          <a:p>
            <a:fld id="{26F43D10-1AC1-A54E-BDCD-24E2B82C532F}" type="slidenum">
              <a:rPr kumimoji="0" lang="en-US" altLang="zh-CN" sz="1200">
                <a:latin typeface="Arial" charset="0"/>
              </a:rPr>
              <a:pPr/>
              <a:t>8</a:t>
            </a:fld>
            <a:endParaRPr kumimoji="0" lang="en-US" altLang="zh-CN" sz="1200">
              <a:latin typeface="Arial" charset="0"/>
            </a:endParaRPr>
          </a:p>
        </p:txBody>
      </p:sp>
    </p:spTree>
    <p:extLst>
      <p:ext uri="{BB962C8B-B14F-4D97-AF65-F5344CB8AC3E}">
        <p14:creationId xmlns:p14="http://schemas.microsoft.com/office/powerpoint/2010/main" val="224899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幻灯片图像占位符 1"/>
          <p:cNvSpPr>
            <a:spLocks noGrp="1" noRot="1" noChangeAspect="1"/>
          </p:cNvSpPr>
          <p:nvPr>
            <p:ph type="sldImg"/>
          </p:nvPr>
        </p:nvSpPr>
        <p:spPr>
          <a:ln/>
        </p:spPr>
      </p:sp>
      <p:sp>
        <p:nvSpPr>
          <p:cNvPr id="91138"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a:t>Type is for structure and methods are for the behaviour</a:t>
            </a:r>
            <a:endParaRPr lang="zh-CN" altLang="en-US"/>
          </a:p>
        </p:txBody>
      </p:sp>
      <p:sp>
        <p:nvSpPr>
          <p:cNvPr id="91139" name="幻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0"/>
                <a:cs typeface="宋体" charset="0"/>
              </a:defRPr>
            </a:lvl1pPr>
            <a:lvl2pPr marL="742950" indent="-285750" eaLnBrk="0" hangingPunct="0">
              <a:defRPr sz="2400">
                <a:solidFill>
                  <a:schemeClr val="tx1"/>
                </a:solidFill>
                <a:latin typeface="Arial" charset="0"/>
                <a:ea typeface="宋体" charset="0"/>
                <a:cs typeface="宋体" charset="0"/>
              </a:defRPr>
            </a:lvl2pPr>
            <a:lvl3pPr marL="1143000" indent="-228600" eaLnBrk="0" hangingPunct="0">
              <a:defRPr sz="2400">
                <a:solidFill>
                  <a:schemeClr val="tx1"/>
                </a:solidFill>
                <a:latin typeface="Arial" charset="0"/>
                <a:ea typeface="宋体" charset="0"/>
                <a:cs typeface="宋体" charset="0"/>
              </a:defRPr>
            </a:lvl3pPr>
            <a:lvl4pPr marL="1600200" indent="-228600" eaLnBrk="0" hangingPunct="0">
              <a:defRPr sz="2400">
                <a:solidFill>
                  <a:schemeClr val="tx1"/>
                </a:solidFill>
                <a:latin typeface="Arial" charset="0"/>
                <a:ea typeface="宋体" charset="0"/>
                <a:cs typeface="宋体" charset="0"/>
              </a:defRPr>
            </a:lvl4pPr>
            <a:lvl5pPr marL="2057400" indent="-228600" eaLnBrk="0" hangingPunct="0">
              <a:defRPr sz="2400">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cs typeface="宋体" charset="0"/>
              </a:defRPr>
            </a:lvl9pPr>
          </a:lstStyle>
          <a:p>
            <a:pPr eaLnBrk="1" hangingPunct="1"/>
            <a:fld id="{E2DC2B03-BCB8-DE43-9C65-AC4ECEF77E6F}" type="slidenum">
              <a:rPr lang="en-US" altLang="zh-CN" sz="1200"/>
              <a:pPr eaLnBrk="1" hangingPunct="1"/>
              <a:t>10</a:t>
            </a:fld>
            <a:endParaRPr lang="en-US" altLang="zh-CN" sz="1200"/>
          </a:p>
        </p:txBody>
      </p:sp>
    </p:spTree>
    <p:extLst>
      <p:ext uri="{BB962C8B-B14F-4D97-AF65-F5344CB8AC3E}">
        <p14:creationId xmlns:p14="http://schemas.microsoft.com/office/powerpoint/2010/main" val="1087697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TextEdit="1"/>
          </p:cNvSpPr>
          <p:nvPr>
            <p:ph type="sldImg"/>
          </p:nvPr>
        </p:nvSpPr>
        <p:spPr>
          <a:ln/>
        </p:spPr>
      </p:sp>
      <p:sp>
        <p:nvSpPr>
          <p:cNvPr id="23554" name="备注占位符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latin typeface="Calibri" charset="0"/>
            </a:endParaRPr>
          </a:p>
        </p:txBody>
      </p:sp>
      <p:sp>
        <p:nvSpPr>
          <p:cNvPr id="23555"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cs typeface="宋体" charset="0"/>
              </a:defRPr>
            </a:lvl2pPr>
            <a:lvl3pPr marL="1143000" indent="-228600">
              <a:defRPr kumimoji="1" sz="3200">
                <a:solidFill>
                  <a:schemeClr val="tx1"/>
                </a:solidFill>
                <a:latin typeface="Times New Roman" charset="0"/>
                <a:ea typeface="宋体" charset="0"/>
                <a:cs typeface="宋体" charset="0"/>
              </a:defRPr>
            </a:lvl3pPr>
            <a:lvl4pPr marL="1600200" indent="-228600">
              <a:defRPr kumimoji="1" sz="3200">
                <a:solidFill>
                  <a:schemeClr val="tx1"/>
                </a:solidFill>
                <a:latin typeface="Times New Roman" charset="0"/>
                <a:ea typeface="宋体" charset="0"/>
                <a:cs typeface="宋体" charset="0"/>
              </a:defRPr>
            </a:lvl4pPr>
            <a:lvl5pPr marL="2057400" indent="-228600">
              <a:defRPr kumimoji="1" sz="3200">
                <a:solidFill>
                  <a:schemeClr val="tx1"/>
                </a:solidFill>
                <a:latin typeface="Times New Roman" charset="0"/>
                <a:ea typeface="宋体" charset="0"/>
                <a:cs typeface="宋体" charset="0"/>
              </a:defRPr>
            </a:lvl5pPr>
            <a:lvl6pPr marL="2514600" indent="-228600" algn="ctr" fontAlgn="base">
              <a:spcBef>
                <a:spcPct val="0"/>
              </a:spcBef>
              <a:spcAft>
                <a:spcPct val="0"/>
              </a:spcAft>
              <a:defRPr kumimoji="1" sz="3200">
                <a:solidFill>
                  <a:schemeClr val="tx1"/>
                </a:solidFill>
                <a:latin typeface="Times New Roman" charset="0"/>
                <a:ea typeface="宋体" charset="0"/>
                <a:cs typeface="宋体" charset="0"/>
              </a:defRPr>
            </a:lvl6pPr>
            <a:lvl7pPr marL="2971800" indent="-228600" algn="ctr" fontAlgn="base">
              <a:spcBef>
                <a:spcPct val="0"/>
              </a:spcBef>
              <a:spcAft>
                <a:spcPct val="0"/>
              </a:spcAft>
              <a:defRPr kumimoji="1" sz="3200">
                <a:solidFill>
                  <a:schemeClr val="tx1"/>
                </a:solidFill>
                <a:latin typeface="Times New Roman" charset="0"/>
                <a:ea typeface="宋体" charset="0"/>
                <a:cs typeface="宋体" charset="0"/>
              </a:defRPr>
            </a:lvl7pPr>
            <a:lvl8pPr marL="3429000" indent="-228600" algn="ctr" fontAlgn="base">
              <a:spcBef>
                <a:spcPct val="0"/>
              </a:spcBef>
              <a:spcAft>
                <a:spcPct val="0"/>
              </a:spcAft>
              <a:defRPr kumimoji="1" sz="3200">
                <a:solidFill>
                  <a:schemeClr val="tx1"/>
                </a:solidFill>
                <a:latin typeface="Times New Roman" charset="0"/>
                <a:ea typeface="宋体" charset="0"/>
                <a:cs typeface="宋体" charset="0"/>
              </a:defRPr>
            </a:lvl8pPr>
            <a:lvl9pPr marL="3886200" indent="-228600" algn="ctr" fontAlgn="base">
              <a:spcBef>
                <a:spcPct val="0"/>
              </a:spcBef>
              <a:spcAft>
                <a:spcPct val="0"/>
              </a:spcAft>
              <a:defRPr kumimoji="1" sz="3200">
                <a:solidFill>
                  <a:schemeClr val="tx1"/>
                </a:solidFill>
                <a:latin typeface="Times New Roman" charset="0"/>
                <a:ea typeface="宋体" charset="0"/>
                <a:cs typeface="宋体" charset="0"/>
              </a:defRPr>
            </a:lvl9pPr>
          </a:lstStyle>
          <a:p>
            <a:fld id="{E5D1022F-975A-0047-B747-2F437191B97D}" type="slidenum">
              <a:rPr kumimoji="0" lang="en-US" altLang="zh-CN" sz="1200">
                <a:latin typeface="Arial" charset="0"/>
              </a:rPr>
              <a:pPr/>
              <a:t>13</a:t>
            </a:fld>
            <a:endParaRPr kumimoji="0" lang="en-US" altLang="zh-CN" sz="1200">
              <a:latin typeface="Arial" charset="0"/>
            </a:endParaRPr>
          </a:p>
        </p:txBody>
      </p:sp>
    </p:spTree>
    <p:extLst>
      <p:ext uri="{BB962C8B-B14F-4D97-AF65-F5344CB8AC3E}">
        <p14:creationId xmlns:p14="http://schemas.microsoft.com/office/powerpoint/2010/main" val="283629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noTextEdit="1"/>
          </p:cNvSpPr>
          <p:nvPr>
            <p:ph type="sldImg"/>
          </p:nvPr>
        </p:nvSpPr>
        <p:spPr>
          <a:ln/>
        </p:spPr>
      </p:sp>
      <p:sp>
        <p:nvSpPr>
          <p:cNvPr id="26626"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a:latin typeface="Calibri" charset="0"/>
              </a:rPr>
              <a:t>Put this slides after examples from ORDB2</a:t>
            </a:r>
            <a:endParaRPr lang="zh-CN" altLang="en-US">
              <a:latin typeface="Calibri" charset="0"/>
            </a:endParaRPr>
          </a:p>
        </p:txBody>
      </p:sp>
      <p:sp>
        <p:nvSpPr>
          <p:cNvPr id="26627"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cs typeface="宋体" charset="0"/>
              </a:defRPr>
            </a:lvl2pPr>
            <a:lvl3pPr marL="1143000" indent="-228600">
              <a:defRPr kumimoji="1" sz="3200">
                <a:solidFill>
                  <a:schemeClr val="tx1"/>
                </a:solidFill>
                <a:latin typeface="Times New Roman" charset="0"/>
                <a:ea typeface="宋体" charset="0"/>
                <a:cs typeface="宋体" charset="0"/>
              </a:defRPr>
            </a:lvl3pPr>
            <a:lvl4pPr marL="1600200" indent="-228600">
              <a:defRPr kumimoji="1" sz="3200">
                <a:solidFill>
                  <a:schemeClr val="tx1"/>
                </a:solidFill>
                <a:latin typeface="Times New Roman" charset="0"/>
                <a:ea typeface="宋体" charset="0"/>
                <a:cs typeface="宋体" charset="0"/>
              </a:defRPr>
            </a:lvl4pPr>
            <a:lvl5pPr marL="2057400" indent="-228600">
              <a:defRPr kumimoji="1" sz="3200">
                <a:solidFill>
                  <a:schemeClr val="tx1"/>
                </a:solidFill>
                <a:latin typeface="Times New Roman" charset="0"/>
                <a:ea typeface="宋体" charset="0"/>
                <a:cs typeface="宋体" charset="0"/>
              </a:defRPr>
            </a:lvl5pPr>
            <a:lvl6pPr marL="2514600" indent="-228600" algn="ctr" fontAlgn="base">
              <a:spcBef>
                <a:spcPct val="0"/>
              </a:spcBef>
              <a:spcAft>
                <a:spcPct val="0"/>
              </a:spcAft>
              <a:defRPr kumimoji="1" sz="3200">
                <a:solidFill>
                  <a:schemeClr val="tx1"/>
                </a:solidFill>
                <a:latin typeface="Times New Roman" charset="0"/>
                <a:ea typeface="宋体" charset="0"/>
                <a:cs typeface="宋体" charset="0"/>
              </a:defRPr>
            </a:lvl6pPr>
            <a:lvl7pPr marL="2971800" indent="-228600" algn="ctr" fontAlgn="base">
              <a:spcBef>
                <a:spcPct val="0"/>
              </a:spcBef>
              <a:spcAft>
                <a:spcPct val="0"/>
              </a:spcAft>
              <a:defRPr kumimoji="1" sz="3200">
                <a:solidFill>
                  <a:schemeClr val="tx1"/>
                </a:solidFill>
                <a:latin typeface="Times New Roman" charset="0"/>
                <a:ea typeface="宋体" charset="0"/>
                <a:cs typeface="宋体" charset="0"/>
              </a:defRPr>
            </a:lvl7pPr>
            <a:lvl8pPr marL="3429000" indent="-228600" algn="ctr" fontAlgn="base">
              <a:spcBef>
                <a:spcPct val="0"/>
              </a:spcBef>
              <a:spcAft>
                <a:spcPct val="0"/>
              </a:spcAft>
              <a:defRPr kumimoji="1" sz="3200">
                <a:solidFill>
                  <a:schemeClr val="tx1"/>
                </a:solidFill>
                <a:latin typeface="Times New Roman" charset="0"/>
                <a:ea typeface="宋体" charset="0"/>
                <a:cs typeface="宋体" charset="0"/>
              </a:defRPr>
            </a:lvl8pPr>
            <a:lvl9pPr marL="3886200" indent="-228600" algn="ctr" fontAlgn="base">
              <a:spcBef>
                <a:spcPct val="0"/>
              </a:spcBef>
              <a:spcAft>
                <a:spcPct val="0"/>
              </a:spcAft>
              <a:defRPr kumimoji="1" sz="3200">
                <a:solidFill>
                  <a:schemeClr val="tx1"/>
                </a:solidFill>
                <a:latin typeface="Times New Roman" charset="0"/>
                <a:ea typeface="宋体" charset="0"/>
                <a:cs typeface="宋体" charset="0"/>
              </a:defRPr>
            </a:lvl9pPr>
          </a:lstStyle>
          <a:p>
            <a:fld id="{B0F5276B-0661-CC48-8897-5B6EDF0161E2}" type="slidenum">
              <a:rPr kumimoji="0" lang="en-US" altLang="zh-CN" sz="1200">
                <a:latin typeface="Arial" charset="0"/>
              </a:rPr>
              <a:pPr/>
              <a:t>19</a:t>
            </a:fld>
            <a:endParaRPr kumimoji="0" lang="en-US" altLang="zh-CN" sz="1200">
              <a:latin typeface="Arial" charset="0"/>
            </a:endParaRPr>
          </a:p>
        </p:txBody>
      </p:sp>
    </p:spTree>
    <p:extLst>
      <p:ext uri="{BB962C8B-B14F-4D97-AF65-F5344CB8AC3E}">
        <p14:creationId xmlns:p14="http://schemas.microsoft.com/office/powerpoint/2010/main" val="738785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A1C7FFF5-7CD6-984E-897F-918D6F467DEB}" type="slidenum">
              <a:rPr lang="zh-CN" altLang="en-CA">
                <a:latin typeface="Tahoma" charset="0"/>
                <a:ea typeface="宋体" charset="-122"/>
              </a:rPr>
              <a:pPr>
                <a:spcBef>
                  <a:spcPct val="0"/>
                </a:spcBef>
              </a:pPr>
              <a:t>20</a:t>
            </a:fld>
            <a:endParaRPr lang="en-CA" altLang="zh-CN">
              <a:latin typeface="Tahoma" charset="0"/>
              <a:ea typeface="宋体" charset="-122"/>
            </a:endParaRPr>
          </a:p>
        </p:txBody>
      </p:sp>
      <p:sp>
        <p:nvSpPr>
          <p:cNvPr id="1003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035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tLang="en-US">
              <a:ea typeface="ＭＳ Ｐゴシック" charset="-128"/>
            </a:endParaRPr>
          </a:p>
        </p:txBody>
      </p:sp>
    </p:spTree>
    <p:extLst>
      <p:ext uri="{BB962C8B-B14F-4D97-AF65-F5344CB8AC3E}">
        <p14:creationId xmlns:p14="http://schemas.microsoft.com/office/powerpoint/2010/main" val="1284736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noTextEdit="1"/>
          </p:cNvSpPr>
          <p:nvPr>
            <p:ph type="sldImg"/>
          </p:nvPr>
        </p:nvSpPr>
        <p:spPr>
          <a:ln/>
        </p:spPr>
      </p:sp>
      <p:sp>
        <p:nvSpPr>
          <p:cNvPr id="34818" name="备注占位符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latin typeface="Calibri" charset="0"/>
            </a:endParaRPr>
          </a:p>
        </p:txBody>
      </p:sp>
      <p:sp>
        <p:nvSpPr>
          <p:cNvPr id="34819"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cs typeface="宋体" charset="0"/>
              </a:defRPr>
            </a:lvl2pPr>
            <a:lvl3pPr marL="1143000" indent="-228600">
              <a:defRPr kumimoji="1" sz="3200">
                <a:solidFill>
                  <a:schemeClr val="tx1"/>
                </a:solidFill>
                <a:latin typeface="Times New Roman" charset="0"/>
                <a:ea typeface="宋体" charset="0"/>
                <a:cs typeface="宋体" charset="0"/>
              </a:defRPr>
            </a:lvl3pPr>
            <a:lvl4pPr marL="1600200" indent="-228600">
              <a:defRPr kumimoji="1" sz="3200">
                <a:solidFill>
                  <a:schemeClr val="tx1"/>
                </a:solidFill>
                <a:latin typeface="Times New Roman" charset="0"/>
                <a:ea typeface="宋体" charset="0"/>
                <a:cs typeface="宋体" charset="0"/>
              </a:defRPr>
            </a:lvl4pPr>
            <a:lvl5pPr marL="2057400" indent="-228600">
              <a:defRPr kumimoji="1" sz="3200">
                <a:solidFill>
                  <a:schemeClr val="tx1"/>
                </a:solidFill>
                <a:latin typeface="Times New Roman" charset="0"/>
                <a:ea typeface="宋体" charset="0"/>
                <a:cs typeface="宋体" charset="0"/>
              </a:defRPr>
            </a:lvl5pPr>
            <a:lvl6pPr marL="2514600" indent="-228600" algn="ctr" fontAlgn="base">
              <a:spcBef>
                <a:spcPct val="0"/>
              </a:spcBef>
              <a:spcAft>
                <a:spcPct val="0"/>
              </a:spcAft>
              <a:defRPr kumimoji="1" sz="3200">
                <a:solidFill>
                  <a:schemeClr val="tx1"/>
                </a:solidFill>
                <a:latin typeface="Times New Roman" charset="0"/>
                <a:ea typeface="宋体" charset="0"/>
                <a:cs typeface="宋体" charset="0"/>
              </a:defRPr>
            </a:lvl6pPr>
            <a:lvl7pPr marL="2971800" indent="-228600" algn="ctr" fontAlgn="base">
              <a:spcBef>
                <a:spcPct val="0"/>
              </a:spcBef>
              <a:spcAft>
                <a:spcPct val="0"/>
              </a:spcAft>
              <a:defRPr kumimoji="1" sz="3200">
                <a:solidFill>
                  <a:schemeClr val="tx1"/>
                </a:solidFill>
                <a:latin typeface="Times New Roman" charset="0"/>
                <a:ea typeface="宋体" charset="0"/>
                <a:cs typeface="宋体" charset="0"/>
              </a:defRPr>
            </a:lvl7pPr>
            <a:lvl8pPr marL="3429000" indent="-228600" algn="ctr" fontAlgn="base">
              <a:spcBef>
                <a:spcPct val="0"/>
              </a:spcBef>
              <a:spcAft>
                <a:spcPct val="0"/>
              </a:spcAft>
              <a:defRPr kumimoji="1" sz="3200">
                <a:solidFill>
                  <a:schemeClr val="tx1"/>
                </a:solidFill>
                <a:latin typeface="Times New Roman" charset="0"/>
                <a:ea typeface="宋体" charset="0"/>
                <a:cs typeface="宋体" charset="0"/>
              </a:defRPr>
            </a:lvl8pPr>
            <a:lvl9pPr marL="3886200" indent="-228600" algn="ctr" fontAlgn="base">
              <a:spcBef>
                <a:spcPct val="0"/>
              </a:spcBef>
              <a:spcAft>
                <a:spcPct val="0"/>
              </a:spcAft>
              <a:defRPr kumimoji="1" sz="3200">
                <a:solidFill>
                  <a:schemeClr val="tx1"/>
                </a:solidFill>
                <a:latin typeface="Times New Roman" charset="0"/>
                <a:ea typeface="宋体" charset="0"/>
                <a:cs typeface="宋体" charset="0"/>
              </a:defRPr>
            </a:lvl9pPr>
          </a:lstStyle>
          <a:p>
            <a:fld id="{7BB6B563-7E2A-0141-8A46-1CEA7462C313}" type="slidenum">
              <a:rPr kumimoji="0" lang="zh-CN" altLang="en-CA" sz="1200">
                <a:latin typeface="Tahoma" charset="0"/>
              </a:rPr>
              <a:pPr/>
              <a:t>26</a:t>
            </a:fld>
            <a:endParaRPr kumimoji="0" lang="en-CA" altLang="zh-CN" sz="1200">
              <a:latin typeface="Tahoma" charset="0"/>
            </a:endParaRPr>
          </a:p>
        </p:txBody>
      </p:sp>
    </p:spTree>
    <p:extLst>
      <p:ext uri="{BB962C8B-B14F-4D97-AF65-F5344CB8AC3E}">
        <p14:creationId xmlns:p14="http://schemas.microsoft.com/office/powerpoint/2010/main" val="1741950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44"/>
          <p:cNvSpPr>
            <a:spLocks noChangeArrowheads="1"/>
          </p:cNvSpPr>
          <p:nvPr/>
        </p:nvSpPr>
        <p:spPr bwMode="auto">
          <a:xfrm>
            <a:off x="8305800" y="0"/>
            <a:ext cx="609600" cy="6858000"/>
          </a:xfrm>
          <a:prstGeom prst="rect">
            <a:avLst/>
          </a:prstGeom>
          <a:gradFill rotWithShape="1">
            <a:gsLst>
              <a:gs pos="0">
                <a:srgbClr val="677228">
                  <a:alpha val="43999"/>
                </a:srgbClr>
              </a:gs>
              <a:gs pos="100000">
                <a:srgbClr val="5A6423"/>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en-US" altLang="en-US" smtClean="0"/>
          </a:p>
        </p:txBody>
      </p:sp>
      <p:sp>
        <p:nvSpPr>
          <p:cNvPr id="5" name="Rectangle 47"/>
          <p:cNvSpPr>
            <a:spLocks noChangeArrowheads="1"/>
          </p:cNvSpPr>
          <p:nvPr userDrawn="1"/>
        </p:nvSpPr>
        <p:spPr bwMode="auto">
          <a:xfrm rot="16200000">
            <a:off x="3500437" y="-985837"/>
            <a:ext cx="2143125" cy="9144000"/>
          </a:xfrm>
          <a:prstGeom prst="rect">
            <a:avLst/>
          </a:prstGeom>
          <a:solidFill>
            <a:srgbClr val="677228">
              <a:alpha val="4392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en-US" altLang="en-US" smtClean="0"/>
          </a:p>
        </p:txBody>
      </p:sp>
      <p:sp>
        <p:nvSpPr>
          <p:cNvPr id="6" name="Rectangle 48"/>
          <p:cNvSpPr>
            <a:spLocks noChangeArrowheads="1"/>
          </p:cNvSpPr>
          <p:nvPr userDrawn="1"/>
        </p:nvSpPr>
        <p:spPr bwMode="auto">
          <a:xfrm>
            <a:off x="7315200" y="2438400"/>
            <a:ext cx="1828800" cy="22907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en-US" altLang="en-US" smtClean="0"/>
          </a:p>
        </p:txBody>
      </p:sp>
      <p:pic>
        <p:nvPicPr>
          <p:cNvPr id="7" name="Picture 1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70763" y="2514600"/>
            <a:ext cx="1773237"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26" name="Rectangle 30" descr="Pink tissue paper"/>
          <p:cNvSpPr>
            <a:spLocks noGrp="1" noChangeArrowheads="1"/>
          </p:cNvSpPr>
          <p:nvPr>
            <p:ph type="ctrTitle" sz="quarter"/>
          </p:nvPr>
        </p:nvSpPr>
        <p:spPr>
          <a:xfrm>
            <a:off x="228600" y="152400"/>
            <a:ext cx="7086600" cy="2286000"/>
          </a:xfrm>
        </p:spPr>
        <p:txBody>
          <a:bodyPr wrap="none"/>
          <a:lstStyle>
            <a:lvl1pPr>
              <a:defRPr sz="6600">
                <a:solidFill>
                  <a:srgbClr val="990033"/>
                </a:solidFill>
              </a:defRPr>
            </a:lvl1pPr>
          </a:lstStyle>
          <a:p>
            <a:r>
              <a:rPr lang="en-US" dirty="0"/>
              <a:t>Click to edit Master title style</a:t>
            </a:r>
          </a:p>
        </p:txBody>
      </p:sp>
      <p:sp>
        <p:nvSpPr>
          <p:cNvPr id="4134" name="Rectangle 38" descr="Pink tissue paper"/>
          <p:cNvSpPr>
            <a:spLocks noGrp="1" noChangeArrowheads="1"/>
          </p:cNvSpPr>
          <p:nvPr>
            <p:ph type="subTitle" sz="quarter" idx="1"/>
          </p:nvPr>
        </p:nvSpPr>
        <p:spPr>
          <a:xfrm>
            <a:off x="304800" y="2590800"/>
            <a:ext cx="6629400" cy="1905000"/>
          </a:xfrm>
        </p:spPr>
        <p:txBody>
          <a:bodyPr/>
          <a:lstStyle>
            <a:lvl1pPr marL="0" indent="0">
              <a:buFont typeface="Wingdings" pitchFamily="2" charset="2"/>
              <a:buNone/>
              <a:defRPr sz="3600"/>
            </a:lvl1pPr>
          </a:lstStyle>
          <a:p>
            <a:r>
              <a:rPr lang="en-US" dirty="0"/>
              <a:t>Click to edit Master subtitle style</a:t>
            </a:r>
          </a:p>
        </p:txBody>
      </p:sp>
    </p:spTree>
    <p:extLst>
      <p:ext uri="{BB962C8B-B14F-4D97-AF65-F5344CB8AC3E}">
        <p14:creationId xmlns:p14="http://schemas.microsoft.com/office/powerpoint/2010/main" val="92810936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835918"/>
          </a:xfrm>
        </p:spPr>
        <p:txBody>
          <a:bodyPr/>
          <a:lstStyle/>
          <a:p>
            <a:r>
              <a:rPr lang="en-US" dirty="0" smtClean="0"/>
              <a:t>Click to edit Master title style</a:t>
            </a:r>
            <a:endParaRPr lang="en-CA" dirty="0"/>
          </a:p>
        </p:txBody>
      </p:sp>
      <p:sp>
        <p:nvSpPr>
          <p:cNvPr id="3" name="Content Placeholder 2"/>
          <p:cNvSpPr>
            <a:spLocks noGrp="1"/>
          </p:cNvSpPr>
          <p:nvPr>
            <p:ph idx="1"/>
          </p:nvPr>
        </p:nvSpPr>
        <p:spPr>
          <a:xfrm>
            <a:off x="225425" y="980728"/>
            <a:ext cx="8724900" cy="573246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Rectangle 13"/>
          <p:cNvSpPr>
            <a:spLocks noGrp="1" noChangeArrowheads="1"/>
          </p:cNvSpPr>
          <p:nvPr>
            <p:ph type="sldNum" sz="quarter" idx="10"/>
          </p:nvPr>
        </p:nvSpPr>
        <p:spPr/>
        <p:txBody>
          <a:bodyPr/>
          <a:lstStyle>
            <a:lvl1pPr>
              <a:defRPr dirty="0" smtClean="0"/>
            </a:lvl1pPr>
          </a:lstStyle>
          <a:p>
            <a:pPr>
              <a:defRPr/>
            </a:pPr>
            <a:r>
              <a:rPr lang="en-US" altLang="en-US"/>
              <a:t> </a:t>
            </a:r>
            <a:fld id="{282BCD02-1A74-184C-BC49-A5F279F00CF1}" type="slidenum">
              <a:rPr lang="en-US" altLang="en-US"/>
              <a:pPr>
                <a:defRPr/>
              </a:pPr>
              <a:t>‹#›</a:t>
            </a:fld>
            <a:endParaRPr lang="en-CA" altLang="zh-CN"/>
          </a:p>
        </p:txBody>
      </p:sp>
    </p:spTree>
    <p:extLst>
      <p:ext uri="{BB962C8B-B14F-4D97-AF65-F5344CB8AC3E}">
        <p14:creationId xmlns:p14="http://schemas.microsoft.com/office/powerpoint/2010/main" val="1560318973"/>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p:txBody>
          <a:bodyPr/>
          <a:lstStyle>
            <a:lvl1pPr>
              <a:defRPr/>
            </a:lvl1pPr>
          </a:lstStyle>
          <a:p>
            <a:pPr>
              <a:defRPr/>
            </a:pPr>
            <a:r>
              <a:rPr lang="en-US" altLang="en-US"/>
              <a:t>Slide </a:t>
            </a:r>
            <a:fld id="{2AB1027B-0FAE-9042-8396-DF204917C757}" type="slidenum">
              <a:rPr lang="en-US" altLang="en-US"/>
              <a:pPr>
                <a:defRPr/>
              </a:pPr>
              <a:t>‹#›</a:t>
            </a:fld>
            <a:endParaRPr lang="en-CA" altLang="zh-CN"/>
          </a:p>
        </p:txBody>
      </p:sp>
    </p:spTree>
    <p:extLst>
      <p:ext uri="{BB962C8B-B14F-4D97-AF65-F5344CB8AC3E}">
        <p14:creationId xmlns:p14="http://schemas.microsoft.com/office/powerpoint/2010/main" val="135816569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13"/>
          <p:cNvSpPr>
            <a:spLocks noGrp="1" noChangeArrowheads="1"/>
          </p:cNvSpPr>
          <p:nvPr>
            <p:ph type="sldNum" sz="quarter" idx="10"/>
          </p:nvPr>
        </p:nvSpPr>
        <p:spPr/>
        <p:txBody>
          <a:bodyPr/>
          <a:lstStyle>
            <a:lvl1pPr>
              <a:defRPr/>
            </a:lvl1pPr>
          </a:lstStyle>
          <a:p>
            <a:pPr>
              <a:defRPr/>
            </a:pPr>
            <a:r>
              <a:rPr lang="en-US" altLang="en-US"/>
              <a:t>Slide </a:t>
            </a:r>
            <a:fld id="{C28150FE-B60E-C746-9099-B1EA4F4F1C9A}" type="slidenum">
              <a:rPr lang="en-US" altLang="en-US"/>
              <a:pPr>
                <a:defRPr/>
              </a:pPr>
              <a:t>‹#›</a:t>
            </a:fld>
            <a:endParaRPr lang="en-CA" altLang="zh-CN"/>
          </a:p>
        </p:txBody>
      </p:sp>
    </p:spTree>
    <p:extLst>
      <p:ext uri="{BB962C8B-B14F-4D97-AF65-F5344CB8AC3E}">
        <p14:creationId xmlns:p14="http://schemas.microsoft.com/office/powerpoint/2010/main" val="108713509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13"/>
          <p:cNvSpPr>
            <a:spLocks noGrp="1" noChangeArrowheads="1"/>
          </p:cNvSpPr>
          <p:nvPr>
            <p:ph type="sldNum" sz="quarter" idx="10"/>
          </p:nvPr>
        </p:nvSpPr>
        <p:spPr/>
        <p:txBody>
          <a:bodyPr/>
          <a:lstStyle>
            <a:lvl1pPr>
              <a:defRPr/>
            </a:lvl1pPr>
          </a:lstStyle>
          <a:p>
            <a:pPr>
              <a:defRPr/>
            </a:pPr>
            <a:r>
              <a:rPr lang="en-US" altLang="en-US"/>
              <a:t>Slide </a:t>
            </a:r>
            <a:fld id="{2F9AAF2B-DCAC-7A48-B582-32CD2BEE700B}" type="slidenum">
              <a:rPr lang="en-US" altLang="en-US"/>
              <a:pPr>
                <a:defRPr/>
              </a:pPr>
              <a:t>‹#›</a:t>
            </a:fld>
            <a:endParaRPr lang="en-CA" altLang="zh-CN"/>
          </a:p>
        </p:txBody>
      </p:sp>
    </p:spTree>
    <p:extLst>
      <p:ext uri="{BB962C8B-B14F-4D97-AF65-F5344CB8AC3E}">
        <p14:creationId xmlns:p14="http://schemas.microsoft.com/office/powerpoint/2010/main" val="68867298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13"/>
          <p:cNvSpPr>
            <a:spLocks noGrp="1" noChangeArrowheads="1"/>
          </p:cNvSpPr>
          <p:nvPr>
            <p:ph type="sldNum" sz="quarter" idx="10"/>
          </p:nvPr>
        </p:nvSpPr>
        <p:spPr/>
        <p:txBody>
          <a:bodyPr/>
          <a:lstStyle>
            <a:lvl1pPr>
              <a:defRPr/>
            </a:lvl1pPr>
          </a:lstStyle>
          <a:p>
            <a:pPr>
              <a:defRPr/>
            </a:pPr>
            <a:r>
              <a:rPr lang="en-US" altLang="en-US"/>
              <a:t>Slide </a:t>
            </a:r>
            <a:fld id="{5ADACDEE-DE42-D14B-86C5-F3CF078CAAB9}" type="slidenum">
              <a:rPr lang="en-US" altLang="en-US"/>
              <a:pPr>
                <a:defRPr/>
              </a:pPr>
              <a:t>‹#›</a:t>
            </a:fld>
            <a:endParaRPr lang="en-CA" altLang="zh-CN"/>
          </a:p>
        </p:txBody>
      </p:sp>
    </p:spTree>
    <p:extLst>
      <p:ext uri="{BB962C8B-B14F-4D97-AF65-F5344CB8AC3E}">
        <p14:creationId xmlns:p14="http://schemas.microsoft.com/office/powerpoint/2010/main" val="173755244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p:txBody>
          <a:bodyPr/>
          <a:lstStyle>
            <a:lvl1pPr>
              <a:defRPr/>
            </a:lvl1pPr>
          </a:lstStyle>
          <a:p>
            <a:pPr>
              <a:defRPr/>
            </a:pPr>
            <a:r>
              <a:rPr lang="en-US" altLang="en-US"/>
              <a:t>Slide </a:t>
            </a:r>
            <a:fld id="{B74C8300-0E9B-2742-AD63-DD94E8CE5B0A}" type="slidenum">
              <a:rPr lang="en-US" altLang="en-US"/>
              <a:pPr>
                <a:defRPr/>
              </a:pPr>
              <a:t>‹#›</a:t>
            </a:fld>
            <a:endParaRPr lang="en-CA" altLang="zh-CN"/>
          </a:p>
        </p:txBody>
      </p:sp>
    </p:spTree>
    <p:extLst>
      <p:ext uri="{BB962C8B-B14F-4D97-AF65-F5344CB8AC3E}">
        <p14:creationId xmlns:p14="http://schemas.microsoft.com/office/powerpoint/2010/main" val="1561227174"/>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p:txBody>
          <a:bodyPr/>
          <a:lstStyle>
            <a:lvl1pPr>
              <a:defRPr/>
            </a:lvl1pPr>
          </a:lstStyle>
          <a:p>
            <a:pPr>
              <a:defRPr/>
            </a:pPr>
            <a:r>
              <a:rPr lang="en-US" altLang="en-US"/>
              <a:t>Slide </a:t>
            </a:r>
            <a:fld id="{AD53625B-6AEE-984A-B3CE-B99E0F0ADEAF}" type="slidenum">
              <a:rPr lang="en-US" altLang="en-US"/>
              <a:pPr>
                <a:defRPr/>
              </a:pPr>
              <a:t>‹#›</a:t>
            </a:fld>
            <a:endParaRPr lang="en-CA" altLang="zh-CN"/>
          </a:p>
        </p:txBody>
      </p:sp>
    </p:spTree>
    <p:extLst>
      <p:ext uri="{BB962C8B-B14F-4D97-AF65-F5344CB8AC3E}">
        <p14:creationId xmlns:p14="http://schemas.microsoft.com/office/powerpoint/2010/main" val="1589914372"/>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7"/>
          <p:cNvSpPr>
            <a:spLocks noChangeArrowheads="1"/>
          </p:cNvSpPr>
          <p:nvPr userDrawn="1"/>
        </p:nvSpPr>
        <p:spPr bwMode="gray">
          <a:xfrm rot="16200000">
            <a:off x="4169059" y="-4154430"/>
            <a:ext cx="851040" cy="9159900"/>
          </a:xfrm>
          <a:prstGeom prst="rect">
            <a:avLst/>
          </a:prstGeom>
          <a:solidFill>
            <a:srgbClr val="677228">
              <a:alpha val="3607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defRPr/>
            </a:pPr>
            <a:endParaRPr kumimoji="1" lang="en-US" altLang="en-US" sz="3200" smtClean="0">
              <a:latin typeface="Tahoma" charset="0"/>
            </a:endParaRPr>
          </a:p>
        </p:txBody>
      </p:sp>
      <p:sp>
        <p:nvSpPr>
          <p:cNvPr id="1027" name="Rectangle 9"/>
          <p:cNvSpPr>
            <a:spLocks noGrp="1" noChangeArrowheads="1"/>
          </p:cNvSpPr>
          <p:nvPr>
            <p:ph type="title"/>
          </p:nvPr>
        </p:nvSpPr>
        <p:spPr bwMode="auto">
          <a:xfrm>
            <a:off x="-1784" y="0"/>
            <a:ext cx="9161684" cy="851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dirty="0"/>
          </a:p>
        </p:txBody>
      </p:sp>
      <p:sp>
        <p:nvSpPr>
          <p:cNvPr id="3085" name="Rectangle 13"/>
          <p:cNvSpPr>
            <a:spLocks noGrp="1" noChangeArrowheads="1"/>
          </p:cNvSpPr>
          <p:nvPr>
            <p:ph type="sldNum" sz="quarter" idx="4"/>
          </p:nvPr>
        </p:nvSpPr>
        <p:spPr bwMode="auto">
          <a:xfrm>
            <a:off x="7269529"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2000" b="1">
                <a:solidFill>
                  <a:srgbClr val="990033"/>
                </a:solidFill>
                <a:ea typeface="宋体" charset="-122"/>
              </a:defRPr>
            </a:lvl1pPr>
          </a:lstStyle>
          <a:p>
            <a:pPr>
              <a:defRPr/>
            </a:pPr>
            <a:fld id="{2959EE7E-9BBC-454E-9B30-B433D3E7F8CC}" type="slidenum">
              <a:rPr lang="en-US" altLang="en-US"/>
              <a:pPr>
                <a:defRPr/>
              </a:pPr>
              <a:t>‹#›</a:t>
            </a:fld>
            <a:endParaRPr lang="en-CA" altLang="zh-CN" dirty="0"/>
          </a:p>
        </p:txBody>
      </p:sp>
      <p:sp>
        <p:nvSpPr>
          <p:cNvPr id="1029" name="Rectangle 21"/>
          <p:cNvSpPr>
            <a:spLocks noGrp="1" noChangeArrowheads="1"/>
          </p:cNvSpPr>
          <p:nvPr>
            <p:ph type="body" idx="1"/>
          </p:nvPr>
        </p:nvSpPr>
        <p:spPr bwMode="auto">
          <a:xfrm>
            <a:off x="225425" y="1052736"/>
            <a:ext cx="8724900" cy="573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6" name="Picture 7" descr="名片线"/>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flipV="1">
            <a:off x="0" y="836712"/>
            <a:ext cx="9140825" cy="457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Lst>
  <p:transition spd="med"/>
  <p:timing>
    <p:tnLst>
      <p:par>
        <p:cTn id="1" dur="indefinite" restart="never" nodeType="tmRoot"/>
      </p:par>
    </p:tnLst>
  </p:timing>
  <p:hf sldNum="0" hdr="0" ftr="0" dt="0"/>
  <p:txStyles>
    <p:titleStyle>
      <a:lvl1pPr algn="ctr" rtl="0" eaLnBrk="0" fontAlgn="base" hangingPunct="0">
        <a:spcBef>
          <a:spcPct val="0"/>
        </a:spcBef>
        <a:spcAft>
          <a:spcPct val="0"/>
        </a:spcAft>
        <a:defRPr sz="3600">
          <a:solidFill>
            <a:srgbClr val="800000"/>
          </a:solidFill>
          <a:latin typeface="+mj-lt"/>
          <a:ea typeface="+mj-ea"/>
          <a:cs typeface="+mj-cs"/>
        </a:defRPr>
      </a:lvl1pPr>
      <a:lvl2pPr algn="ctr" rtl="0" eaLnBrk="0" fontAlgn="base" hangingPunct="0">
        <a:spcBef>
          <a:spcPct val="0"/>
        </a:spcBef>
        <a:spcAft>
          <a:spcPct val="0"/>
        </a:spcAft>
        <a:defRPr sz="3600">
          <a:solidFill>
            <a:srgbClr val="800000"/>
          </a:solidFill>
          <a:latin typeface="Arial" charset="0"/>
        </a:defRPr>
      </a:lvl2pPr>
      <a:lvl3pPr algn="ctr" rtl="0" eaLnBrk="0" fontAlgn="base" hangingPunct="0">
        <a:spcBef>
          <a:spcPct val="0"/>
        </a:spcBef>
        <a:spcAft>
          <a:spcPct val="0"/>
        </a:spcAft>
        <a:defRPr sz="3600">
          <a:solidFill>
            <a:srgbClr val="800000"/>
          </a:solidFill>
          <a:latin typeface="Arial" charset="0"/>
        </a:defRPr>
      </a:lvl3pPr>
      <a:lvl4pPr algn="ctr" rtl="0" eaLnBrk="0" fontAlgn="base" hangingPunct="0">
        <a:spcBef>
          <a:spcPct val="0"/>
        </a:spcBef>
        <a:spcAft>
          <a:spcPct val="0"/>
        </a:spcAft>
        <a:defRPr sz="3600">
          <a:solidFill>
            <a:srgbClr val="800000"/>
          </a:solidFill>
          <a:latin typeface="Arial" charset="0"/>
        </a:defRPr>
      </a:lvl4pPr>
      <a:lvl5pPr algn="ctr" rtl="0" eaLnBrk="0" fontAlgn="base" hangingPunct="0">
        <a:spcBef>
          <a:spcPct val="0"/>
        </a:spcBef>
        <a:spcAft>
          <a:spcPct val="0"/>
        </a:spcAft>
        <a:defRPr sz="3600">
          <a:solidFill>
            <a:srgbClr val="800000"/>
          </a:solidFill>
          <a:latin typeface="Arial"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eaLnBrk="0" fontAlgn="base" hangingPunct="0">
        <a:spcBef>
          <a:spcPct val="20000"/>
        </a:spcBef>
        <a:spcAft>
          <a:spcPct val="0"/>
        </a:spcAft>
        <a:buClr>
          <a:srgbClr val="990033"/>
        </a:buClr>
        <a:buSzPct val="60000"/>
        <a:buFont typeface="Wingdings" charset="2"/>
        <a:buChar char="n"/>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tx2"/>
        </a:buClr>
        <a:buSzPct val="55000"/>
        <a:buFont typeface="Wingdings" charset="2"/>
        <a:buChar char="n"/>
        <a:defRPr sz="2600">
          <a:solidFill>
            <a:srgbClr val="800000"/>
          </a:solidFill>
          <a:latin typeface="+mn-lt"/>
        </a:defRPr>
      </a:lvl2pPr>
      <a:lvl3pPr marL="1143000" indent="-228600" algn="l" rtl="0" eaLnBrk="0" fontAlgn="base" hangingPunct="0">
        <a:spcBef>
          <a:spcPct val="20000"/>
        </a:spcBef>
        <a:spcAft>
          <a:spcPct val="0"/>
        </a:spcAft>
        <a:buClr>
          <a:srgbClr val="990033"/>
        </a:buClr>
        <a:buSzPct val="50000"/>
        <a:buFont typeface="Wingdings" charset="2"/>
        <a:buChar char="n"/>
        <a:defRPr sz="2400">
          <a:solidFill>
            <a:schemeClr val="tx2"/>
          </a:solidFill>
          <a:latin typeface="+mn-lt"/>
        </a:defRPr>
      </a:lvl3pPr>
      <a:lvl4pPr marL="1600200" indent="-228600" algn="l" rtl="0" eaLnBrk="0" fontAlgn="base" hangingPunct="0">
        <a:spcBef>
          <a:spcPct val="20000"/>
        </a:spcBef>
        <a:spcAft>
          <a:spcPct val="0"/>
        </a:spcAft>
        <a:buClr>
          <a:schemeClr val="tx2"/>
        </a:buClr>
        <a:buSzPct val="55000"/>
        <a:buFont typeface="Wingdings" charset="2"/>
        <a:buChar char="n"/>
        <a:defRPr sz="2200">
          <a:solidFill>
            <a:srgbClr val="800000"/>
          </a:solidFill>
          <a:latin typeface="+mn-lt"/>
        </a:defRPr>
      </a:lvl4pPr>
      <a:lvl5pPr marL="2057400" indent="-228600" algn="l" rtl="0" eaLnBrk="0" fontAlgn="base" hangingPunct="0">
        <a:spcBef>
          <a:spcPct val="20000"/>
        </a:spcBef>
        <a:spcAft>
          <a:spcPct val="0"/>
        </a:spcAft>
        <a:buClr>
          <a:srgbClr val="990033"/>
        </a:buClr>
        <a:buSzPct val="50000"/>
        <a:buFont typeface="Wingdings" charset="2"/>
        <a:buChar char="n"/>
        <a:defRPr sz="2000">
          <a:solidFill>
            <a:schemeClr val="tx2"/>
          </a:solidFill>
          <a:latin typeface="+mn-lt"/>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 Id="rId3"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descr="Pink tissue paper"/>
          <p:cNvSpPr>
            <a:spLocks noGrp="1" noChangeArrowheads="1"/>
          </p:cNvSpPr>
          <p:nvPr>
            <p:ph type="ctrTitle"/>
          </p:nvPr>
        </p:nvSpPr>
        <p:spPr/>
        <p:txBody>
          <a:bodyPr/>
          <a:lstStyle/>
          <a:p>
            <a:pPr eaLnBrk="1" hangingPunct="1"/>
            <a:r>
              <a:rPr lang="en-US" altLang="en-US" dirty="0"/>
              <a:t>Chapter </a:t>
            </a:r>
            <a:r>
              <a:rPr lang="en-US" altLang="en-US" dirty="0" smtClean="0">
                <a:ea typeface="宋体" charset="-122"/>
              </a:rPr>
              <a:t>1</a:t>
            </a:r>
            <a:r>
              <a:rPr lang="en-US" altLang="zh-CN" dirty="0" smtClean="0">
                <a:ea typeface="宋体" charset="-122"/>
              </a:rPr>
              <a:t>2</a:t>
            </a:r>
            <a:endParaRPr lang="en-US" altLang="en-US" dirty="0"/>
          </a:p>
        </p:txBody>
      </p:sp>
      <p:sp>
        <p:nvSpPr>
          <p:cNvPr id="12290" name="Rectangle 3" descr="Pink tissue paper"/>
          <p:cNvSpPr>
            <a:spLocks noGrp="1" noChangeArrowheads="1"/>
          </p:cNvSpPr>
          <p:nvPr>
            <p:ph type="subTitle" idx="1"/>
          </p:nvPr>
        </p:nvSpPr>
        <p:spPr/>
        <p:txBody>
          <a:bodyPr/>
          <a:lstStyle/>
          <a:p>
            <a:pPr eaLnBrk="1" hangingPunct="1">
              <a:buFont typeface="Wingdings" charset="2"/>
              <a:buNone/>
            </a:pPr>
            <a:r>
              <a:rPr lang="en-US" altLang="en-US" dirty="0" smtClean="0"/>
              <a:t>Object and Object-Relational Databases</a:t>
            </a:r>
            <a:endParaRPr lang="en-US" altLang="en-US"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1"/>
          <p:cNvSpPr>
            <a:spLocks noGrp="1"/>
          </p:cNvSpPr>
          <p:nvPr>
            <p:ph type="title"/>
          </p:nvPr>
        </p:nvSpPr>
        <p:spPr>
          <a:xfrm>
            <a:off x="474663" y="0"/>
            <a:ext cx="8229600" cy="733425"/>
          </a:xfrm>
        </p:spPr>
        <p:txBody>
          <a:bodyPr/>
          <a:lstStyle/>
          <a:p>
            <a:r>
              <a:rPr lang="en-US" altLang="zh-CN" dirty="0" smtClean="0">
                <a:latin typeface="Calibri" charset="0"/>
              </a:rPr>
              <a:t>Object </a:t>
            </a:r>
            <a:r>
              <a:rPr lang="en-US" altLang="zh-CN" dirty="0">
                <a:latin typeface="Calibri" charset="0"/>
              </a:rPr>
              <a:t>Relational Model</a:t>
            </a:r>
            <a:endParaRPr lang="zh-CN" altLang="en-US" dirty="0">
              <a:latin typeface="Calibri" charset="0"/>
            </a:endParaRPr>
          </a:p>
        </p:txBody>
      </p:sp>
      <p:sp>
        <p:nvSpPr>
          <p:cNvPr id="90114" name="内容占位符 2"/>
          <p:cNvSpPr>
            <a:spLocks noGrp="1"/>
          </p:cNvSpPr>
          <p:nvPr>
            <p:ph idx="1"/>
          </p:nvPr>
        </p:nvSpPr>
        <p:spPr>
          <a:xfrm>
            <a:off x="179512" y="990550"/>
            <a:ext cx="8820472" cy="6038850"/>
          </a:xfrm>
        </p:spPr>
        <p:txBody>
          <a:bodyPr rIns="91440"/>
          <a:lstStyle/>
          <a:p>
            <a:pPr marL="0" indent="0">
              <a:spcBef>
                <a:spcPct val="0"/>
              </a:spcBef>
              <a:buNone/>
            </a:pPr>
            <a:r>
              <a:rPr lang="en-US" altLang="zh-CN" dirty="0" smtClean="0">
                <a:latin typeface="Arial" charset="0"/>
                <a:cs typeface="Arial" charset="0"/>
              </a:rPr>
              <a:t>2. Complex Values</a:t>
            </a:r>
            <a:endParaRPr lang="en-US" altLang="zh-CN" dirty="0">
              <a:latin typeface="Arial" charset="0"/>
              <a:cs typeface="Arial" charset="0"/>
            </a:endParaRPr>
          </a:p>
          <a:p>
            <a:pPr lvl="1"/>
            <a:r>
              <a:rPr lang="en-US" altLang="zh-CN" dirty="0">
                <a:latin typeface="Arial" charset="0"/>
                <a:ea typeface="ＭＳ Ｐゴシック" charset="0"/>
                <a:cs typeface="Arial" charset="0"/>
              </a:rPr>
              <a:t>Tuple Types	</a:t>
            </a:r>
            <a:r>
              <a:rPr lang="en-US" altLang="zh-CN" dirty="0">
                <a:latin typeface="Arial" charset="0"/>
                <a:cs typeface="Arial" charset="0"/>
              </a:rPr>
              <a:t>[A</a:t>
            </a:r>
            <a:r>
              <a:rPr lang="en-CA" altLang="zh-CN" baseline="-25000" dirty="0">
                <a:latin typeface="Arial" charset="0"/>
              </a:rPr>
              <a:t>1</a:t>
            </a:r>
            <a:r>
              <a:rPr lang="en-US" altLang="zh-CN" dirty="0">
                <a:latin typeface="Arial" charset="0"/>
                <a:cs typeface="Arial" charset="0"/>
              </a:rPr>
              <a:t> T</a:t>
            </a:r>
            <a:r>
              <a:rPr lang="en-CA" altLang="zh-CN" baseline="-25000" dirty="0">
                <a:latin typeface="Arial" charset="0"/>
              </a:rPr>
              <a:t>1</a:t>
            </a:r>
            <a:r>
              <a:rPr lang="en-US" altLang="zh-CN" dirty="0">
                <a:latin typeface="Arial" charset="0"/>
                <a:cs typeface="Arial" charset="0"/>
              </a:rPr>
              <a:t>, A</a:t>
            </a:r>
            <a:r>
              <a:rPr lang="en-CA" altLang="zh-CN" baseline="-25000" dirty="0">
                <a:latin typeface="Arial" charset="0"/>
              </a:rPr>
              <a:t>2</a:t>
            </a:r>
            <a:r>
              <a:rPr lang="en-US" altLang="zh-CN" dirty="0">
                <a:latin typeface="Arial" charset="0"/>
                <a:cs typeface="Arial" charset="0"/>
              </a:rPr>
              <a:t>, T</a:t>
            </a:r>
            <a:r>
              <a:rPr lang="en-CA" altLang="zh-CN" baseline="-25000" dirty="0">
                <a:latin typeface="Arial" charset="0"/>
              </a:rPr>
              <a:t>2</a:t>
            </a:r>
            <a:r>
              <a:rPr lang="en-US" altLang="zh-CN" dirty="0">
                <a:latin typeface="Arial" charset="0"/>
                <a:cs typeface="Arial" charset="0"/>
              </a:rPr>
              <a:t>, …, A</a:t>
            </a:r>
            <a:r>
              <a:rPr lang="en-CA" altLang="zh-CN" baseline="-25000" dirty="0">
                <a:latin typeface="Arial" charset="0"/>
              </a:rPr>
              <a:t>n</a:t>
            </a:r>
            <a:r>
              <a:rPr lang="en-US" altLang="zh-CN" dirty="0">
                <a:latin typeface="Arial" charset="0"/>
                <a:cs typeface="Arial" charset="0"/>
              </a:rPr>
              <a:t> T</a:t>
            </a:r>
            <a:r>
              <a:rPr lang="en-CA" altLang="zh-CN" baseline="-25000" dirty="0">
                <a:latin typeface="Arial" charset="0"/>
              </a:rPr>
              <a:t>n</a:t>
            </a:r>
            <a:r>
              <a:rPr lang="en-US" altLang="zh-CN" dirty="0">
                <a:latin typeface="Arial" charset="0"/>
                <a:cs typeface="Arial" charset="0"/>
              </a:rPr>
              <a:t>]</a:t>
            </a:r>
          </a:p>
          <a:p>
            <a:pPr lvl="1"/>
            <a:r>
              <a:rPr lang="en-US" altLang="zh-CN" dirty="0" smtClean="0">
                <a:latin typeface="Arial" charset="0"/>
                <a:ea typeface="ＭＳ Ｐゴシック" charset="0"/>
                <a:cs typeface="Arial" charset="0"/>
              </a:rPr>
              <a:t>Set </a:t>
            </a:r>
            <a:r>
              <a:rPr lang="en-US" altLang="zh-CN" dirty="0">
                <a:latin typeface="Arial" charset="0"/>
                <a:ea typeface="ＭＳ Ｐゴシック" charset="0"/>
                <a:cs typeface="Arial" charset="0"/>
              </a:rPr>
              <a:t>Types	T</a:t>
            </a:r>
            <a:r>
              <a:rPr lang="en-US" altLang="zh-CN" dirty="0">
                <a:solidFill>
                  <a:srgbClr val="000090"/>
                </a:solidFill>
                <a:latin typeface="Arial" charset="0"/>
                <a:ea typeface="ＭＳ Ｐゴシック" charset="0"/>
                <a:cs typeface="Arial" charset="0"/>
              </a:rPr>
              <a:t> is a type, then </a:t>
            </a:r>
            <a:r>
              <a:rPr lang="en-US" altLang="zh-CN" dirty="0">
                <a:latin typeface="Arial" charset="0"/>
                <a:ea typeface="ＭＳ Ｐゴシック" charset="0"/>
                <a:cs typeface="Arial" charset="0"/>
              </a:rPr>
              <a:t>{T}</a:t>
            </a:r>
            <a:r>
              <a:rPr lang="en-US" altLang="zh-CN" dirty="0">
                <a:solidFill>
                  <a:srgbClr val="000090"/>
                </a:solidFill>
                <a:latin typeface="Arial" charset="0"/>
                <a:ea typeface="ＭＳ Ｐゴシック" charset="0"/>
                <a:cs typeface="Arial" charset="0"/>
              </a:rPr>
              <a:t> is a set type</a:t>
            </a:r>
            <a:endParaRPr lang="en-CA" altLang="zh-CN" dirty="0">
              <a:solidFill>
                <a:srgbClr val="000090"/>
              </a:solidFill>
              <a:latin typeface="Arial" charset="0"/>
              <a:ea typeface="ＭＳ Ｐゴシック" charset="0"/>
              <a:cs typeface="Arial" charset="0"/>
            </a:endParaRPr>
          </a:p>
          <a:p>
            <a:pPr lvl="1"/>
            <a:endParaRPr lang="en-US" altLang="zh-CN" dirty="0">
              <a:latin typeface="Calibri" charset="0"/>
            </a:endParaRPr>
          </a:p>
          <a:p>
            <a:pPr lvl="1"/>
            <a:endParaRPr lang="zh-CN" altLang="en-US" dirty="0">
              <a:latin typeface="Calibri" charset="0"/>
            </a:endParaRPr>
          </a:p>
        </p:txBody>
      </p:sp>
      <p:sp>
        <p:nvSpPr>
          <p:cNvPr id="90115" name="幻灯片编号占位符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宋体" charset="0"/>
                <a:cs typeface="宋体" charset="0"/>
              </a:defRPr>
            </a:lvl1pPr>
            <a:lvl2pPr marL="742950" indent="-285750" eaLnBrk="0" hangingPunct="0">
              <a:defRPr sz="2400">
                <a:solidFill>
                  <a:schemeClr val="tx1"/>
                </a:solidFill>
                <a:latin typeface="Arial" charset="0"/>
                <a:ea typeface="宋体" charset="0"/>
                <a:cs typeface="宋体" charset="0"/>
              </a:defRPr>
            </a:lvl2pPr>
            <a:lvl3pPr marL="1143000" indent="-228600" eaLnBrk="0" hangingPunct="0">
              <a:defRPr sz="2400">
                <a:solidFill>
                  <a:schemeClr val="tx1"/>
                </a:solidFill>
                <a:latin typeface="Arial" charset="0"/>
                <a:ea typeface="宋体" charset="0"/>
                <a:cs typeface="宋体" charset="0"/>
              </a:defRPr>
            </a:lvl3pPr>
            <a:lvl4pPr marL="1600200" indent="-228600" eaLnBrk="0" hangingPunct="0">
              <a:defRPr sz="2400">
                <a:solidFill>
                  <a:schemeClr val="tx1"/>
                </a:solidFill>
                <a:latin typeface="Arial" charset="0"/>
                <a:ea typeface="宋体" charset="0"/>
                <a:cs typeface="宋体" charset="0"/>
              </a:defRPr>
            </a:lvl4pPr>
            <a:lvl5pPr marL="2057400" indent="-228600" eaLnBrk="0" hangingPunct="0">
              <a:defRPr sz="2400">
                <a:solidFill>
                  <a:schemeClr val="tx1"/>
                </a:solidFill>
                <a:latin typeface="Arial"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cs typeface="宋体" charset="0"/>
              </a:defRPr>
            </a:lvl9pPr>
          </a:lstStyle>
          <a:p>
            <a:pPr eaLnBrk="1" hangingPunct="1"/>
            <a:fld id="{770B566C-701A-3649-AA37-B1D240A4213D}" type="slidenum">
              <a:rPr lang="en-US" altLang="zh-CN" sz="2000">
                <a:latin typeface="Times New Roman" charset="0"/>
              </a:rPr>
              <a:pPr eaLnBrk="1" hangingPunct="1"/>
              <a:t>10</a:t>
            </a:fld>
            <a:endParaRPr lang="en-US" altLang="zh-CN" sz="2000">
              <a:latin typeface="Times New Roman" charset="0"/>
            </a:endParaRPr>
          </a:p>
        </p:txBody>
      </p:sp>
      <p:graphicFrame>
        <p:nvGraphicFramePr>
          <p:cNvPr id="5" name="Table 4"/>
          <p:cNvGraphicFramePr>
            <a:graphicFrameLocks noGrp="1"/>
          </p:cNvGraphicFramePr>
          <p:nvPr>
            <p:extLst/>
          </p:nvPr>
        </p:nvGraphicFramePr>
        <p:xfrm>
          <a:off x="4572000" y="2852936"/>
          <a:ext cx="3556000" cy="3406779"/>
        </p:xfrm>
        <a:graphic>
          <a:graphicData uri="http://schemas.openxmlformats.org/drawingml/2006/table">
            <a:tbl>
              <a:tblPr/>
              <a:tblGrid>
                <a:gridCol w="1155700"/>
                <a:gridCol w="1193800"/>
                <a:gridCol w="1206500"/>
              </a:tblGrid>
              <a:tr h="378531">
                <a:tc rowSpan="2">
                  <a:txBody>
                    <a:bodyPr/>
                    <a:lstStyle/>
                    <a:p>
                      <a:pPr algn="ctr" fontAlgn="ctr"/>
                      <a:r>
                        <a:rPr lang="en-US" sz="2400" b="0" i="0" u="none" strike="noStrike">
                          <a:solidFill>
                            <a:srgbClr val="000000"/>
                          </a:solidFill>
                          <a:effectLst/>
                          <a:latin typeface="Times New Roman"/>
                        </a:rPr>
                        <a:t>Name</a:t>
                      </a:r>
                    </a:p>
                  </a:txBody>
                  <a:tcPr marL="12700" marR="12700" marT="12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gridSpan="2">
                  <a:txBody>
                    <a:bodyPr/>
                    <a:lstStyle/>
                    <a:p>
                      <a:pPr algn="ctr" fontAlgn="t"/>
                      <a:r>
                        <a:rPr lang="en-US" sz="2400" b="0" i="0" u="none" strike="noStrike">
                          <a:solidFill>
                            <a:srgbClr val="000000"/>
                          </a:solidFill>
                          <a:effectLst/>
                          <a:latin typeface="Times New Roman"/>
                        </a:rPr>
                        <a:t>Movies</a:t>
                      </a:r>
                    </a:p>
                  </a:txBody>
                  <a:tcPr marL="12700" marR="12700" marT="1270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hMerge="1">
                  <a:txBody>
                    <a:bodyPr/>
                    <a:lstStyle/>
                    <a:p>
                      <a:endParaRPr lang="zh-CN" altLang="en-US"/>
                    </a:p>
                  </a:txBody>
                  <a:tcPr/>
                </a:tc>
              </a:tr>
              <a:tr h="378531">
                <a:tc vMerge="1">
                  <a:txBody>
                    <a:bodyPr/>
                    <a:lstStyle/>
                    <a:p>
                      <a:endParaRPr lang="zh-CN" altLang="en-US"/>
                    </a:p>
                  </a:txBody>
                  <a:tcPr/>
                </a:tc>
                <a:tc>
                  <a:txBody>
                    <a:bodyPr/>
                    <a:lstStyle/>
                    <a:p>
                      <a:pPr algn="ctr" fontAlgn="b"/>
                      <a:r>
                        <a:rPr lang="en-US" sz="2400" b="0" i="0" u="none" strike="noStrike">
                          <a:solidFill>
                            <a:srgbClr val="000000"/>
                          </a:solidFill>
                          <a:effectLst/>
                          <a:latin typeface="Times New Roman"/>
                        </a:rPr>
                        <a:t>Title</a:t>
                      </a:r>
                    </a:p>
                  </a:txBody>
                  <a:tcPr marL="12700" marR="12700" marT="127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400" b="0" i="0" u="none" strike="noStrike">
                          <a:solidFill>
                            <a:srgbClr val="000000"/>
                          </a:solidFill>
                          <a:effectLst/>
                          <a:latin typeface="Times New Roman"/>
                        </a:rPr>
                        <a:t>Cast</a:t>
                      </a:r>
                    </a:p>
                  </a:txBody>
                  <a:tcPr marL="12700" marR="12700" marT="127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r h="378531">
                <a:tc>
                  <a:txBody>
                    <a:bodyPr/>
                    <a:lstStyle/>
                    <a:p>
                      <a:pPr algn="ctr" fontAlgn="b"/>
                      <a:r>
                        <a:rPr lang="en-US" sz="2400" b="0" i="0" u="none" strike="noStrike">
                          <a:solidFill>
                            <a:srgbClr val="000000"/>
                          </a:solidFill>
                          <a:effectLst/>
                          <a:latin typeface="Times New Roman"/>
                        </a:rPr>
                        <a:t>Cook</a:t>
                      </a:r>
                    </a:p>
                  </a:txBody>
                  <a:tcPr marL="12700" marR="12700" marT="127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2400" b="0" i="0" u="none" strike="noStrike">
                          <a:solidFill>
                            <a:srgbClr val="000000"/>
                          </a:solidFill>
                          <a:effectLst/>
                          <a:latin typeface="Times New Roman"/>
                        </a:rPr>
                        <a:t>Ghost</a:t>
                      </a:r>
                    </a:p>
                  </a:txBody>
                  <a:tcPr marL="12700" marR="12700" marT="127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2400" b="0" i="0" u="none" strike="noStrike">
                          <a:solidFill>
                            <a:srgbClr val="000000"/>
                          </a:solidFill>
                          <a:effectLst/>
                          <a:latin typeface="Times New Roman"/>
                        </a:rPr>
                        <a:t>Dora</a:t>
                      </a:r>
                    </a:p>
                  </a:txBody>
                  <a:tcPr marL="12700" marR="12700" marT="127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78531">
                <a:tc>
                  <a:txBody>
                    <a:bodyPr/>
                    <a:lstStyle/>
                    <a:p>
                      <a:pPr algn="ctr" fontAlgn="ctr"/>
                      <a:r>
                        <a:rPr lang="zh-CN" altLang="en-US" sz="2400" b="0" i="0" u="none" strike="noStrike">
                          <a:solidFill>
                            <a:srgbClr val="000000"/>
                          </a:solidFill>
                          <a:effectLst/>
                          <a:latin typeface="Times New Roman"/>
                        </a:rPr>
                        <a:t>　</a:t>
                      </a:r>
                    </a:p>
                  </a:txBody>
                  <a:tcPr marL="12700" marR="12700" marT="127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zh-CN" altLang="en-US" sz="2400" b="0" i="0" u="none" strike="noStrike">
                          <a:solidFill>
                            <a:srgbClr val="000000"/>
                          </a:solidFill>
                          <a:effectLst/>
                          <a:latin typeface="Times New Roman"/>
                        </a:rPr>
                        <a:t>　</a:t>
                      </a:r>
                    </a:p>
                  </a:txBody>
                  <a:tcPr marL="12700" marR="12700" marT="127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2400" b="0" i="0" u="none" strike="noStrike">
                          <a:solidFill>
                            <a:srgbClr val="000000"/>
                          </a:solidFill>
                          <a:effectLst/>
                          <a:latin typeface="Times New Roman"/>
                        </a:rPr>
                        <a:t>Mike</a:t>
                      </a:r>
                    </a:p>
                  </a:txBody>
                  <a:tcPr marL="12700" marR="12700" marT="127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78531">
                <a:tc>
                  <a:txBody>
                    <a:bodyPr/>
                    <a:lstStyle/>
                    <a:p>
                      <a:pPr algn="ctr" fontAlgn="b"/>
                      <a:r>
                        <a:rPr lang="zh-CN" altLang="en-US" sz="2400" b="0" i="0" u="none" strike="noStrike">
                          <a:solidFill>
                            <a:srgbClr val="000000"/>
                          </a:solidFill>
                          <a:effectLst/>
                          <a:latin typeface="Times New Roman"/>
                        </a:rPr>
                        <a:t>　</a:t>
                      </a:r>
                    </a:p>
                  </a:txBody>
                  <a:tcPr marL="12700" marR="12700" marT="127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zh-CN" altLang="en-US" sz="2400" b="0" i="0" u="none" strike="noStrike">
                          <a:solidFill>
                            <a:srgbClr val="000000"/>
                          </a:solidFill>
                          <a:effectLst/>
                          <a:latin typeface="Times New Roman"/>
                        </a:rPr>
                        <a:t>　</a:t>
                      </a:r>
                    </a:p>
                  </a:txBody>
                  <a:tcPr marL="12700" marR="12700" marT="127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400" b="0" i="0" u="none" strike="noStrike">
                          <a:solidFill>
                            <a:srgbClr val="000000"/>
                          </a:solidFill>
                          <a:effectLst/>
                          <a:latin typeface="Times New Roman"/>
                        </a:rPr>
                        <a:t>Cook</a:t>
                      </a:r>
                    </a:p>
                  </a:txBody>
                  <a:tcPr marL="12700" marR="12700" marT="127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78531">
                <a:tc>
                  <a:txBody>
                    <a:bodyPr/>
                    <a:lstStyle/>
                    <a:p>
                      <a:pPr algn="ctr" fontAlgn="b"/>
                      <a:r>
                        <a:rPr lang="en-US" sz="2400" b="0" i="0" u="none" strike="noStrike">
                          <a:solidFill>
                            <a:srgbClr val="000000"/>
                          </a:solidFill>
                          <a:effectLst/>
                          <a:latin typeface="Times New Roman"/>
                        </a:rPr>
                        <a:t>John</a:t>
                      </a:r>
                    </a:p>
                  </a:txBody>
                  <a:tcPr marL="12700" marR="12700" marT="127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2400" b="0" i="0" u="none" strike="noStrike">
                          <a:solidFill>
                            <a:srgbClr val="000000"/>
                          </a:solidFill>
                          <a:effectLst/>
                          <a:latin typeface="Times New Roman"/>
                        </a:rPr>
                        <a:t>Beach</a:t>
                      </a:r>
                    </a:p>
                  </a:txBody>
                  <a:tcPr marL="12700" marR="12700" marT="127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2400" b="0" i="0" u="none" strike="noStrike">
                          <a:solidFill>
                            <a:srgbClr val="000000"/>
                          </a:solidFill>
                          <a:effectLst/>
                          <a:latin typeface="Times New Roman"/>
                        </a:rPr>
                        <a:t>Mike</a:t>
                      </a:r>
                    </a:p>
                  </a:txBody>
                  <a:tcPr marL="12700" marR="12700" marT="127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78531">
                <a:tc>
                  <a:txBody>
                    <a:bodyPr/>
                    <a:lstStyle/>
                    <a:p>
                      <a:pPr algn="ctr" fontAlgn="b"/>
                      <a:r>
                        <a:rPr lang="zh-CN" altLang="en-US" sz="2400" b="0" i="0" u="none" strike="noStrike">
                          <a:solidFill>
                            <a:srgbClr val="000000"/>
                          </a:solidFill>
                          <a:effectLst/>
                          <a:latin typeface="Times New Roman"/>
                        </a:rPr>
                        <a:t>　</a:t>
                      </a:r>
                    </a:p>
                  </a:txBody>
                  <a:tcPr marL="12700" marR="12700" marT="127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zh-CN" altLang="en-US" sz="2400" b="0" i="0" u="none" strike="noStrike" dirty="0">
                          <a:solidFill>
                            <a:srgbClr val="000000"/>
                          </a:solidFill>
                          <a:effectLst/>
                          <a:latin typeface="Times New Roman"/>
                        </a:rPr>
                        <a:t>　</a:t>
                      </a:r>
                    </a:p>
                  </a:txBody>
                  <a:tcPr marL="12700" marR="12700" marT="127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400" b="0" i="0" u="none" strike="noStrike">
                          <a:solidFill>
                            <a:srgbClr val="000000"/>
                          </a:solidFill>
                          <a:effectLst/>
                          <a:latin typeface="Times New Roman"/>
                        </a:rPr>
                        <a:t>Judy</a:t>
                      </a:r>
                    </a:p>
                  </a:txBody>
                  <a:tcPr marL="12700" marR="12700" marT="127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78531">
                <a:tc>
                  <a:txBody>
                    <a:bodyPr/>
                    <a:lstStyle/>
                    <a:p>
                      <a:pPr algn="ctr" fontAlgn="b"/>
                      <a:r>
                        <a:rPr lang="zh-CN" altLang="en-US" sz="2400" b="0" i="0" u="none" strike="noStrike">
                          <a:solidFill>
                            <a:srgbClr val="000000"/>
                          </a:solidFill>
                          <a:effectLst/>
                          <a:latin typeface="Times New Roman"/>
                        </a:rPr>
                        <a:t>　</a:t>
                      </a:r>
                    </a:p>
                  </a:txBody>
                  <a:tcPr marL="12700" marR="12700" marT="127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2400" b="0" i="0" u="none" strike="noStrike">
                          <a:solidFill>
                            <a:srgbClr val="000000"/>
                          </a:solidFill>
                          <a:effectLst/>
                          <a:latin typeface="Times New Roman"/>
                        </a:rPr>
                        <a:t>Dream</a:t>
                      </a:r>
                    </a:p>
                  </a:txBody>
                  <a:tcPr marL="12700" marR="12700" marT="127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2400" b="0" i="0" u="none" strike="noStrike">
                          <a:solidFill>
                            <a:srgbClr val="000000"/>
                          </a:solidFill>
                          <a:effectLst/>
                          <a:latin typeface="Times New Roman"/>
                        </a:rPr>
                        <a:t>Cook</a:t>
                      </a:r>
                    </a:p>
                  </a:txBody>
                  <a:tcPr marL="12700" marR="12700" marT="127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78531">
                <a:tc>
                  <a:txBody>
                    <a:bodyPr/>
                    <a:lstStyle/>
                    <a:p>
                      <a:pPr algn="ctr" fontAlgn="b"/>
                      <a:r>
                        <a:rPr lang="zh-CN" altLang="en-US" sz="2400" b="0" i="0" u="none" strike="noStrike">
                          <a:solidFill>
                            <a:srgbClr val="000000"/>
                          </a:solidFill>
                          <a:effectLst/>
                          <a:latin typeface="Times New Roman"/>
                        </a:rPr>
                        <a:t>　</a:t>
                      </a:r>
                    </a:p>
                  </a:txBody>
                  <a:tcPr marL="12700" marR="12700" marT="127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zh-CN" altLang="en-US" sz="2400" b="0" i="0" u="none" strike="noStrike">
                          <a:solidFill>
                            <a:srgbClr val="000000"/>
                          </a:solidFill>
                          <a:effectLst/>
                          <a:latin typeface="Times New Roman"/>
                        </a:rPr>
                        <a:t>　</a:t>
                      </a:r>
                    </a:p>
                  </a:txBody>
                  <a:tcPr marL="12700" marR="12700" marT="127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400" b="0" i="0" u="none" strike="noStrike" dirty="0">
                          <a:solidFill>
                            <a:srgbClr val="000000"/>
                          </a:solidFill>
                          <a:effectLst/>
                          <a:latin typeface="Times New Roman"/>
                        </a:rPr>
                        <a:t>Dora</a:t>
                      </a:r>
                    </a:p>
                  </a:txBody>
                  <a:tcPr marL="12700" marR="12700" marT="127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6" name="Table 5"/>
          <p:cNvGraphicFramePr>
            <a:graphicFrameLocks noGrp="1"/>
          </p:cNvGraphicFramePr>
          <p:nvPr>
            <p:extLst/>
          </p:nvPr>
        </p:nvGraphicFramePr>
        <p:xfrm>
          <a:off x="439936" y="2924944"/>
          <a:ext cx="3556000" cy="2271714"/>
        </p:xfrm>
        <a:graphic>
          <a:graphicData uri="http://schemas.openxmlformats.org/drawingml/2006/table">
            <a:tbl>
              <a:tblPr/>
              <a:tblGrid>
                <a:gridCol w="1155700"/>
                <a:gridCol w="1193800"/>
                <a:gridCol w="1206500"/>
              </a:tblGrid>
              <a:tr h="378619">
                <a:tc rowSpan="2">
                  <a:txBody>
                    <a:bodyPr/>
                    <a:lstStyle/>
                    <a:p>
                      <a:pPr algn="ctr" fontAlgn="ctr"/>
                      <a:r>
                        <a:rPr lang="en-US" sz="2400" b="0" i="0" u="none" strike="noStrike">
                          <a:solidFill>
                            <a:srgbClr val="000000"/>
                          </a:solidFill>
                          <a:effectLst/>
                          <a:latin typeface="Times New Roman"/>
                        </a:rPr>
                        <a:t>Name</a:t>
                      </a:r>
                    </a:p>
                  </a:txBody>
                  <a:tcPr marL="12700" marR="12700" marT="127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gridSpan="2">
                  <a:txBody>
                    <a:bodyPr/>
                    <a:lstStyle/>
                    <a:p>
                      <a:pPr algn="ctr" fontAlgn="t"/>
                      <a:r>
                        <a:rPr lang="en-US" sz="2400" b="0" i="0" u="none" strike="noStrike" dirty="0">
                          <a:solidFill>
                            <a:srgbClr val="000000"/>
                          </a:solidFill>
                          <a:effectLst/>
                          <a:latin typeface="Times New Roman"/>
                        </a:rPr>
                        <a:t>Children</a:t>
                      </a:r>
                    </a:p>
                  </a:txBody>
                  <a:tcPr marL="12700" marR="12700" marT="127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hMerge="1">
                  <a:txBody>
                    <a:bodyPr/>
                    <a:lstStyle/>
                    <a:p>
                      <a:endParaRPr lang="zh-CN" altLang="en-US"/>
                    </a:p>
                  </a:txBody>
                  <a:tcPr/>
                </a:tc>
              </a:tr>
              <a:tr h="378619">
                <a:tc vMerge="1">
                  <a:txBody>
                    <a:bodyPr/>
                    <a:lstStyle/>
                    <a:p>
                      <a:endParaRPr lang="zh-CN" altLang="en-US"/>
                    </a:p>
                  </a:txBody>
                  <a:tcPr/>
                </a:tc>
                <a:tc>
                  <a:txBody>
                    <a:bodyPr/>
                    <a:lstStyle/>
                    <a:p>
                      <a:pPr algn="ctr" fontAlgn="b"/>
                      <a:r>
                        <a:rPr lang="en-US" sz="2400" b="0" i="0" u="none" strike="noStrike">
                          <a:solidFill>
                            <a:srgbClr val="000000"/>
                          </a:solidFill>
                          <a:effectLst/>
                          <a:latin typeface="Times New Roman"/>
                        </a:rPr>
                        <a:t>Name</a:t>
                      </a:r>
                    </a:p>
                  </a:txBody>
                  <a:tcPr marL="12700" marR="12700" marT="1270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400" b="0" i="0" u="none" strike="noStrike">
                          <a:solidFill>
                            <a:srgbClr val="000000"/>
                          </a:solidFill>
                          <a:effectLst/>
                          <a:latin typeface="Times New Roman"/>
                        </a:rPr>
                        <a:t>Age</a:t>
                      </a:r>
                    </a:p>
                  </a:txBody>
                  <a:tcPr marL="12700" marR="12700" marT="1270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r h="378619">
                <a:tc>
                  <a:txBody>
                    <a:bodyPr/>
                    <a:lstStyle/>
                    <a:p>
                      <a:pPr algn="ctr" fontAlgn="b"/>
                      <a:r>
                        <a:rPr lang="en-US" sz="2400" b="0" i="0" u="none" strike="noStrike">
                          <a:solidFill>
                            <a:srgbClr val="000000"/>
                          </a:solidFill>
                          <a:effectLst/>
                          <a:latin typeface="Times New Roman"/>
                        </a:rPr>
                        <a:t>Cook</a:t>
                      </a:r>
                    </a:p>
                  </a:txBody>
                  <a:tcPr marL="12700" marR="12700" marT="127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2400" b="0" i="0" u="none" strike="noStrike" dirty="0">
                          <a:solidFill>
                            <a:srgbClr val="000000"/>
                          </a:solidFill>
                          <a:effectLst/>
                          <a:latin typeface="Times New Roman"/>
                        </a:rPr>
                        <a:t>Dora</a:t>
                      </a:r>
                    </a:p>
                  </a:txBody>
                  <a:tcPr marL="12700" marR="12700" marT="1270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2400" b="0" i="0" u="none" strike="noStrike" dirty="0">
                          <a:solidFill>
                            <a:srgbClr val="000000"/>
                          </a:solidFill>
                          <a:effectLst/>
                          <a:latin typeface="Times New Roman"/>
                        </a:rPr>
                        <a:t>10</a:t>
                      </a:r>
                    </a:p>
                  </a:txBody>
                  <a:tcPr marL="12700" marR="12700" marT="1270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78619">
                <a:tc>
                  <a:txBody>
                    <a:bodyPr/>
                    <a:lstStyle/>
                    <a:p>
                      <a:pPr algn="ctr" fontAlgn="ctr"/>
                      <a:r>
                        <a:rPr lang="zh-CN" altLang="en-US" sz="2400" b="0" i="0" u="none" strike="noStrike">
                          <a:solidFill>
                            <a:srgbClr val="000000"/>
                          </a:solidFill>
                          <a:effectLst/>
                          <a:latin typeface="Times New Roman"/>
                        </a:rPr>
                        <a:t>　</a:t>
                      </a:r>
                    </a:p>
                  </a:txBody>
                  <a:tcPr marL="12700" marR="12700" marT="127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400" b="0" i="0" u="none" strike="noStrike">
                          <a:solidFill>
                            <a:srgbClr val="000000"/>
                          </a:solidFill>
                          <a:effectLst/>
                          <a:latin typeface="Times New Roman"/>
                        </a:rPr>
                        <a:t>Mike</a:t>
                      </a:r>
                    </a:p>
                  </a:txBody>
                  <a:tcPr marL="12700" marR="12700" marT="1270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2400" b="0" i="0" u="none" strike="noStrike" dirty="0">
                          <a:solidFill>
                            <a:srgbClr val="000000"/>
                          </a:solidFill>
                          <a:effectLst/>
                          <a:latin typeface="Times New Roman"/>
                        </a:rPr>
                        <a:t>15</a:t>
                      </a:r>
                    </a:p>
                  </a:txBody>
                  <a:tcPr marL="12700" marR="12700" marT="1270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78619">
                <a:tc>
                  <a:txBody>
                    <a:bodyPr/>
                    <a:lstStyle/>
                    <a:p>
                      <a:pPr algn="ctr" fontAlgn="b"/>
                      <a:r>
                        <a:rPr lang="en-US" sz="2400" b="0" i="0" u="none" strike="noStrike">
                          <a:solidFill>
                            <a:srgbClr val="000000"/>
                          </a:solidFill>
                          <a:effectLst/>
                          <a:latin typeface="Times New Roman"/>
                        </a:rPr>
                        <a:t>John</a:t>
                      </a:r>
                    </a:p>
                  </a:txBody>
                  <a:tcPr marL="12700" marR="12700" marT="127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2400" b="0" i="0" u="none" strike="noStrike">
                          <a:solidFill>
                            <a:srgbClr val="000000"/>
                          </a:solidFill>
                          <a:effectLst/>
                          <a:latin typeface="Times New Roman"/>
                        </a:rPr>
                        <a:t>Mike</a:t>
                      </a:r>
                    </a:p>
                  </a:txBody>
                  <a:tcPr marL="12700" marR="12700" marT="1270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2400" b="0" i="0" u="none" strike="noStrike">
                          <a:solidFill>
                            <a:srgbClr val="000000"/>
                          </a:solidFill>
                          <a:effectLst/>
                          <a:latin typeface="Times New Roman"/>
                        </a:rPr>
                        <a:t>15</a:t>
                      </a:r>
                    </a:p>
                  </a:txBody>
                  <a:tcPr marL="12700" marR="12700" marT="1270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78619">
                <a:tc>
                  <a:txBody>
                    <a:bodyPr/>
                    <a:lstStyle/>
                    <a:p>
                      <a:pPr algn="ctr" fontAlgn="b"/>
                      <a:r>
                        <a:rPr lang="zh-CN" altLang="en-US" sz="2400" b="0" i="0" u="none" strike="noStrike">
                          <a:solidFill>
                            <a:srgbClr val="000000"/>
                          </a:solidFill>
                          <a:effectLst/>
                          <a:latin typeface="Times New Roman"/>
                        </a:rPr>
                        <a:t>　</a:t>
                      </a:r>
                    </a:p>
                  </a:txBody>
                  <a:tcPr marL="12700" marR="12700" marT="127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400" b="0" i="0" u="none" strike="noStrike">
                          <a:solidFill>
                            <a:srgbClr val="000000"/>
                          </a:solidFill>
                          <a:effectLst/>
                          <a:latin typeface="Times New Roman"/>
                        </a:rPr>
                        <a:t>Judy</a:t>
                      </a:r>
                    </a:p>
                  </a:txBody>
                  <a:tcPr marL="12700" marR="12700" marT="1270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2400" b="0" i="0" u="none" strike="noStrike" dirty="0">
                          <a:solidFill>
                            <a:srgbClr val="000000"/>
                          </a:solidFill>
                          <a:effectLst/>
                          <a:latin typeface="Times New Roman"/>
                        </a:rPr>
                        <a:t>12</a:t>
                      </a:r>
                    </a:p>
                  </a:txBody>
                  <a:tcPr marL="12700" marR="12700" marT="1270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
        <p:nvSpPr>
          <p:cNvPr id="2" name="Rectangle 1"/>
          <p:cNvSpPr/>
          <p:nvPr/>
        </p:nvSpPr>
        <p:spPr>
          <a:xfrm>
            <a:off x="179512" y="5651363"/>
            <a:ext cx="4206601" cy="461665"/>
          </a:xfrm>
          <a:prstGeom prst="rect">
            <a:avLst/>
          </a:prstGeom>
        </p:spPr>
        <p:txBody>
          <a:bodyPr wrap="none">
            <a:spAutoFit/>
          </a:bodyPr>
          <a:lstStyle/>
          <a:p>
            <a:r>
              <a:rPr lang="en-US" dirty="0" smtClean="0">
                <a:solidFill>
                  <a:srgbClr val="C00000"/>
                </a:solidFill>
                <a:cs typeface="Arial" charset="0"/>
              </a:rPr>
              <a:t>They are just relations in NF2</a:t>
            </a:r>
            <a:endParaRPr lang="en-US" dirty="0">
              <a:solidFill>
                <a:srgbClr val="C00000"/>
              </a:solidFill>
            </a:endParaRPr>
          </a:p>
        </p:txBody>
      </p:sp>
    </p:spTree>
    <p:extLst>
      <p:ext uri="{BB962C8B-B14F-4D97-AF65-F5344CB8AC3E}">
        <p14:creationId xmlns:p14="http://schemas.microsoft.com/office/powerpoint/2010/main" val="18030719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a:xfrm>
            <a:off x="519113" y="0"/>
            <a:ext cx="8015287" cy="765175"/>
          </a:xfrm>
        </p:spPr>
        <p:txBody>
          <a:bodyPr/>
          <a:lstStyle/>
          <a:p>
            <a:r>
              <a:rPr lang="en-US" altLang="zh-CN">
                <a:latin typeface="Arial" charset="0"/>
                <a:ea typeface="宋体" charset="0"/>
                <a:cs typeface="宋体" charset="0"/>
              </a:rPr>
              <a:t>Object Relational Model</a:t>
            </a:r>
            <a:endParaRPr lang="zh-CN" altLang="en-US">
              <a:latin typeface="Arial" charset="0"/>
              <a:ea typeface="宋体" charset="0"/>
              <a:cs typeface="宋体" charset="0"/>
            </a:endParaRPr>
          </a:p>
        </p:txBody>
      </p:sp>
      <p:sp>
        <p:nvSpPr>
          <p:cNvPr id="29698" name="内容占位符 2"/>
          <p:cNvSpPr>
            <a:spLocks noGrp="1"/>
          </p:cNvSpPr>
          <p:nvPr>
            <p:ph idx="1"/>
          </p:nvPr>
        </p:nvSpPr>
        <p:spPr>
          <a:xfrm>
            <a:off x="0" y="1019299"/>
            <a:ext cx="8964488" cy="5866085"/>
          </a:xfrm>
        </p:spPr>
        <p:txBody>
          <a:bodyPr/>
          <a:lstStyle/>
          <a:p>
            <a:pPr marL="0" indent="0">
              <a:buNone/>
            </a:pPr>
            <a:r>
              <a:rPr lang="en-CA" altLang="zh-CN" sz="2400" dirty="0" smtClean="0">
                <a:latin typeface="Arial" charset="0"/>
                <a:ea typeface="宋体" charset="0"/>
                <a:cs typeface="宋体" charset="0"/>
              </a:rPr>
              <a:t>3. Objects </a:t>
            </a:r>
            <a:endParaRPr lang="en-CA" altLang="zh-CN" sz="2400" dirty="0">
              <a:latin typeface="Arial" charset="0"/>
              <a:ea typeface="宋体" charset="0"/>
              <a:cs typeface="宋体" charset="0"/>
            </a:endParaRPr>
          </a:p>
          <a:p>
            <a:pPr marL="457200" lvl="1" indent="0">
              <a:buFont typeface="Wingdings" charset="0"/>
              <a:buNone/>
            </a:pPr>
            <a:r>
              <a:rPr lang="en-CA" altLang="zh-CN" sz="2400" dirty="0">
                <a:latin typeface="Arial" charset="0"/>
                <a:ea typeface="宋体" charset="0"/>
                <a:cs typeface="宋体" charset="0"/>
              </a:rPr>
              <a:t>Objects are used to represent real world entities in the database, that have various values</a:t>
            </a:r>
          </a:p>
          <a:p>
            <a:r>
              <a:rPr lang="en-CA" altLang="zh-CN" sz="2400" dirty="0">
                <a:latin typeface="Arial" charset="0"/>
                <a:ea typeface="宋体" charset="0"/>
                <a:cs typeface="宋体" charset="0"/>
              </a:rPr>
              <a:t>Values</a:t>
            </a:r>
          </a:p>
          <a:p>
            <a:pPr marL="457200" lvl="1" indent="0">
              <a:buFont typeface="Wingdings" charset="0"/>
              <a:buNone/>
            </a:pPr>
            <a:r>
              <a:rPr lang="en-CA" altLang="zh-CN" sz="2400" dirty="0">
                <a:latin typeface="Arial" charset="0"/>
                <a:ea typeface="宋体" charset="0"/>
                <a:cs typeface="宋体" charset="0"/>
              </a:rPr>
              <a:t>Values associated with objects can be</a:t>
            </a:r>
          </a:p>
          <a:p>
            <a:pPr lvl="1"/>
            <a:r>
              <a:rPr lang="en-CA" altLang="zh-CN" sz="2400" dirty="0">
                <a:solidFill>
                  <a:srgbClr val="000090"/>
                </a:solidFill>
                <a:latin typeface="Arial" charset="0"/>
                <a:ea typeface="宋体" charset="0"/>
                <a:cs typeface="宋体" charset="0"/>
              </a:rPr>
              <a:t>atomic values</a:t>
            </a:r>
            <a:r>
              <a:rPr lang="en-CA" altLang="zh-CN" sz="2400" dirty="0">
                <a:latin typeface="Arial" charset="0"/>
                <a:ea typeface="宋体" charset="0"/>
                <a:cs typeface="宋体" charset="0"/>
              </a:rPr>
              <a:t>	</a:t>
            </a:r>
            <a:r>
              <a:rPr lang="en-CA" altLang="zh-CN" sz="2400" dirty="0" smtClean="0">
                <a:latin typeface="Arial" charset="0"/>
                <a:ea typeface="宋体" charset="0"/>
                <a:cs typeface="宋体" charset="0"/>
              </a:rPr>
              <a:t>	1234</a:t>
            </a:r>
            <a:endParaRPr lang="en-CA" altLang="zh-CN" sz="2400" dirty="0">
              <a:latin typeface="Arial" charset="0"/>
              <a:ea typeface="宋体" charset="0"/>
              <a:cs typeface="宋体" charset="0"/>
            </a:endParaRPr>
          </a:p>
          <a:p>
            <a:pPr lvl="1"/>
            <a:r>
              <a:rPr lang="en-CA" altLang="zh-CN" sz="2400" dirty="0">
                <a:solidFill>
                  <a:srgbClr val="000090"/>
                </a:solidFill>
                <a:latin typeface="Arial" charset="0"/>
                <a:ea typeface="宋体" charset="0"/>
                <a:cs typeface="宋体" charset="0"/>
              </a:rPr>
              <a:t>sets</a:t>
            </a:r>
            <a:r>
              <a:rPr lang="en-CA" altLang="zh-CN" sz="2400" dirty="0">
                <a:latin typeface="Arial" charset="0"/>
                <a:ea typeface="宋体" charset="0"/>
                <a:cs typeface="宋体" charset="0"/>
              </a:rPr>
              <a:t>  		 	</a:t>
            </a:r>
            <a:r>
              <a:rPr lang="en-CA" altLang="zh-CN" sz="2400" dirty="0">
                <a:latin typeface="Arial" charset="0"/>
                <a:ea typeface="宋体" charset="0"/>
                <a:cs typeface="宋体" charset="0"/>
                <a:sym typeface="Symbol" charset="0"/>
              </a:rPr>
              <a:t>{1234,3567}</a:t>
            </a:r>
            <a:endParaRPr lang="en-CA" altLang="zh-CN" sz="2400" dirty="0">
              <a:latin typeface="Arial" charset="0"/>
              <a:ea typeface="宋体" charset="0"/>
              <a:cs typeface="宋体" charset="0"/>
            </a:endParaRPr>
          </a:p>
          <a:p>
            <a:pPr lvl="1"/>
            <a:r>
              <a:rPr lang="en-CA" altLang="zh-CN" sz="2400" dirty="0">
                <a:solidFill>
                  <a:srgbClr val="000090"/>
                </a:solidFill>
                <a:latin typeface="Arial" charset="0"/>
                <a:ea typeface="宋体" charset="0"/>
                <a:cs typeface="宋体" charset="0"/>
              </a:rPr>
              <a:t>tuples</a:t>
            </a:r>
            <a:r>
              <a:rPr lang="en-CA" altLang="zh-CN" sz="2400" dirty="0">
                <a:latin typeface="Arial" charset="0"/>
                <a:ea typeface="宋体" charset="0"/>
                <a:cs typeface="宋体" charset="0"/>
              </a:rPr>
              <a:t>			</a:t>
            </a:r>
            <a:r>
              <a:rPr lang="en-CA" altLang="zh-CN" sz="2400" dirty="0">
                <a:latin typeface="Arial" charset="0"/>
                <a:ea typeface="宋体" charset="0"/>
                <a:cs typeface="宋体" charset="0"/>
                <a:sym typeface="Symbol" charset="0"/>
              </a:rPr>
              <a:t>[name: 'Clay ', age:10]	</a:t>
            </a:r>
            <a:endParaRPr lang="en-CA" altLang="zh-CN" sz="2400" dirty="0">
              <a:latin typeface="Arial" charset="0"/>
              <a:ea typeface="宋体" charset="0"/>
              <a:cs typeface="宋体" charset="0"/>
            </a:endParaRPr>
          </a:p>
          <a:p>
            <a:pPr lvl="1"/>
            <a:r>
              <a:rPr lang="en-CA" altLang="zh-CN" sz="2400" dirty="0">
                <a:solidFill>
                  <a:srgbClr val="000090"/>
                </a:solidFill>
                <a:latin typeface="Arial" charset="0"/>
                <a:ea typeface="宋体" charset="0"/>
                <a:cs typeface="宋体" charset="0"/>
              </a:rPr>
              <a:t>relations</a:t>
            </a:r>
            <a:r>
              <a:rPr lang="en-CA" altLang="zh-CN" sz="2400" dirty="0">
                <a:latin typeface="Arial" charset="0"/>
                <a:ea typeface="宋体" charset="0"/>
                <a:cs typeface="宋体" charset="0"/>
              </a:rPr>
              <a:t>		</a:t>
            </a:r>
            <a:r>
              <a:rPr lang="en-CA" altLang="zh-CN" sz="2400" dirty="0">
                <a:latin typeface="Arial" charset="0"/>
                <a:ea typeface="宋体" charset="0"/>
                <a:cs typeface="宋体" charset="0"/>
                <a:sym typeface="Symbol" charset="0"/>
              </a:rPr>
              <a:t>{[name: 'Clay ', age:10],[…]}</a:t>
            </a:r>
            <a:endParaRPr lang="en-CA" altLang="zh-CN" sz="2400" dirty="0">
              <a:latin typeface="Arial" charset="0"/>
              <a:ea typeface="宋体" charset="0"/>
              <a:cs typeface="宋体" charset="0"/>
            </a:endParaRPr>
          </a:p>
          <a:p>
            <a:pPr marL="457200" lvl="1" indent="0">
              <a:buFont typeface="Wingdings" charset="0"/>
              <a:buNone/>
            </a:pPr>
            <a:r>
              <a:rPr lang="en-US" altLang="zh-CN" sz="2400" dirty="0">
                <a:solidFill>
                  <a:srgbClr val="000090"/>
                </a:solidFill>
                <a:latin typeface="Arial" charset="0"/>
                <a:ea typeface="宋体" charset="0"/>
                <a:cs typeface="宋体" charset="0"/>
              </a:rPr>
              <a:t>The value of an attribute of an object may be an </a:t>
            </a:r>
            <a:r>
              <a:rPr lang="en-US" altLang="zh-CN" sz="2400" dirty="0">
                <a:latin typeface="Arial" charset="0"/>
                <a:ea typeface="宋体" charset="0"/>
                <a:cs typeface="宋体" charset="0"/>
              </a:rPr>
              <a:t>OID</a:t>
            </a:r>
            <a:r>
              <a:rPr lang="en-US" altLang="zh-CN" sz="2400" dirty="0">
                <a:solidFill>
                  <a:srgbClr val="000090"/>
                </a:solidFill>
                <a:latin typeface="Arial" charset="0"/>
                <a:ea typeface="宋体" charset="0"/>
                <a:cs typeface="宋体" charset="0"/>
              </a:rPr>
              <a:t> of another object, which in turn may reference other objects and so on, leading to a complex, nested structure </a:t>
            </a:r>
            <a:r>
              <a:rPr lang="en-CA" altLang="zh-CN" sz="2400" dirty="0" smtClean="0">
                <a:solidFill>
                  <a:srgbClr val="000090"/>
                </a:solidFill>
                <a:latin typeface="Arial" charset="0"/>
                <a:ea typeface="宋体" charset="0"/>
                <a:cs typeface="宋体" charset="0"/>
              </a:rPr>
              <a:t>with </a:t>
            </a:r>
            <a:r>
              <a:rPr lang="en-CA" altLang="zh-CN" sz="2400" dirty="0">
                <a:solidFill>
                  <a:srgbClr val="000090"/>
                </a:solidFill>
                <a:latin typeface="Arial" charset="0"/>
                <a:ea typeface="宋体" charset="0"/>
                <a:cs typeface="宋体" charset="0"/>
              </a:rPr>
              <a:t>complex relationships between objects  represented using </a:t>
            </a:r>
            <a:r>
              <a:rPr lang="en-CA" altLang="zh-CN" sz="2400" dirty="0" err="1">
                <a:solidFill>
                  <a:srgbClr val="000090"/>
                </a:solidFill>
                <a:latin typeface="Arial" charset="0"/>
                <a:ea typeface="宋体" charset="0"/>
                <a:cs typeface="宋体" charset="0"/>
              </a:rPr>
              <a:t>oids</a:t>
            </a:r>
            <a:r>
              <a:rPr lang="en-CA" altLang="zh-CN" sz="2400" dirty="0">
                <a:solidFill>
                  <a:srgbClr val="000090"/>
                </a:solidFill>
                <a:latin typeface="Arial" charset="0"/>
                <a:ea typeface="宋体" charset="0"/>
                <a:cs typeface="宋体" charset="0"/>
              </a:rPr>
              <a:t> as references in sets, tuples and nested tables</a:t>
            </a:r>
            <a:endParaRPr lang="zh-CN" sz="2400" dirty="0">
              <a:solidFill>
                <a:srgbClr val="000090"/>
              </a:solidFill>
              <a:latin typeface="Arial" charset="0"/>
              <a:ea typeface="宋体" charset="0"/>
              <a:cs typeface="宋体" charset="0"/>
            </a:endParaRPr>
          </a:p>
        </p:txBody>
      </p:sp>
      <p:sp>
        <p:nvSpPr>
          <p:cNvPr id="29699" name="灯片编号占位符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CN" sz="1400">
                <a:solidFill>
                  <a:srgbClr val="990033"/>
                </a:solidFill>
                <a:ea typeface="宋体" charset="0"/>
                <a:cs typeface="宋体" charset="0"/>
              </a:rPr>
              <a:t> </a:t>
            </a:r>
            <a:fld id="{D01EF94B-5A50-8D49-B0EB-698645A151A2}" type="slidenum">
              <a:rPr lang="en-US" altLang="zh-CN" sz="1400">
                <a:solidFill>
                  <a:srgbClr val="990033"/>
                </a:solidFill>
                <a:ea typeface="宋体" charset="0"/>
                <a:cs typeface="宋体" charset="0"/>
              </a:rPr>
              <a:pPr eaLnBrk="1" hangingPunct="1"/>
              <a:t>11</a:t>
            </a:fld>
            <a:endParaRPr lang="en-CA" altLang="zh-CN" sz="1400">
              <a:solidFill>
                <a:srgbClr val="990033"/>
              </a:solidFill>
              <a:ea typeface="宋体" charset="0"/>
              <a:cs typeface="宋体" charset="0"/>
            </a:endParaRPr>
          </a:p>
        </p:txBody>
      </p:sp>
    </p:spTree>
    <p:extLst>
      <p:ext uri="{BB962C8B-B14F-4D97-AF65-F5344CB8AC3E}">
        <p14:creationId xmlns:p14="http://schemas.microsoft.com/office/powerpoint/2010/main" val="560626870"/>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a:xfrm>
            <a:off x="539552" y="-27384"/>
            <a:ext cx="8015288" cy="764704"/>
          </a:xfrm>
        </p:spPr>
        <p:txBody>
          <a:bodyPr/>
          <a:lstStyle/>
          <a:p>
            <a:r>
              <a:rPr lang="en-US" altLang="zh-CN" dirty="0">
                <a:latin typeface="Arial" charset="0"/>
                <a:ea typeface="宋体" charset="0"/>
                <a:cs typeface="宋体" charset="0"/>
              </a:rPr>
              <a:t>Object Relational Model</a:t>
            </a:r>
            <a:endParaRPr lang="zh-CN" altLang="en-US" dirty="0">
              <a:latin typeface="Arial" charset="0"/>
              <a:ea typeface="宋体" charset="0"/>
              <a:cs typeface="宋体" charset="0"/>
            </a:endParaRPr>
          </a:p>
        </p:txBody>
      </p:sp>
      <p:sp>
        <p:nvSpPr>
          <p:cNvPr id="30722" name="内容占位符 2"/>
          <p:cNvSpPr>
            <a:spLocks noGrp="1"/>
          </p:cNvSpPr>
          <p:nvPr>
            <p:ph idx="1"/>
          </p:nvPr>
        </p:nvSpPr>
        <p:spPr>
          <a:xfrm>
            <a:off x="213569" y="908720"/>
            <a:ext cx="8599487" cy="5408612"/>
          </a:xfrm>
        </p:spPr>
        <p:txBody>
          <a:bodyPr/>
          <a:lstStyle/>
          <a:p>
            <a:r>
              <a:rPr lang="en-CA" altLang="zh-CN" dirty="0">
                <a:solidFill>
                  <a:srgbClr val="000090"/>
                </a:solidFill>
                <a:latin typeface="Arial" charset="0"/>
                <a:ea typeface="宋体" charset="0"/>
                <a:cs typeface="宋体" charset="0"/>
              </a:rPr>
              <a:t>What is an object in the database?</a:t>
            </a:r>
          </a:p>
          <a:p>
            <a:pPr marL="457200" lvl="1" indent="0">
              <a:buFont typeface="Wingdings" charset="0"/>
              <a:buNone/>
            </a:pPr>
            <a:r>
              <a:rPr lang="en-CA" altLang="zh-CN" dirty="0">
                <a:latin typeface="Arial" charset="0"/>
                <a:ea typeface="宋体" charset="0"/>
                <a:cs typeface="宋体" charset="0"/>
              </a:rPr>
              <a:t>An object is made up of two parts</a:t>
            </a:r>
          </a:p>
          <a:p>
            <a:pPr lvl="1"/>
            <a:r>
              <a:rPr lang="en-CA" altLang="zh-CN" dirty="0" err="1">
                <a:latin typeface="Arial" charset="0"/>
                <a:ea typeface="宋体" charset="0"/>
                <a:cs typeface="宋体" charset="0"/>
              </a:rPr>
              <a:t>oid</a:t>
            </a:r>
            <a:endParaRPr lang="en-CA" altLang="zh-CN" dirty="0">
              <a:latin typeface="Arial" charset="0"/>
              <a:ea typeface="宋体" charset="0"/>
              <a:cs typeface="宋体" charset="0"/>
            </a:endParaRPr>
          </a:p>
          <a:p>
            <a:pPr lvl="1"/>
            <a:r>
              <a:rPr lang="en-CA" altLang="zh-CN" dirty="0">
                <a:latin typeface="Arial" charset="0"/>
                <a:ea typeface="宋体" charset="0"/>
                <a:cs typeface="宋体" charset="0"/>
              </a:rPr>
              <a:t>value</a:t>
            </a:r>
          </a:p>
          <a:p>
            <a:pPr marL="457200" lvl="1" indent="0">
              <a:buFont typeface="Wingdings" charset="0"/>
              <a:buNone/>
            </a:pPr>
            <a:r>
              <a:rPr lang="en-CA" altLang="zh-CN" dirty="0">
                <a:latin typeface="Arial" charset="0"/>
                <a:ea typeface="宋体" charset="0"/>
                <a:cs typeface="宋体" charset="0"/>
              </a:rPr>
              <a:t>o</a:t>
            </a:r>
            <a:r>
              <a:rPr lang="en-CA" altLang="zh-CN" baseline="-25000" dirty="0">
                <a:latin typeface="Arial" charset="0"/>
                <a:ea typeface="宋体" charset="0"/>
                <a:cs typeface="宋体" charset="0"/>
              </a:rPr>
              <a:t>1</a:t>
            </a:r>
            <a:r>
              <a:rPr lang="en-CA" altLang="zh-CN" dirty="0">
                <a:latin typeface="Arial" charset="0"/>
                <a:ea typeface="宋体" charset="0"/>
                <a:cs typeface="宋体" charset="0"/>
                <a:sym typeface="Symbol" charset="0"/>
              </a:rPr>
              <a:t>1234					atomic value</a:t>
            </a:r>
          </a:p>
          <a:p>
            <a:pPr marL="457200" lvl="1" indent="0">
              <a:buFont typeface="Wingdings" charset="0"/>
              <a:buNone/>
            </a:pPr>
            <a:r>
              <a:rPr lang="en-CA" altLang="zh-CN" dirty="0">
                <a:latin typeface="Arial" charset="0"/>
                <a:ea typeface="宋体" charset="0"/>
                <a:cs typeface="宋体" charset="0"/>
                <a:sym typeface="Symbol" charset="0"/>
              </a:rPr>
              <a:t>o</a:t>
            </a:r>
            <a:r>
              <a:rPr lang="en-CA" altLang="zh-CN" baseline="-25000" dirty="0">
                <a:latin typeface="Arial" charset="0"/>
                <a:ea typeface="宋体" charset="0"/>
                <a:cs typeface="宋体" charset="0"/>
                <a:sym typeface="Symbol" charset="0"/>
              </a:rPr>
              <a:t>2</a:t>
            </a:r>
            <a:r>
              <a:rPr lang="en-CA" altLang="zh-CN" dirty="0">
                <a:latin typeface="Arial" charset="0"/>
                <a:ea typeface="宋体" charset="0"/>
                <a:cs typeface="宋体" charset="0"/>
                <a:sym typeface="Symbol" charset="0"/>
              </a:rPr>
              <a:t>{1234,3456}			set value</a:t>
            </a:r>
          </a:p>
          <a:p>
            <a:pPr marL="457200" lvl="1" indent="0">
              <a:buFont typeface="Wingdings" charset="0"/>
              <a:buNone/>
            </a:pPr>
            <a:r>
              <a:rPr lang="en-CA" altLang="zh-CN" dirty="0">
                <a:latin typeface="Arial" charset="0"/>
                <a:ea typeface="宋体" charset="0"/>
                <a:cs typeface="宋体" charset="0"/>
                <a:sym typeface="Symbol" charset="0"/>
              </a:rPr>
              <a:t>o</a:t>
            </a:r>
            <a:r>
              <a:rPr lang="en-CA" altLang="zh-CN" baseline="-25000" dirty="0">
                <a:latin typeface="Arial" charset="0"/>
                <a:ea typeface="宋体" charset="0"/>
                <a:cs typeface="宋体" charset="0"/>
                <a:sym typeface="Symbol" charset="0"/>
              </a:rPr>
              <a:t>3</a:t>
            </a:r>
            <a:r>
              <a:rPr lang="en-CA" altLang="zh-CN" dirty="0">
                <a:latin typeface="Arial" charset="0"/>
                <a:ea typeface="宋体" charset="0"/>
                <a:cs typeface="宋体" charset="0"/>
                <a:sym typeface="Symbol" charset="0"/>
              </a:rPr>
              <a:t> [name: 'Clay', age:10]		tuple value</a:t>
            </a:r>
          </a:p>
          <a:p>
            <a:pPr marL="457200" lvl="1" indent="0">
              <a:buFont typeface="Wingdings" charset="0"/>
              <a:buNone/>
            </a:pPr>
            <a:r>
              <a:rPr lang="en-CA" altLang="zh-CN" dirty="0">
                <a:latin typeface="Arial" charset="0"/>
                <a:ea typeface="宋体" charset="0"/>
                <a:cs typeface="宋体" charset="0"/>
                <a:sym typeface="Symbol" charset="0"/>
              </a:rPr>
              <a:t>o</a:t>
            </a:r>
            <a:r>
              <a:rPr lang="en-CA" altLang="zh-CN" baseline="-25000" dirty="0">
                <a:latin typeface="Arial" charset="0"/>
                <a:ea typeface="宋体" charset="0"/>
                <a:cs typeface="宋体" charset="0"/>
                <a:sym typeface="Symbol" charset="0"/>
              </a:rPr>
              <a:t>4</a:t>
            </a:r>
            <a:r>
              <a:rPr lang="en-CA" altLang="zh-CN" dirty="0">
                <a:latin typeface="Arial" charset="0"/>
                <a:ea typeface="宋体" charset="0"/>
                <a:cs typeface="宋体" charset="0"/>
                <a:sym typeface="Symbol" charset="0"/>
              </a:rPr>
              <a:t> {[name: 'Clay', age:10]	,[…]}	relation value</a:t>
            </a:r>
          </a:p>
          <a:p>
            <a:pPr marL="457200" lvl="1" indent="0">
              <a:buFont typeface="Wingdings" charset="0"/>
              <a:buNone/>
            </a:pPr>
            <a:r>
              <a:rPr lang="en-CA" altLang="zh-CN" dirty="0">
                <a:latin typeface="Arial" charset="0"/>
                <a:ea typeface="宋体" charset="0"/>
                <a:cs typeface="宋体" charset="0"/>
                <a:sym typeface="Symbol" charset="0"/>
              </a:rPr>
              <a:t>o</a:t>
            </a:r>
            <a:r>
              <a:rPr lang="en-CA" altLang="zh-CN" baseline="-25000" dirty="0">
                <a:latin typeface="Arial" charset="0"/>
                <a:ea typeface="宋体" charset="0"/>
                <a:cs typeface="宋体" charset="0"/>
                <a:sym typeface="Symbol" charset="0"/>
              </a:rPr>
              <a:t>5</a:t>
            </a:r>
            <a:r>
              <a:rPr lang="en-CA" altLang="zh-CN" dirty="0">
                <a:latin typeface="Arial" charset="0"/>
                <a:ea typeface="宋体" charset="0"/>
                <a:cs typeface="宋体" charset="0"/>
                <a:sym typeface="Symbol" charset="0"/>
              </a:rPr>
              <a:t> [name:'Anna',spouse:o</a:t>
            </a:r>
            <a:r>
              <a:rPr lang="en-CA" altLang="zh-CN" baseline="-25000" dirty="0">
                <a:latin typeface="Arial" charset="0"/>
                <a:ea typeface="宋体" charset="0"/>
                <a:cs typeface="宋体" charset="0"/>
                <a:sym typeface="Symbol" charset="0"/>
              </a:rPr>
              <a:t>6</a:t>
            </a:r>
            <a:r>
              <a:rPr lang="en-CA" altLang="zh-CN" dirty="0">
                <a:latin typeface="Arial" charset="0"/>
                <a:ea typeface="宋体" charset="0"/>
                <a:cs typeface="宋体" charset="0"/>
                <a:sym typeface="Symbol" charset="0"/>
              </a:rPr>
              <a:t>]	relationship</a:t>
            </a:r>
          </a:p>
          <a:p>
            <a:pPr marL="457200" lvl="1" indent="0">
              <a:buFont typeface="Wingdings" charset="0"/>
              <a:buNone/>
            </a:pPr>
            <a:r>
              <a:rPr lang="en-CA" altLang="zh-CN" dirty="0">
                <a:latin typeface="Arial" charset="0"/>
                <a:ea typeface="宋体" charset="0"/>
                <a:cs typeface="宋体" charset="0"/>
                <a:sym typeface="Symbol" charset="0"/>
              </a:rPr>
              <a:t>o</a:t>
            </a:r>
            <a:r>
              <a:rPr lang="en-CA" altLang="zh-CN" baseline="-25000" dirty="0">
                <a:latin typeface="Arial" charset="0"/>
                <a:ea typeface="宋体" charset="0"/>
                <a:cs typeface="宋体" charset="0"/>
                <a:sym typeface="Symbol" charset="0"/>
              </a:rPr>
              <a:t>6</a:t>
            </a:r>
            <a:r>
              <a:rPr lang="en-CA" altLang="zh-CN" dirty="0">
                <a:latin typeface="Arial" charset="0"/>
                <a:ea typeface="宋体" charset="0"/>
                <a:cs typeface="宋体" charset="0"/>
                <a:sym typeface="Symbol" charset="0"/>
              </a:rPr>
              <a:t> [name:'John',spouse:o</a:t>
            </a:r>
            <a:r>
              <a:rPr lang="en-CA" altLang="zh-CN" baseline="-25000" dirty="0">
                <a:latin typeface="Arial" charset="0"/>
                <a:ea typeface="宋体" charset="0"/>
                <a:cs typeface="宋体" charset="0"/>
                <a:sym typeface="Symbol" charset="0"/>
              </a:rPr>
              <a:t>5</a:t>
            </a:r>
            <a:r>
              <a:rPr lang="en-CA" altLang="zh-CN" dirty="0">
                <a:latin typeface="Arial" charset="0"/>
                <a:ea typeface="宋体" charset="0"/>
                <a:cs typeface="宋体" charset="0"/>
                <a:sym typeface="Symbol" charset="0"/>
              </a:rPr>
              <a:t>]	circular </a:t>
            </a:r>
            <a:r>
              <a:rPr lang="en-CA" altLang="zh-CN" dirty="0" smtClean="0">
                <a:latin typeface="Arial" charset="0"/>
                <a:ea typeface="宋体" charset="0"/>
                <a:cs typeface="宋体" charset="0"/>
                <a:sym typeface="Symbol" charset="0"/>
              </a:rPr>
              <a:t>relationship</a:t>
            </a:r>
          </a:p>
          <a:p>
            <a:pPr marL="457200" lvl="1" indent="0">
              <a:buFont typeface="Wingdings" charset="0"/>
              <a:buNone/>
            </a:pPr>
            <a:endParaRPr lang="en-CA" altLang="zh-CN" dirty="0">
              <a:latin typeface="Arial" charset="0"/>
              <a:ea typeface="宋体" charset="0"/>
              <a:cs typeface="宋体" charset="0"/>
              <a:sym typeface="Symbol" charset="0"/>
            </a:endParaRPr>
          </a:p>
          <a:p>
            <a:pPr marL="457200" lvl="1" indent="0">
              <a:buFont typeface="Wingdings" charset="0"/>
              <a:buNone/>
            </a:pPr>
            <a:endParaRPr lang="en-CA" altLang="zh-CN" dirty="0">
              <a:latin typeface="Arial" charset="0"/>
              <a:ea typeface="宋体" charset="0"/>
              <a:cs typeface="宋体" charset="0"/>
            </a:endParaRPr>
          </a:p>
        </p:txBody>
      </p:sp>
      <p:sp>
        <p:nvSpPr>
          <p:cNvPr id="30723" name="灯片编号占位符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CN" sz="1400">
                <a:solidFill>
                  <a:srgbClr val="990033"/>
                </a:solidFill>
                <a:ea typeface="宋体" charset="0"/>
                <a:cs typeface="宋体" charset="0"/>
              </a:rPr>
              <a:t> </a:t>
            </a:r>
            <a:fld id="{51D4CB77-769E-024E-8289-DE85BF9DF5AD}" type="slidenum">
              <a:rPr lang="en-US" altLang="zh-CN" sz="1400">
                <a:solidFill>
                  <a:srgbClr val="990033"/>
                </a:solidFill>
                <a:ea typeface="宋体" charset="0"/>
                <a:cs typeface="宋体" charset="0"/>
              </a:rPr>
              <a:pPr eaLnBrk="1" hangingPunct="1"/>
              <a:t>12</a:t>
            </a:fld>
            <a:endParaRPr lang="en-CA" altLang="zh-CN" sz="1400">
              <a:solidFill>
                <a:srgbClr val="990033"/>
              </a:solidFill>
              <a:ea typeface="宋体" charset="0"/>
              <a:cs typeface="宋体" charset="0"/>
            </a:endParaRPr>
          </a:p>
        </p:txBody>
      </p:sp>
    </p:spTree>
    <p:extLst>
      <p:ext uri="{BB962C8B-B14F-4D97-AF65-F5344CB8AC3E}">
        <p14:creationId xmlns:p14="http://schemas.microsoft.com/office/powerpoint/2010/main" val="1880816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2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2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72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内容占位符 2"/>
          <p:cNvSpPr>
            <a:spLocks noGrp="1"/>
          </p:cNvSpPr>
          <p:nvPr>
            <p:ph idx="1"/>
          </p:nvPr>
        </p:nvSpPr>
        <p:spPr bwMode="auto">
          <a:xfrm>
            <a:off x="165745" y="972715"/>
            <a:ext cx="8294687" cy="540861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39750" indent="-539750">
              <a:spcBef>
                <a:spcPct val="0"/>
              </a:spcBef>
            </a:pPr>
            <a:r>
              <a:rPr lang="en-US" altLang="zh-CN" dirty="0">
                <a:latin typeface="Calibri" charset="0"/>
                <a:cs typeface="宋体" charset="0"/>
              </a:rPr>
              <a:t>A </a:t>
            </a:r>
            <a:r>
              <a:rPr lang="en-US" altLang="zh-CN" dirty="0">
                <a:solidFill>
                  <a:srgbClr val="800000"/>
                </a:solidFill>
                <a:latin typeface="Calibri" charset="0"/>
                <a:cs typeface="宋体" charset="0"/>
              </a:rPr>
              <a:t>class</a:t>
            </a:r>
            <a:r>
              <a:rPr lang="en-US" altLang="zh-CN" dirty="0">
                <a:latin typeface="Calibri" charset="0"/>
                <a:cs typeface="宋体" charset="0"/>
              </a:rPr>
              <a:t> is a set of objects with common structures and behaviors. It can encapsulate operations (methods) along with </a:t>
            </a:r>
            <a:r>
              <a:rPr lang="en-US" altLang="zh-CN" dirty="0" smtClean="0">
                <a:latin typeface="Calibri" charset="0"/>
                <a:cs typeface="宋体" charset="0"/>
              </a:rPr>
              <a:t>attributes</a:t>
            </a:r>
          </a:p>
          <a:p>
            <a:pPr marL="539750" indent="-539750">
              <a:spcBef>
                <a:spcPct val="0"/>
              </a:spcBef>
            </a:pPr>
            <a:r>
              <a:rPr lang="en-US" altLang="zh-CN" dirty="0" smtClean="0">
                <a:solidFill>
                  <a:srgbClr val="800000"/>
                </a:solidFill>
                <a:latin typeface="Calibri" charset="0"/>
                <a:cs typeface="宋体" charset="0"/>
              </a:rPr>
              <a:t>Classes</a:t>
            </a:r>
            <a:r>
              <a:rPr lang="en-US" altLang="zh-CN" dirty="0" smtClean="0">
                <a:latin typeface="Calibri" charset="0"/>
                <a:cs typeface="宋体" charset="0"/>
              </a:rPr>
              <a:t> in Oracle are called </a:t>
            </a:r>
            <a:r>
              <a:rPr lang="en-US" altLang="zh-CN" dirty="0" smtClean="0">
                <a:solidFill>
                  <a:srgbClr val="800000"/>
                </a:solidFill>
                <a:latin typeface="Calibri" charset="0"/>
                <a:cs typeface="宋体" charset="0"/>
              </a:rPr>
              <a:t>object relations</a:t>
            </a:r>
            <a:endParaRPr lang="en-US" altLang="zh-CN" dirty="0">
              <a:solidFill>
                <a:srgbClr val="800000"/>
              </a:solidFill>
              <a:latin typeface="Calibri" charset="0"/>
              <a:cs typeface="宋体" charset="0"/>
            </a:endParaRPr>
          </a:p>
        </p:txBody>
      </p:sp>
      <p:sp>
        <p:nvSpPr>
          <p:cNvPr id="22530" name="标题 1"/>
          <p:cNvSpPr>
            <a:spLocks noGrp="1"/>
          </p:cNvSpPr>
          <p:nvPr>
            <p:ph type="title"/>
          </p:nvPr>
        </p:nvSpPr>
        <p:spPr>
          <a:xfrm>
            <a:off x="474663" y="0"/>
            <a:ext cx="8229600" cy="733425"/>
          </a:xfrm>
        </p:spPr>
        <p:txBody>
          <a:bodyPr/>
          <a:lstStyle/>
          <a:p>
            <a:r>
              <a:rPr lang="en-US" altLang="zh-CN">
                <a:latin typeface="Calibri" charset="0"/>
              </a:rPr>
              <a:t>Oracle Classes</a:t>
            </a:r>
            <a:endParaRPr lang="zh-CN" altLang="en-US">
              <a:latin typeface="Calibri" charset="0"/>
            </a:endParaRPr>
          </a:p>
        </p:txBody>
      </p:sp>
      <p:sp>
        <p:nvSpPr>
          <p:cNvPr id="22531" name="幻灯片编号占位符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cs typeface="宋体" charset="0"/>
              </a:defRPr>
            </a:lvl2pPr>
            <a:lvl3pPr marL="1143000" indent="-228600">
              <a:defRPr kumimoji="1" sz="3200">
                <a:solidFill>
                  <a:schemeClr val="tx1"/>
                </a:solidFill>
                <a:latin typeface="Times New Roman" charset="0"/>
                <a:ea typeface="宋体" charset="0"/>
                <a:cs typeface="宋体" charset="0"/>
              </a:defRPr>
            </a:lvl3pPr>
            <a:lvl4pPr marL="1600200" indent="-228600">
              <a:defRPr kumimoji="1" sz="3200">
                <a:solidFill>
                  <a:schemeClr val="tx1"/>
                </a:solidFill>
                <a:latin typeface="Times New Roman" charset="0"/>
                <a:ea typeface="宋体" charset="0"/>
                <a:cs typeface="宋体" charset="0"/>
              </a:defRPr>
            </a:lvl4pPr>
            <a:lvl5pPr marL="2057400" indent="-228600">
              <a:defRPr kumimoji="1" sz="3200">
                <a:solidFill>
                  <a:schemeClr val="tx1"/>
                </a:solidFill>
                <a:latin typeface="Times New Roman" charset="0"/>
                <a:ea typeface="宋体" charset="0"/>
                <a:cs typeface="宋体" charset="0"/>
              </a:defRPr>
            </a:lvl5pPr>
            <a:lvl6pPr marL="2514600" indent="-228600" algn="ctr" fontAlgn="base">
              <a:spcBef>
                <a:spcPct val="0"/>
              </a:spcBef>
              <a:spcAft>
                <a:spcPct val="0"/>
              </a:spcAft>
              <a:defRPr kumimoji="1" sz="3200">
                <a:solidFill>
                  <a:schemeClr val="tx1"/>
                </a:solidFill>
                <a:latin typeface="Times New Roman" charset="0"/>
                <a:ea typeface="宋体" charset="0"/>
                <a:cs typeface="宋体" charset="0"/>
              </a:defRPr>
            </a:lvl6pPr>
            <a:lvl7pPr marL="2971800" indent="-228600" algn="ctr" fontAlgn="base">
              <a:spcBef>
                <a:spcPct val="0"/>
              </a:spcBef>
              <a:spcAft>
                <a:spcPct val="0"/>
              </a:spcAft>
              <a:defRPr kumimoji="1" sz="3200">
                <a:solidFill>
                  <a:schemeClr val="tx1"/>
                </a:solidFill>
                <a:latin typeface="Times New Roman" charset="0"/>
                <a:ea typeface="宋体" charset="0"/>
                <a:cs typeface="宋体" charset="0"/>
              </a:defRPr>
            </a:lvl7pPr>
            <a:lvl8pPr marL="3429000" indent="-228600" algn="ctr" fontAlgn="base">
              <a:spcBef>
                <a:spcPct val="0"/>
              </a:spcBef>
              <a:spcAft>
                <a:spcPct val="0"/>
              </a:spcAft>
              <a:defRPr kumimoji="1" sz="3200">
                <a:solidFill>
                  <a:schemeClr val="tx1"/>
                </a:solidFill>
                <a:latin typeface="Times New Roman" charset="0"/>
                <a:ea typeface="宋体" charset="0"/>
                <a:cs typeface="宋体" charset="0"/>
              </a:defRPr>
            </a:lvl8pPr>
            <a:lvl9pPr marL="3886200" indent="-228600" algn="ctr" fontAlgn="base">
              <a:spcBef>
                <a:spcPct val="0"/>
              </a:spcBef>
              <a:spcAft>
                <a:spcPct val="0"/>
              </a:spcAft>
              <a:defRPr kumimoji="1" sz="3200">
                <a:solidFill>
                  <a:schemeClr val="tx1"/>
                </a:solidFill>
                <a:latin typeface="Times New Roman" charset="0"/>
                <a:ea typeface="宋体" charset="0"/>
                <a:cs typeface="宋体" charset="0"/>
              </a:defRPr>
            </a:lvl9pPr>
          </a:lstStyle>
          <a:p>
            <a:fld id="{8C965F9E-66B9-B240-80DE-DB59E8222323}" type="slidenum">
              <a:rPr kumimoji="0" lang="en-US" altLang="zh-CN" sz="2000"/>
              <a:pPr/>
              <a:t>13</a:t>
            </a:fld>
            <a:endParaRPr kumimoji="0" lang="en-US" altLang="zh-CN" sz="2000"/>
          </a:p>
        </p:txBody>
      </p:sp>
    </p:spTree>
    <p:extLst>
      <p:ext uri="{BB962C8B-B14F-4D97-AF65-F5344CB8AC3E}">
        <p14:creationId xmlns:p14="http://schemas.microsoft.com/office/powerpoint/2010/main" val="277412425"/>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a:xfrm>
            <a:off x="514350" y="0"/>
            <a:ext cx="8015288" cy="787400"/>
          </a:xfrm>
        </p:spPr>
        <p:txBody>
          <a:bodyPr/>
          <a:lstStyle/>
          <a:p>
            <a:r>
              <a:rPr lang="en-US" altLang="zh-CN" sz="4000" dirty="0" smtClean="0">
                <a:latin typeface="Calibri" charset="0"/>
              </a:rPr>
              <a:t>Object Relations</a:t>
            </a:r>
            <a:endParaRPr lang="zh-CN" altLang="en-US" sz="4000" dirty="0">
              <a:latin typeface="Calibri" charset="0"/>
            </a:endParaRPr>
          </a:p>
        </p:txBody>
      </p:sp>
      <p:sp>
        <p:nvSpPr>
          <p:cNvPr id="21506" name="内容占位符 2"/>
          <p:cNvSpPr>
            <a:spLocks noGrp="1"/>
          </p:cNvSpPr>
          <p:nvPr>
            <p:ph idx="1"/>
          </p:nvPr>
        </p:nvSpPr>
        <p:spPr bwMode="auto">
          <a:xfrm>
            <a:off x="165744" y="1044724"/>
            <a:ext cx="8294688" cy="5408612"/>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39750" indent="-539750">
              <a:spcBef>
                <a:spcPct val="0"/>
              </a:spcBef>
            </a:pPr>
            <a:r>
              <a:rPr lang="en-CA" altLang="zh-CN" dirty="0">
                <a:solidFill>
                  <a:srgbClr val="000090"/>
                </a:solidFill>
                <a:latin typeface="Arial"/>
                <a:cs typeface="Arial"/>
              </a:rPr>
              <a:t>Object Relations</a:t>
            </a:r>
            <a:endParaRPr lang="zh-CN" dirty="0">
              <a:solidFill>
                <a:srgbClr val="000090"/>
              </a:solidFill>
              <a:latin typeface="Arial"/>
              <a:cs typeface="Arial"/>
            </a:endParaRPr>
          </a:p>
          <a:p>
            <a:pPr marL="457200" lvl="1" indent="0">
              <a:buFont typeface="Wingdings" charset="0"/>
              <a:buNone/>
            </a:pPr>
            <a:r>
              <a:rPr lang="en-CA" altLang="zh-CN" dirty="0">
                <a:latin typeface="Arial"/>
                <a:cs typeface="Arial"/>
              </a:rPr>
              <a:t>A relation is an object relation if </a:t>
            </a:r>
            <a:r>
              <a:rPr lang="en-CA" altLang="zh-CN" dirty="0" smtClean="0">
                <a:latin typeface="Arial"/>
                <a:cs typeface="Arial"/>
              </a:rPr>
              <a:t>the </a:t>
            </a:r>
            <a:r>
              <a:rPr lang="en-CA" altLang="zh-CN" dirty="0">
                <a:latin typeface="Arial"/>
                <a:cs typeface="Arial"/>
              </a:rPr>
              <a:t>relation </a:t>
            </a:r>
            <a:r>
              <a:rPr lang="en-CA" altLang="zh-CN" dirty="0" smtClean="0">
                <a:latin typeface="Arial"/>
                <a:cs typeface="Arial"/>
              </a:rPr>
              <a:t>is defined </a:t>
            </a:r>
            <a:r>
              <a:rPr lang="en-CA" altLang="zh-CN" dirty="0" smtClean="0">
                <a:solidFill>
                  <a:srgbClr val="000090"/>
                </a:solidFill>
                <a:latin typeface="Arial"/>
                <a:cs typeface="Arial"/>
              </a:rPr>
              <a:t>of </a:t>
            </a:r>
            <a:r>
              <a:rPr lang="en-CA" altLang="zh-CN" dirty="0">
                <a:solidFill>
                  <a:srgbClr val="000090"/>
                </a:solidFill>
                <a:latin typeface="Arial"/>
                <a:cs typeface="Arial"/>
              </a:rPr>
              <a:t>a tuple type</a:t>
            </a:r>
          </a:p>
          <a:p>
            <a:pPr marL="539750" indent="-539750">
              <a:spcBef>
                <a:spcPct val="0"/>
              </a:spcBef>
            </a:pPr>
            <a:r>
              <a:rPr lang="en-CA" altLang="zh-CN" dirty="0">
                <a:solidFill>
                  <a:srgbClr val="000090"/>
                </a:solidFill>
                <a:latin typeface="Arial"/>
                <a:cs typeface="Arial"/>
              </a:rPr>
              <a:t>To create an object relation in Oracle</a:t>
            </a:r>
          </a:p>
          <a:p>
            <a:pPr lvl="1"/>
            <a:r>
              <a:rPr lang="en-CA" altLang="zh-CN" dirty="0">
                <a:solidFill>
                  <a:srgbClr val="000090"/>
                </a:solidFill>
                <a:latin typeface="Arial"/>
                <a:cs typeface="Arial"/>
              </a:rPr>
              <a:t>create tuple type</a:t>
            </a:r>
          </a:p>
          <a:p>
            <a:pPr marL="457200" lvl="1" indent="0">
              <a:buFontTx/>
              <a:buNone/>
            </a:pPr>
            <a:r>
              <a:rPr lang="en-CA" altLang="zh-CN" dirty="0">
                <a:latin typeface="Arial"/>
                <a:cs typeface="Arial"/>
              </a:rPr>
              <a:t>create type </a:t>
            </a:r>
            <a:r>
              <a:rPr lang="en-CA" altLang="zh-CN" dirty="0" err="1">
                <a:latin typeface="Arial"/>
                <a:cs typeface="Arial"/>
              </a:rPr>
              <a:t>TypeName</a:t>
            </a:r>
            <a:r>
              <a:rPr lang="en-CA" altLang="zh-CN" dirty="0">
                <a:latin typeface="Arial"/>
                <a:cs typeface="Arial"/>
              </a:rPr>
              <a:t> as object (….);</a:t>
            </a:r>
          </a:p>
          <a:p>
            <a:pPr lvl="1"/>
            <a:r>
              <a:rPr lang="en-CA" altLang="zh-CN" dirty="0">
                <a:solidFill>
                  <a:srgbClr val="000090"/>
                </a:solidFill>
                <a:latin typeface="Arial"/>
                <a:cs typeface="Arial"/>
              </a:rPr>
              <a:t>create relation using type</a:t>
            </a:r>
          </a:p>
          <a:p>
            <a:pPr marL="457200" lvl="1" indent="0">
              <a:buFontTx/>
              <a:buNone/>
            </a:pPr>
            <a:r>
              <a:rPr lang="en-CA" altLang="zh-CN" dirty="0">
                <a:latin typeface="Arial"/>
                <a:cs typeface="Arial"/>
              </a:rPr>
              <a:t>create table </a:t>
            </a:r>
            <a:r>
              <a:rPr lang="en-CA" altLang="zh-CN" dirty="0" err="1">
                <a:latin typeface="Arial"/>
                <a:cs typeface="Arial"/>
              </a:rPr>
              <a:t>TableName</a:t>
            </a:r>
            <a:r>
              <a:rPr lang="en-CA" altLang="zh-CN" dirty="0">
                <a:latin typeface="Arial"/>
                <a:cs typeface="Arial"/>
              </a:rPr>
              <a:t> of </a:t>
            </a:r>
            <a:r>
              <a:rPr lang="en-CA" altLang="zh-CN" dirty="0" err="1">
                <a:latin typeface="Arial"/>
                <a:cs typeface="Arial"/>
              </a:rPr>
              <a:t>TypeName</a:t>
            </a:r>
            <a:r>
              <a:rPr lang="en-CA" altLang="zh-CN" dirty="0">
                <a:latin typeface="Arial"/>
                <a:cs typeface="Arial"/>
              </a:rPr>
              <a:t>;</a:t>
            </a:r>
          </a:p>
          <a:p>
            <a:pPr marL="539750" indent="-539750">
              <a:spcBef>
                <a:spcPct val="0"/>
              </a:spcBef>
            </a:pPr>
            <a:r>
              <a:rPr lang="en-CA" altLang="zh-CN" dirty="0">
                <a:solidFill>
                  <a:srgbClr val="000090"/>
                </a:solidFill>
                <a:latin typeface="Arial"/>
                <a:cs typeface="Arial"/>
              </a:rPr>
              <a:t>To create an object in Oracle </a:t>
            </a:r>
          </a:p>
          <a:p>
            <a:pPr marL="457200" lvl="1" indent="0">
              <a:buFontTx/>
              <a:buNone/>
            </a:pPr>
            <a:r>
              <a:rPr lang="en-CA" altLang="zh-CN" dirty="0">
                <a:latin typeface="Arial"/>
                <a:cs typeface="Arial"/>
              </a:rPr>
              <a:t>Insert into Object-Relation values (….);</a:t>
            </a:r>
          </a:p>
          <a:p>
            <a:pPr marL="539750" indent="-539750">
              <a:spcBef>
                <a:spcPct val="0"/>
              </a:spcBef>
              <a:buFont typeface="Wingdings" charset="0"/>
              <a:buNone/>
            </a:pPr>
            <a:endParaRPr lang="en-CA" altLang="zh-CN" dirty="0">
              <a:solidFill>
                <a:srgbClr val="800000"/>
              </a:solidFill>
              <a:latin typeface="Arial"/>
              <a:cs typeface="Arial"/>
            </a:endParaRPr>
          </a:p>
        </p:txBody>
      </p:sp>
      <p:sp>
        <p:nvSpPr>
          <p:cNvPr id="21507" name="幻灯片编号占位符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cs typeface="宋体" charset="0"/>
              </a:defRPr>
            </a:lvl2pPr>
            <a:lvl3pPr marL="1143000" indent="-228600">
              <a:defRPr kumimoji="1" sz="3200">
                <a:solidFill>
                  <a:schemeClr val="tx1"/>
                </a:solidFill>
                <a:latin typeface="Times New Roman" charset="0"/>
                <a:ea typeface="宋体" charset="0"/>
                <a:cs typeface="宋体" charset="0"/>
              </a:defRPr>
            </a:lvl3pPr>
            <a:lvl4pPr marL="1600200" indent="-228600">
              <a:defRPr kumimoji="1" sz="3200">
                <a:solidFill>
                  <a:schemeClr val="tx1"/>
                </a:solidFill>
                <a:latin typeface="Times New Roman" charset="0"/>
                <a:ea typeface="宋体" charset="0"/>
                <a:cs typeface="宋体" charset="0"/>
              </a:defRPr>
            </a:lvl4pPr>
            <a:lvl5pPr marL="2057400" indent="-228600">
              <a:defRPr kumimoji="1" sz="3200">
                <a:solidFill>
                  <a:schemeClr val="tx1"/>
                </a:solidFill>
                <a:latin typeface="Times New Roman" charset="0"/>
                <a:ea typeface="宋体" charset="0"/>
                <a:cs typeface="宋体" charset="0"/>
              </a:defRPr>
            </a:lvl5pPr>
            <a:lvl6pPr marL="2514600" indent="-228600" algn="ctr" fontAlgn="base">
              <a:spcBef>
                <a:spcPct val="0"/>
              </a:spcBef>
              <a:spcAft>
                <a:spcPct val="0"/>
              </a:spcAft>
              <a:defRPr kumimoji="1" sz="3200">
                <a:solidFill>
                  <a:schemeClr val="tx1"/>
                </a:solidFill>
                <a:latin typeface="Times New Roman" charset="0"/>
                <a:ea typeface="宋体" charset="0"/>
                <a:cs typeface="宋体" charset="0"/>
              </a:defRPr>
            </a:lvl6pPr>
            <a:lvl7pPr marL="2971800" indent="-228600" algn="ctr" fontAlgn="base">
              <a:spcBef>
                <a:spcPct val="0"/>
              </a:spcBef>
              <a:spcAft>
                <a:spcPct val="0"/>
              </a:spcAft>
              <a:defRPr kumimoji="1" sz="3200">
                <a:solidFill>
                  <a:schemeClr val="tx1"/>
                </a:solidFill>
                <a:latin typeface="Times New Roman" charset="0"/>
                <a:ea typeface="宋体" charset="0"/>
                <a:cs typeface="宋体" charset="0"/>
              </a:defRPr>
            </a:lvl7pPr>
            <a:lvl8pPr marL="3429000" indent="-228600" algn="ctr" fontAlgn="base">
              <a:spcBef>
                <a:spcPct val="0"/>
              </a:spcBef>
              <a:spcAft>
                <a:spcPct val="0"/>
              </a:spcAft>
              <a:defRPr kumimoji="1" sz="3200">
                <a:solidFill>
                  <a:schemeClr val="tx1"/>
                </a:solidFill>
                <a:latin typeface="Times New Roman" charset="0"/>
                <a:ea typeface="宋体" charset="0"/>
                <a:cs typeface="宋体" charset="0"/>
              </a:defRPr>
            </a:lvl8pPr>
            <a:lvl9pPr marL="3886200" indent="-228600" algn="ctr" fontAlgn="base">
              <a:spcBef>
                <a:spcPct val="0"/>
              </a:spcBef>
              <a:spcAft>
                <a:spcPct val="0"/>
              </a:spcAft>
              <a:defRPr kumimoji="1" sz="3200">
                <a:solidFill>
                  <a:schemeClr val="tx1"/>
                </a:solidFill>
                <a:latin typeface="Times New Roman" charset="0"/>
                <a:ea typeface="宋体" charset="0"/>
                <a:cs typeface="宋体" charset="0"/>
              </a:defRPr>
            </a:lvl9pPr>
          </a:lstStyle>
          <a:p>
            <a:fld id="{08188429-F996-9743-AE87-016DBBA4D285}" type="slidenum">
              <a:rPr kumimoji="0" lang="en-US" altLang="zh-CN" sz="2000"/>
              <a:pPr/>
              <a:t>14</a:t>
            </a:fld>
            <a:endParaRPr kumimoji="0" lang="en-US" altLang="zh-CN" sz="2000"/>
          </a:p>
        </p:txBody>
      </p:sp>
    </p:spTree>
    <p:extLst>
      <p:ext uri="{BB962C8B-B14F-4D97-AF65-F5344CB8AC3E}">
        <p14:creationId xmlns:p14="http://schemas.microsoft.com/office/powerpoint/2010/main" val="1623488283"/>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2"/>
          <p:cNvSpPr>
            <a:spLocks noGrp="1"/>
          </p:cNvSpPr>
          <p:nvPr>
            <p:ph idx="1"/>
          </p:nvPr>
        </p:nvSpPr>
        <p:spPr bwMode="auto">
          <a:xfrm>
            <a:off x="228600" y="1038944"/>
            <a:ext cx="8915400" cy="54864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spcBef>
                <a:spcPct val="0"/>
              </a:spcBef>
              <a:buFontTx/>
              <a:buNone/>
            </a:pPr>
            <a:r>
              <a:rPr lang="en-CA" altLang="zh-CN" dirty="0">
                <a:latin typeface="Arial"/>
                <a:cs typeface="Arial"/>
              </a:rPr>
              <a:t>Create Object Relations</a:t>
            </a:r>
          </a:p>
          <a:p>
            <a:pPr marL="400050" lvl="1" indent="0">
              <a:buNone/>
            </a:pPr>
            <a:r>
              <a:rPr lang="en-US" altLang="zh-CN" sz="2400" b="1" dirty="0"/>
              <a:t>create</a:t>
            </a:r>
            <a:r>
              <a:rPr lang="en-US" altLang="zh-CN" sz="2400" dirty="0"/>
              <a:t> </a:t>
            </a:r>
            <a:r>
              <a:rPr lang="en-US" altLang="zh-CN" sz="2400" b="1" dirty="0"/>
              <a:t>type</a:t>
            </a:r>
            <a:r>
              <a:rPr lang="en-US" altLang="zh-CN" sz="2400" dirty="0"/>
              <a:t> </a:t>
            </a:r>
            <a:r>
              <a:rPr lang="en-US" altLang="zh-CN" sz="2400" dirty="0" err="1"/>
              <a:t>address_t</a:t>
            </a:r>
            <a:r>
              <a:rPr lang="en-US" altLang="zh-CN" sz="2400" dirty="0"/>
              <a:t> </a:t>
            </a:r>
            <a:r>
              <a:rPr lang="en-US" altLang="zh-CN" sz="2400" b="1" dirty="0"/>
              <a:t>as</a:t>
            </a:r>
            <a:r>
              <a:rPr lang="en-US" altLang="zh-CN" sz="2400" dirty="0"/>
              <a:t> object (</a:t>
            </a:r>
          </a:p>
          <a:p>
            <a:pPr marL="400050" lvl="1" indent="0">
              <a:buNone/>
            </a:pPr>
            <a:r>
              <a:rPr lang="en-US" altLang="zh-CN" sz="2400" dirty="0" smtClean="0"/>
              <a:t>No </a:t>
            </a:r>
            <a:r>
              <a:rPr lang="en-US" altLang="zh-CN" sz="2400" dirty="0" err="1"/>
              <a:t>int</a:t>
            </a:r>
            <a:r>
              <a:rPr lang="en-US" altLang="zh-CN" sz="2400" dirty="0"/>
              <a:t>,</a:t>
            </a:r>
          </a:p>
          <a:p>
            <a:pPr marL="400050" lvl="1" indent="0">
              <a:buNone/>
            </a:pPr>
            <a:r>
              <a:rPr lang="en-US" altLang="zh-CN" sz="2400" dirty="0"/>
              <a:t>Street varchar2(10),</a:t>
            </a:r>
          </a:p>
          <a:p>
            <a:pPr marL="400050" lvl="1" indent="0">
              <a:buNone/>
            </a:pPr>
            <a:r>
              <a:rPr lang="en-US" altLang="zh-CN" sz="2400" dirty="0"/>
              <a:t>City varchar2(10)</a:t>
            </a:r>
            <a:r>
              <a:rPr lang="en-US" altLang="zh-CN" sz="2400" dirty="0" smtClean="0"/>
              <a:t>);</a:t>
            </a:r>
          </a:p>
          <a:p>
            <a:pPr marL="400050" lvl="1" indent="0">
              <a:buNone/>
            </a:pPr>
            <a:r>
              <a:rPr lang="en-US" altLang="zh-CN" sz="2400" dirty="0"/>
              <a:t>/</a:t>
            </a:r>
          </a:p>
          <a:p>
            <a:pPr marL="400050" lvl="1" indent="0">
              <a:buNone/>
            </a:pPr>
            <a:r>
              <a:rPr lang="en-CA" altLang="zh-CN" sz="2400" b="1" dirty="0">
                <a:solidFill>
                  <a:srgbClr val="800000"/>
                </a:solidFill>
              </a:rPr>
              <a:t>create type </a:t>
            </a:r>
            <a:r>
              <a:rPr lang="en-CA" altLang="zh-CN" sz="2400" dirty="0" err="1">
                <a:solidFill>
                  <a:srgbClr val="800000"/>
                </a:solidFill>
              </a:rPr>
              <a:t>person_t</a:t>
            </a:r>
            <a:r>
              <a:rPr lang="en-CA" altLang="zh-CN" sz="2400" b="1" dirty="0">
                <a:solidFill>
                  <a:srgbClr val="800000"/>
                </a:solidFill>
              </a:rPr>
              <a:t> as object  </a:t>
            </a:r>
            <a:r>
              <a:rPr lang="en-CA" altLang="zh-CN" sz="2400" dirty="0">
                <a:latin typeface="Arial"/>
                <a:cs typeface="Arial"/>
              </a:rPr>
              <a:t>(</a:t>
            </a:r>
          </a:p>
          <a:p>
            <a:pPr marL="400050" lvl="1" indent="0">
              <a:buFontTx/>
              <a:buNone/>
            </a:pPr>
            <a:r>
              <a:rPr lang="en-CA" altLang="zh-CN" sz="2400" dirty="0">
                <a:latin typeface="Arial"/>
                <a:cs typeface="Arial"/>
              </a:rPr>
              <a:t>Name    VARCHAR2(25), </a:t>
            </a:r>
            <a:endParaRPr lang="en-US" altLang="zh-CN" sz="2400" dirty="0">
              <a:latin typeface="Arial"/>
              <a:cs typeface="Arial"/>
            </a:endParaRPr>
          </a:p>
          <a:p>
            <a:pPr marL="400050" lvl="1" indent="0">
              <a:buFontTx/>
              <a:buNone/>
            </a:pPr>
            <a:r>
              <a:rPr lang="en-CA" altLang="zh-CN" sz="2400" dirty="0">
                <a:latin typeface="Arial"/>
                <a:cs typeface="Arial"/>
              </a:rPr>
              <a:t>Address </a:t>
            </a:r>
            <a:r>
              <a:rPr lang="en-CA" altLang="zh-CN" sz="2400" dirty="0" err="1">
                <a:latin typeface="Arial"/>
                <a:cs typeface="Arial"/>
              </a:rPr>
              <a:t>address_t</a:t>
            </a:r>
            <a:r>
              <a:rPr lang="en-CA" altLang="zh-CN" sz="2400" dirty="0">
                <a:latin typeface="Arial"/>
                <a:cs typeface="Arial"/>
              </a:rPr>
              <a:t>);	</a:t>
            </a:r>
            <a:endParaRPr lang="en-US" altLang="zh-CN" sz="2400" dirty="0">
              <a:latin typeface="Arial"/>
              <a:cs typeface="Arial"/>
            </a:endParaRPr>
          </a:p>
          <a:p>
            <a:pPr marL="400050" lvl="1" indent="0">
              <a:buFontTx/>
              <a:buNone/>
            </a:pPr>
            <a:r>
              <a:rPr lang="en-CA" altLang="zh-CN" sz="2400" dirty="0">
                <a:latin typeface="Arial"/>
                <a:cs typeface="Arial"/>
              </a:rPr>
              <a:t>/</a:t>
            </a:r>
            <a:endParaRPr lang="en-US" altLang="zh-CN" sz="2400" dirty="0">
              <a:latin typeface="Arial"/>
              <a:cs typeface="Arial"/>
            </a:endParaRPr>
          </a:p>
          <a:p>
            <a:pPr marL="400050" lvl="1" indent="0">
              <a:buFontTx/>
              <a:buNone/>
            </a:pPr>
            <a:r>
              <a:rPr lang="en-CA" altLang="zh-CN" sz="2400" b="1" dirty="0">
                <a:latin typeface="Arial"/>
                <a:cs typeface="Arial"/>
              </a:rPr>
              <a:t>create table </a:t>
            </a:r>
            <a:r>
              <a:rPr lang="en-CA" altLang="zh-CN" sz="2400" dirty="0">
                <a:latin typeface="Arial"/>
                <a:cs typeface="Arial"/>
              </a:rPr>
              <a:t>person </a:t>
            </a:r>
            <a:r>
              <a:rPr lang="en-CA" altLang="zh-CN" sz="2400" b="1" dirty="0">
                <a:latin typeface="Arial"/>
                <a:cs typeface="Arial"/>
              </a:rPr>
              <a:t>of</a:t>
            </a:r>
            <a:r>
              <a:rPr lang="en-CA" altLang="zh-CN" sz="2400" dirty="0">
                <a:latin typeface="Arial"/>
                <a:cs typeface="Arial"/>
              </a:rPr>
              <a:t> </a:t>
            </a:r>
            <a:r>
              <a:rPr lang="en-CA" altLang="zh-CN" sz="2400" dirty="0" err="1">
                <a:latin typeface="Arial"/>
                <a:cs typeface="Arial"/>
              </a:rPr>
              <a:t>person_t</a:t>
            </a:r>
            <a:r>
              <a:rPr lang="en-CA" altLang="zh-CN" sz="2400" dirty="0" smtClean="0">
                <a:latin typeface="Arial"/>
                <a:cs typeface="Arial"/>
              </a:rPr>
              <a:t>;</a:t>
            </a:r>
            <a:endParaRPr lang="zh-CN" sz="2400" dirty="0">
              <a:latin typeface="Arial"/>
              <a:cs typeface="Arial"/>
            </a:endParaRPr>
          </a:p>
        </p:txBody>
      </p:sp>
      <p:sp>
        <p:nvSpPr>
          <p:cNvPr id="24579" name="幻灯片编号占位符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cs typeface="宋体" charset="0"/>
              </a:defRPr>
            </a:lvl2pPr>
            <a:lvl3pPr marL="1143000" indent="-228600">
              <a:defRPr kumimoji="1" sz="3200">
                <a:solidFill>
                  <a:schemeClr val="tx1"/>
                </a:solidFill>
                <a:latin typeface="Times New Roman" charset="0"/>
                <a:ea typeface="宋体" charset="0"/>
                <a:cs typeface="宋体" charset="0"/>
              </a:defRPr>
            </a:lvl3pPr>
            <a:lvl4pPr marL="1600200" indent="-228600">
              <a:defRPr kumimoji="1" sz="3200">
                <a:solidFill>
                  <a:schemeClr val="tx1"/>
                </a:solidFill>
                <a:latin typeface="Times New Roman" charset="0"/>
                <a:ea typeface="宋体" charset="0"/>
                <a:cs typeface="宋体" charset="0"/>
              </a:defRPr>
            </a:lvl4pPr>
            <a:lvl5pPr marL="2057400" indent="-228600">
              <a:defRPr kumimoji="1" sz="3200">
                <a:solidFill>
                  <a:schemeClr val="tx1"/>
                </a:solidFill>
                <a:latin typeface="Times New Roman" charset="0"/>
                <a:ea typeface="宋体" charset="0"/>
                <a:cs typeface="宋体" charset="0"/>
              </a:defRPr>
            </a:lvl5pPr>
            <a:lvl6pPr marL="2514600" indent="-228600" algn="ctr" fontAlgn="base">
              <a:spcBef>
                <a:spcPct val="0"/>
              </a:spcBef>
              <a:spcAft>
                <a:spcPct val="0"/>
              </a:spcAft>
              <a:defRPr kumimoji="1" sz="3200">
                <a:solidFill>
                  <a:schemeClr val="tx1"/>
                </a:solidFill>
                <a:latin typeface="Times New Roman" charset="0"/>
                <a:ea typeface="宋体" charset="0"/>
                <a:cs typeface="宋体" charset="0"/>
              </a:defRPr>
            </a:lvl6pPr>
            <a:lvl7pPr marL="2971800" indent="-228600" algn="ctr" fontAlgn="base">
              <a:spcBef>
                <a:spcPct val="0"/>
              </a:spcBef>
              <a:spcAft>
                <a:spcPct val="0"/>
              </a:spcAft>
              <a:defRPr kumimoji="1" sz="3200">
                <a:solidFill>
                  <a:schemeClr val="tx1"/>
                </a:solidFill>
                <a:latin typeface="Times New Roman" charset="0"/>
                <a:ea typeface="宋体" charset="0"/>
                <a:cs typeface="宋体" charset="0"/>
              </a:defRPr>
            </a:lvl7pPr>
            <a:lvl8pPr marL="3429000" indent="-228600" algn="ctr" fontAlgn="base">
              <a:spcBef>
                <a:spcPct val="0"/>
              </a:spcBef>
              <a:spcAft>
                <a:spcPct val="0"/>
              </a:spcAft>
              <a:defRPr kumimoji="1" sz="3200">
                <a:solidFill>
                  <a:schemeClr val="tx1"/>
                </a:solidFill>
                <a:latin typeface="Times New Roman" charset="0"/>
                <a:ea typeface="宋体" charset="0"/>
                <a:cs typeface="宋体" charset="0"/>
              </a:defRPr>
            </a:lvl8pPr>
            <a:lvl9pPr marL="3886200" indent="-228600" algn="ctr" fontAlgn="base">
              <a:spcBef>
                <a:spcPct val="0"/>
              </a:spcBef>
              <a:spcAft>
                <a:spcPct val="0"/>
              </a:spcAft>
              <a:defRPr kumimoji="1" sz="3200">
                <a:solidFill>
                  <a:schemeClr val="tx1"/>
                </a:solidFill>
                <a:latin typeface="Times New Roman" charset="0"/>
                <a:ea typeface="宋体" charset="0"/>
                <a:cs typeface="宋体" charset="0"/>
              </a:defRPr>
            </a:lvl9pPr>
          </a:lstStyle>
          <a:p>
            <a:fld id="{96C6576F-8B2C-CE4D-9C1E-C40BC4D99BF6}" type="slidenum">
              <a:rPr kumimoji="0" lang="en-US" altLang="zh-CN" sz="2000"/>
              <a:pPr/>
              <a:t>15</a:t>
            </a:fld>
            <a:endParaRPr kumimoji="0" lang="en-US" altLang="zh-CN" sz="2000"/>
          </a:p>
        </p:txBody>
      </p:sp>
      <p:sp>
        <p:nvSpPr>
          <p:cNvPr id="6" name="标题 1"/>
          <p:cNvSpPr>
            <a:spLocks noGrp="1"/>
          </p:cNvSpPr>
          <p:nvPr>
            <p:ph type="title"/>
          </p:nvPr>
        </p:nvSpPr>
        <p:spPr/>
        <p:txBody>
          <a:bodyPr/>
          <a:lstStyle/>
          <a:p>
            <a:r>
              <a:rPr lang="en-US" altLang="zh-CN" dirty="0" smtClean="0">
                <a:latin typeface="Calibri" charset="0"/>
              </a:rPr>
              <a:t>Object Relation Examples: </a:t>
            </a:r>
            <a:r>
              <a:rPr lang="en-US" altLang="zh-CN" dirty="0" err="1" smtClean="0">
                <a:latin typeface="Calibri" charset="0"/>
              </a:rPr>
              <a:t>person.sql</a:t>
            </a:r>
            <a:endParaRPr lang="zh-CN" altLang="en-US" dirty="0">
              <a:latin typeface="Calibri" charset="0"/>
            </a:endParaRPr>
          </a:p>
        </p:txBody>
      </p:sp>
    </p:spTree>
    <p:extLst>
      <p:ext uri="{BB962C8B-B14F-4D97-AF65-F5344CB8AC3E}">
        <p14:creationId xmlns:p14="http://schemas.microsoft.com/office/powerpoint/2010/main" val="772910734"/>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2"/>
          <p:cNvSpPr>
            <a:spLocks noGrp="1"/>
          </p:cNvSpPr>
          <p:nvPr>
            <p:ph idx="1"/>
          </p:nvPr>
        </p:nvSpPr>
        <p:spPr bwMode="auto">
          <a:xfrm>
            <a:off x="228600" y="1052735"/>
            <a:ext cx="8915400" cy="5224239"/>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spcBef>
                <a:spcPct val="0"/>
              </a:spcBef>
              <a:buFontTx/>
              <a:buNone/>
            </a:pPr>
            <a:r>
              <a:rPr lang="en-US" altLang="zh-CN" dirty="0">
                <a:cs typeface="Arial"/>
              </a:rPr>
              <a:t>Create objects</a:t>
            </a:r>
          </a:p>
          <a:p>
            <a:pPr marL="0" indent="0">
              <a:buNone/>
            </a:pPr>
            <a:r>
              <a:rPr lang="en-US" altLang="zh-CN" sz="2400" b="1" dirty="0">
                <a:solidFill>
                  <a:srgbClr val="800000"/>
                </a:solidFill>
              </a:rPr>
              <a:t>insert</a:t>
            </a:r>
            <a:r>
              <a:rPr lang="en-US" altLang="zh-CN" sz="2400" dirty="0">
                <a:solidFill>
                  <a:srgbClr val="800000"/>
                </a:solidFill>
              </a:rPr>
              <a:t> </a:t>
            </a:r>
            <a:r>
              <a:rPr lang="en-US" altLang="zh-CN" sz="2400" b="1" dirty="0">
                <a:solidFill>
                  <a:srgbClr val="800000"/>
                </a:solidFill>
              </a:rPr>
              <a:t>into</a:t>
            </a:r>
            <a:r>
              <a:rPr lang="en-US" altLang="zh-CN" sz="2400" dirty="0">
                <a:solidFill>
                  <a:srgbClr val="800000"/>
                </a:solidFill>
              </a:rPr>
              <a:t> person </a:t>
            </a:r>
            <a:r>
              <a:rPr lang="en-US" altLang="zh-CN" sz="2400" b="1" dirty="0">
                <a:solidFill>
                  <a:srgbClr val="800000"/>
                </a:solidFill>
              </a:rPr>
              <a:t>values</a:t>
            </a:r>
            <a:r>
              <a:rPr lang="en-US" altLang="zh-CN" sz="2400" dirty="0">
                <a:solidFill>
                  <a:srgbClr val="800000"/>
                </a:solidFill>
              </a:rPr>
              <a:t> (</a:t>
            </a:r>
          </a:p>
          <a:p>
            <a:pPr marL="0" indent="0">
              <a:buNone/>
            </a:pPr>
            <a:r>
              <a:rPr lang="en-US" altLang="zh-CN" sz="2400" dirty="0" smtClean="0">
                <a:solidFill>
                  <a:srgbClr val="800000"/>
                </a:solidFill>
              </a:rPr>
              <a:t>’John'</a:t>
            </a:r>
            <a:r>
              <a:rPr lang="en-US" altLang="zh-CN" sz="2400" dirty="0">
                <a:solidFill>
                  <a:srgbClr val="800000"/>
                </a:solidFill>
              </a:rPr>
              <a:t>, </a:t>
            </a:r>
            <a:r>
              <a:rPr lang="en-US" altLang="zh-CN" sz="2400" dirty="0" err="1">
                <a:solidFill>
                  <a:srgbClr val="800000"/>
                </a:solidFill>
              </a:rPr>
              <a:t>address_t</a:t>
            </a:r>
            <a:r>
              <a:rPr lang="en-US" altLang="zh-CN" sz="2400" dirty="0">
                <a:solidFill>
                  <a:srgbClr val="800000"/>
                </a:solidFill>
              </a:rPr>
              <a:t>(12,'Queens', 'Ottawa'))</a:t>
            </a:r>
            <a:r>
              <a:rPr lang="en-US" altLang="zh-CN" sz="2400" dirty="0" smtClean="0">
                <a:solidFill>
                  <a:srgbClr val="800000"/>
                </a:solidFill>
              </a:rPr>
              <a:t>;</a:t>
            </a:r>
          </a:p>
          <a:p>
            <a:pPr marL="0" indent="0">
              <a:buNone/>
            </a:pPr>
            <a:r>
              <a:rPr lang="en-US" altLang="zh-CN" sz="2400" b="1" dirty="0">
                <a:solidFill>
                  <a:srgbClr val="800000"/>
                </a:solidFill>
              </a:rPr>
              <a:t>insert</a:t>
            </a:r>
            <a:r>
              <a:rPr lang="en-US" altLang="zh-CN" sz="2400" dirty="0">
                <a:solidFill>
                  <a:srgbClr val="800000"/>
                </a:solidFill>
              </a:rPr>
              <a:t> </a:t>
            </a:r>
            <a:r>
              <a:rPr lang="en-US" altLang="zh-CN" sz="2400" b="1" dirty="0">
                <a:solidFill>
                  <a:srgbClr val="800000"/>
                </a:solidFill>
              </a:rPr>
              <a:t>into</a:t>
            </a:r>
            <a:r>
              <a:rPr lang="en-US" altLang="zh-CN" sz="2400" dirty="0">
                <a:solidFill>
                  <a:srgbClr val="800000"/>
                </a:solidFill>
              </a:rPr>
              <a:t> person </a:t>
            </a:r>
            <a:r>
              <a:rPr lang="en-US" altLang="zh-CN" sz="2400" b="1" dirty="0">
                <a:solidFill>
                  <a:srgbClr val="800000"/>
                </a:solidFill>
              </a:rPr>
              <a:t>values</a:t>
            </a:r>
            <a:r>
              <a:rPr lang="en-US" altLang="zh-CN" sz="2400" dirty="0">
                <a:solidFill>
                  <a:srgbClr val="800000"/>
                </a:solidFill>
              </a:rPr>
              <a:t> (</a:t>
            </a:r>
          </a:p>
          <a:p>
            <a:pPr marL="0" indent="0">
              <a:buNone/>
            </a:pPr>
            <a:r>
              <a:rPr lang="en-US" altLang="zh-CN" sz="2400" dirty="0" smtClean="0">
                <a:solidFill>
                  <a:srgbClr val="800000"/>
                </a:solidFill>
              </a:rPr>
              <a:t>'</a:t>
            </a:r>
            <a:r>
              <a:rPr lang="en-US" altLang="zh-CN" sz="2400" dirty="0">
                <a:solidFill>
                  <a:srgbClr val="800000"/>
                </a:solidFill>
              </a:rPr>
              <a:t>Mary', </a:t>
            </a:r>
            <a:r>
              <a:rPr lang="en-US" altLang="zh-CN" sz="2400" dirty="0" err="1">
                <a:solidFill>
                  <a:srgbClr val="800000"/>
                </a:solidFill>
              </a:rPr>
              <a:t>address_t</a:t>
            </a:r>
            <a:r>
              <a:rPr lang="en-US" altLang="zh-CN" sz="2400" dirty="0">
                <a:solidFill>
                  <a:srgbClr val="800000"/>
                </a:solidFill>
              </a:rPr>
              <a:t>(12,'Queens', 'Ottawa'));</a:t>
            </a:r>
            <a:endParaRPr lang="zh-CN" altLang="en-US" sz="2400" dirty="0">
              <a:solidFill>
                <a:srgbClr val="800000"/>
              </a:solidFill>
              <a:cs typeface="Arial"/>
            </a:endParaRPr>
          </a:p>
        </p:txBody>
      </p:sp>
      <p:sp>
        <p:nvSpPr>
          <p:cNvPr id="24579" name="幻灯片编号占位符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cs typeface="宋体" charset="0"/>
              </a:defRPr>
            </a:lvl2pPr>
            <a:lvl3pPr marL="1143000" indent="-228600">
              <a:defRPr kumimoji="1" sz="3200">
                <a:solidFill>
                  <a:schemeClr val="tx1"/>
                </a:solidFill>
                <a:latin typeface="Times New Roman" charset="0"/>
                <a:ea typeface="宋体" charset="0"/>
                <a:cs typeface="宋体" charset="0"/>
              </a:defRPr>
            </a:lvl3pPr>
            <a:lvl4pPr marL="1600200" indent="-228600">
              <a:defRPr kumimoji="1" sz="3200">
                <a:solidFill>
                  <a:schemeClr val="tx1"/>
                </a:solidFill>
                <a:latin typeface="Times New Roman" charset="0"/>
                <a:ea typeface="宋体" charset="0"/>
                <a:cs typeface="宋体" charset="0"/>
              </a:defRPr>
            </a:lvl4pPr>
            <a:lvl5pPr marL="2057400" indent="-228600">
              <a:defRPr kumimoji="1" sz="3200">
                <a:solidFill>
                  <a:schemeClr val="tx1"/>
                </a:solidFill>
                <a:latin typeface="Times New Roman" charset="0"/>
                <a:ea typeface="宋体" charset="0"/>
                <a:cs typeface="宋体" charset="0"/>
              </a:defRPr>
            </a:lvl5pPr>
            <a:lvl6pPr marL="2514600" indent="-228600" algn="ctr" fontAlgn="base">
              <a:spcBef>
                <a:spcPct val="0"/>
              </a:spcBef>
              <a:spcAft>
                <a:spcPct val="0"/>
              </a:spcAft>
              <a:defRPr kumimoji="1" sz="3200">
                <a:solidFill>
                  <a:schemeClr val="tx1"/>
                </a:solidFill>
                <a:latin typeface="Times New Roman" charset="0"/>
                <a:ea typeface="宋体" charset="0"/>
                <a:cs typeface="宋体" charset="0"/>
              </a:defRPr>
            </a:lvl6pPr>
            <a:lvl7pPr marL="2971800" indent="-228600" algn="ctr" fontAlgn="base">
              <a:spcBef>
                <a:spcPct val="0"/>
              </a:spcBef>
              <a:spcAft>
                <a:spcPct val="0"/>
              </a:spcAft>
              <a:defRPr kumimoji="1" sz="3200">
                <a:solidFill>
                  <a:schemeClr val="tx1"/>
                </a:solidFill>
                <a:latin typeface="Times New Roman" charset="0"/>
                <a:ea typeface="宋体" charset="0"/>
                <a:cs typeface="宋体" charset="0"/>
              </a:defRPr>
            </a:lvl7pPr>
            <a:lvl8pPr marL="3429000" indent="-228600" algn="ctr" fontAlgn="base">
              <a:spcBef>
                <a:spcPct val="0"/>
              </a:spcBef>
              <a:spcAft>
                <a:spcPct val="0"/>
              </a:spcAft>
              <a:defRPr kumimoji="1" sz="3200">
                <a:solidFill>
                  <a:schemeClr val="tx1"/>
                </a:solidFill>
                <a:latin typeface="Times New Roman" charset="0"/>
                <a:ea typeface="宋体" charset="0"/>
                <a:cs typeface="宋体" charset="0"/>
              </a:defRPr>
            </a:lvl8pPr>
            <a:lvl9pPr marL="3886200" indent="-228600" algn="ctr" fontAlgn="base">
              <a:spcBef>
                <a:spcPct val="0"/>
              </a:spcBef>
              <a:spcAft>
                <a:spcPct val="0"/>
              </a:spcAft>
              <a:defRPr kumimoji="1" sz="3200">
                <a:solidFill>
                  <a:schemeClr val="tx1"/>
                </a:solidFill>
                <a:latin typeface="Times New Roman" charset="0"/>
                <a:ea typeface="宋体" charset="0"/>
                <a:cs typeface="宋体" charset="0"/>
              </a:defRPr>
            </a:lvl9pPr>
          </a:lstStyle>
          <a:p>
            <a:fld id="{96C6576F-8B2C-CE4D-9C1E-C40BC4D99BF6}" type="slidenum">
              <a:rPr kumimoji="0" lang="en-US" altLang="zh-CN" sz="2000"/>
              <a:pPr/>
              <a:t>16</a:t>
            </a:fld>
            <a:endParaRPr kumimoji="0" lang="en-US" altLang="zh-CN" sz="2000"/>
          </a:p>
        </p:txBody>
      </p:sp>
      <p:graphicFrame>
        <p:nvGraphicFramePr>
          <p:cNvPr id="3" name="Table 2"/>
          <p:cNvGraphicFramePr>
            <a:graphicFrameLocks noGrp="1"/>
          </p:cNvGraphicFramePr>
          <p:nvPr>
            <p:extLst>
              <p:ext uri="{D42A27DB-BD31-4B8C-83A1-F6EECF244321}">
                <p14:modId xmlns:p14="http://schemas.microsoft.com/office/powerpoint/2010/main" val="1709781402"/>
              </p:ext>
            </p:extLst>
          </p:nvPr>
        </p:nvGraphicFramePr>
        <p:xfrm>
          <a:off x="395536" y="3558252"/>
          <a:ext cx="6070459" cy="2319020"/>
        </p:xfrm>
        <a:graphic>
          <a:graphicData uri="http://schemas.openxmlformats.org/drawingml/2006/table">
            <a:tbl>
              <a:tblPr/>
              <a:tblGrid>
                <a:gridCol w="700438"/>
                <a:gridCol w="1432006"/>
                <a:gridCol w="1323049"/>
                <a:gridCol w="1307483"/>
                <a:gridCol w="1307483"/>
              </a:tblGrid>
              <a:tr h="342900">
                <a:tc>
                  <a:txBody>
                    <a:bodyPr/>
                    <a:lstStyle/>
                    <a:p>
                      <a:pPr algn="l" fontAlgn="b"/>
                      <a:r>
                        <a:rPr lang="zh-CN" altLang="en-US" sz="2800" b="0" i="0" u="none" strike="noStrike" dirty="0">
                          <a:solidFill>
                            <a:srgbClr val="000000"/>
                          </a:solidFill>
                          <a:effectLst/>
                          <a:latin typeface="Times New Roman"/>
                        </a:rPr>
                        <a:t>　</a:t>
                      </a:r>
                    </a:p>
                  </a:txBody>
                  <a:tcPr marL="12700" marR="12700" marT="12700" marB="0" anchor="b">
                    <a:lnL>
                      <a:noFill/>
                    </a:lnL>
                    <a:lnR>
                      <a:noFill/>
                    </a:lnR>
                    <a:lnT>
                      <a:noFill/>
                    </a:lnT>
                    <a:lnB>
                      <a:noFill/>
                    </a:lnB>
                    <a:solidFill>
                      <a:srgbClr val="FFFFFF"/>
                    </a:solidFill>
                  </a:tcPr>
                </a:tc>
                <a:tc>
                  <a:txBody>
                    <a:bodyPr/>
                    <a:lstStyle/>
                    <a:p>
                      <a:pPr algn="l" fontAlgn="b"/>
                      <a:r>
                        <a:rPr lang="en-US" sz="2800" b="0" i="0" u="none" strike="noStrike" dirty="0">
                          <a:solidFill>
                            <a:srgbClr val="000000"/>
                          </a:solidFill>
                          <a:effectLst/>
                          <a:latin typeface="Times New Roman"/>
                        </a:rPr>
                        <a:t>Person</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2800" b="0" i="0" u="none" strike="noStrike" dirty="0">
                          <a:solidFill>
                            <a:srgbClr val="000000"/>
                          </a:solidFill>
                          <a:effectLst/>
                          <a:latin typeface="Times New Roman"/>
                        </a:rPr>
                        <a:t>　</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2800" b="0" i="0" u="none" strike="noStrike">
                          <a:solidFill>
                            <a:srgbClr val="000000"/>
                          </a:solidFill>
                          <a:effectLst/>
                          <a:latin typeface="Times New Roman"/>
                        </a:rPr>
                        <a:t>　</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2800" b="0" i="0" u="none" strike="noStrike">
                          <a:solidFill>
                            <a:srgbClr val="000000"/>
                          </a:solidFill>
                          <a:effectLst/>
                          <a:latin typeface="Times New Roman"/>
                        </a:rPr>
                        <a:t>　</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42900">
                <a:tc>
                  <a:txBody>
                    <a:bodyPr/>
                    <a:lstStyle/>
                    <a:p>
                      <a:pPr algn="l" fontAlgn="b"/>
                      <a:r>
                        <a:rPr lang="zh-CN" altLang="en-US" sz="2800" b="0" i="0" u="none" strike="noStrike">
                          <a:solidFill>
                            <a:srgbClr val="000000"/>
                          </a:solidFill>
                          <a:effectLst/>
                          <a:latin typeface="Times New Roman"/>
                        </a:rPr>
                        <a:t>　</a:t>
                      </a: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rowSpan="2">
                  <a:txBody>
                    <a:bodyPr/>
                    <a:lstStyle/>
                    <a:p>
                      <a:pPr algn="ctr" fontAlgn="ctr"/>
                      <a:r>
                        <a:rPr lang="en-US" sz="2800" b="0" i="0" u="none" strike="noStrike" dirty="0">
                          <a:solidFill>
                            <a:srgbClr val="000000"/>
                          </a:solidFill>
                          <a:effectLst/>
                          <a:latin typeface="Times New Roman"/>
                        </a:rPr>
                        <a:t>Name</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gridSpan="3">
                  <a:txBody>
                    <a:bodyPr/>
                    <a:lstStyle/>
                    <a:p>
                      <a:pPr algn="ctr" fontAlgn="b"/>
                      <a:r>
                        <a:rPr lang="en-US" sz="2800" b="0" i="0" u="none" strike="noStrike" dirty="0">
                          <a:solidFill>
                            <a:srgbClr val="000000"/>
                          </a:solidFill>
                          <a:effectLst/>
                          <a:latin typeface="Times New Roman"/>
                        </a:rPr>
                        <a:t>Address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hMerge="1">
                  <a:txBody>
                    <a:bodyPr/>
                    <a:lstStyle/>
                    <a:p>
                      <a:endParaRPr lang="zh-CN" altLang="en-US"/>
                    </a:p>
                  </a:txBody>
                  <a:tcPr/>
                </a:tc>
                <a:tc hMerge="1">
                  <a:txBody>
                    <a:bodyPr/>
                    <a:lstStyle/>
                    <a:p>
                      <a:endParaRPr lang="zh-CN" altLang="en-US"/>
                    </a:p>
                  </a:txBody>
                  <a:tcPr/>
                </a:tc>
              </a:tr>
              <a:tr h="342900">
                <a:tc>
                  <a:txBody>
                    <a:bodyPr/>
                    <a:lstStyle/>
                    <a:p>
                      <a:pPr algn="l" fontAlgn="b"/>
                      <a:r>
                        <a:rPr lang="zh-CN" altLang="en-US" sz="2800" b="0" i="0" u="none" strike="noStrike">
                          <a:solidFill>
                            <a:srgbClr val="000000"/>
                          </a:solidFill>
                          <a:effectLst/>
                          <a:latin typeface="Times New Roman"/>
                        </a:rPr>
                        <a:t>　</a:t>
                      </a: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zh-CN" altLang="en-US"/>
                    </a:p>
                  </a:txBody>
                  <a:tcPr/>
                </a:tc>
                <a:tc>
                  <a:txBody>
                    <a:bodyPr/>
                    <a:lstStyle/>
                    <a:p>
                      <a:pPr algn="ctr" fontAlgn="b"/>
                      <a:r>
                        <a:rPr lang="en-US" sz="2800" b="0" i="0" u="none" strike="noStrike">
                          <a:solidFill>
                            <a:srgbClr val="000000"/>
                          </a:solidFill>
                          <a:effectLst/>
                          <a:latin typeface="Times New Roman"/>
                        </a:rPr>
                        <a:t>No</a:t>
                      </a:r>
                    </a:p>
                  </a:txBody>
                  <a:tcPr marL="12700" marR="12700" marT="1270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800" b="0" i="0" u="none" strike="noStrike" dirty="0">
                          <a:solidFill>
                            <a:srgbClr val="000000"/>
                          </a:solidFill>
                          <a:effectLst/>
                          <a:latin typeface="Times New Roman"/>
                        </a:rPr>
                        <a:t>Street</a:t>
                      </a: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800" b="0" i="0" u="none" strike="noStrike" dirty="0">
                          <a:solidFill>
                            <a:srgbClr val="000000"/>
                          </a:solidFill>
                          <a:effectLst/>
                          <a:latin typeface="Times New Roman"/>
                        </a:rPr>
                        <a:t>City</a:t>
                      </a:r>
                    </a:p>
                  </a:txBody>
                  <a:tcPr marL="12700" marR="12700" marT="1270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r h="342900">
                <a:tc>
                  <a:txBody>
                    <a:bodyPr/>
                    <a:lstStyle/>
                    <a:p>
                      <a:pPr algn="ctr" fontAlgn="b"/>
                      <a:r>
                        <a:rPr lang="en-US" altLang="zh-CN" sz="3200" b="0" i="0" u="none" strike="noStrike" dirty="0" smtClean="0">
                          <a:solidFill>
                            <a:srgbClr val="000000"/>
                          </a:solidFill>
                          <a:effectLst/>
                          <a:latin typeface="Times New Roman"/>
                        </a:rPr>
                        <a:t>o</a:t>
                      </a:r>
                      <a:r>
                        <a:rPr lang="en-US" altLang="zh-CN" sz="1100" b="0" i="0" u="none" strike="noStrike" dirty="0" smtClean="0">
                          <a:solidFill>
                            <a:srgbClr val="000000"/>
                          </a:solidFill>
                          <a:effectLst/>
                          <a:latin typeface="Times New Roman"/>
                        </a:rPr>
                        <a:t>1</a:t>
                      </a:r>
                      <a:endParaRPr lang="zh-CN" altLang="en-US" sz="3200" b="0" i="0" u="none" strike="noStrike" dirty="0">
                        <a:solidFill>
                          <a:srgbClr val="000000"/>
                        </a:solidFill>
                        <a:effectLst/>
                        <a:latin typeface="Times New Roman"/>
                      </a:endParaRP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2800" b="0" i="0" u="none" strike="noStrike">
                          <a:solidFill>
                            <a:srgbClr val="000000"/>
                          </a:solidFill>
                          <a:effectLst/>
                          <a:latin typeface="Times New Roman"/>
                        </a:rPr>
                        <a:t>John</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is-IS" sz="2800" b="0" i="0" u="none" strike="noStrike">
                          <a:solidFill>
                            <a:srgbClr val="000000"/>
                          </a:solidFill>
                          <a:effectLst/>
                          <a:latin typeface="Times New Roman"/>
                        </a:rPr>
                        <a:t>12</a:t>
                      </a:r>
                    </a:p>
                  </a:txBody>
                  <a:tcPr marL="12700" marR="12700" marT="1270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800" b="0" i="0" u="none" strike="noStrike">
                          <a:solidFill>
                            <a:srgbClr val="000000"/>
                          </a:solidFill>
                          <a:effectLst/>
                          <a:latin typeface="Times New Roman"/>
                        </a:rPr>
                        <a:t>Queens</a:t>
                      </a: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800" b="0" i="0" u="none" strike="noStrike" dirty="0">
                          <a:solidFill>
                            <a:srgbClr val="000000"/>
                          </a:solidFill>
                          <a:effectLst/>
                          <a:latin typeface="Times New Roman"/>
                        </a:rPr>
                        <a:t>Ottawa</a:t>
                      </a:r>
                    </a:p>
                  </a:txBody>
                  <a:tcPr marL="12700" marR="12700" marT="1270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42900">
                <a:tc>
                  <a:txBody>
                    <a:bodyPr/>
                    <a:lstStyle/>
                    <a:p>
                      <a:pPr algn="ctr" fontAlgn="b"/>
                      <a:r>
                        <a:rPr lang="en-US" altLang="zh-CN" sz="3200" b="0" i="0" u="none" strike="noStrike" dirty="0" smtClean="0">
                          <a:solidFill>
                            <a:srgbClr val="000000"/>
                          </a:solidFill>
                          <a:effectLst/>
                          <a:latin typeface="Times New Roman"/>
                        </a:rPr>
                        <a:t>o</a:t>
                      </a:r>
                      <a:r>
                        <a:rPr lang="en-US" altLang="zh-CN" sz="1100" b="0" i="0" u="none" strike="noStrike" dirty="0" smtClean="0">
                          <a:solidFill>
                            <a:srgbClr val="000000"/>
                          </a:solidFill>
                          <a:effectLst/>
                          <a:latin typeface="Times New Roman"/>
                        </a:rPr>
                        <a:t>2</a:t>
                      </a:r>
                      <a:endParaRPr lang="zh-CN" altLang="en-US" sz="3200" b="0" i="0" u="none" strike="noStrike" dirty="0">
                        <a:solidFill>
                          <a:srgbClr val="000000"/>
                        </a:solidFill>
                        <a:effectLst/>
                        <a:latin typeface="Times New Roman"/>
                      </a:endParaRP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2800" b="0" i="0" u="none" strike="noStrike" dirty="0">
                          <a:solidFill>
                            <a:srgbClr val="000000"/>
                          </a:solidFill>
                          <a:effectLst/>
                          <a:latin typeface="Times New Roman"/>
                        </a:rPr>
                        <a:t>Mary</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is-IS" sz="2800" b="0" i="0" u="none" strike="noStrike">
                          <a:solidFill>
                            <a:srgbClr val="000000"/>
                          </a:solidFill>
                          <a:effectLst/>
                          <a:latin typeface="Times New Roman"/>
                        </a:rPr>
                        <a:t>12</a:t>
                      </a:r>
                    </a:p>
                  </a:txBody>
                  <a:tcPr marL="12700" marR="12700" marT="1270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800" b="0" i="0" u="none" strike="noStrike">
                          <a:solidFill>
                            <a:srgbClr val="000000"/>
                          </a:solidFill>
                          <a:effectLst/>
                          <a:latin typeface="Times New Roman"/>
                        </a:rPr>
                        <a:t>Queens</a:t>
                      </a: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800" b="0" i="0" u="none" strike="noStrike" dirty="0">
                          <a:solidFill>
                            <a:srgbClr val="000000"/>
                          </a:solidFill>
                          <a:effectLst/>
                          <a:latin typeface="Times New Roman"/>
                        </a:rPr>
                        <a:t>Ottawa</a:t>
                      </a:r>
                    </a:p>
                  </a:txBody>
                  <a:tcPr marL="12700" marR="12700" marT="1270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
        <p:nvSpPr>
          <p:cNvPr id="7" name="标题 1"/>
          <p:cNvSpPr>
            <a:spLocks noGrp="1"/>
          </p:cNvSpPr>
          <p:nvPr>
            <p:ph type="title"/>
          </p:nvPr>
        </p:nvSpPr>
        <p:spPr/>
        <p:txBody>
          <a:bodyPr/>
          <a:lstStyle/>
          <a:p>
            <a:r>
              <a:rPr lang="en-US" altLang="zh-CN" dirty="0" smtClean="0">
                <a:latin typeface="Calibri" charset="0"/>
              </a:rPr>
              <a:t>Object Relation Examples: </a:t>
            </a:r>
            <a:r>
              <a:rPr lang="en-US" altLang="zh-CN" dirty="0" err="1" smtClean="0">
                <a:latin typeface="Calibri" charset="0"/>
              </a:rPr>
              <a:t>person.sql</a:t>
            </a:r>
            <a:endParaRPr lang="zh-CN" altLang="en-US" dirty="0">
              <a:latin typeface="Calibri" charset="0"/>
            </a:endParaRPr>
          </a:p>
        </p:txBody>
      </p:sp>
    </p:spTree>
    <p:extLst>
      <p:ext uri="{BB962C8B-B14F-4D97-AF65-F5344CB8AC3E}">
        <p14:creationId xmlns:p14="http://schemas.microsoft.com/office/powerpoint/2010/main" val="20463130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2"/>
          <p:cNvSpPr>
            <a:spLocks noGrp="1"/>
          </p:cNvSpPr>
          <p:nvPr>
            <p:ph idx="1"/>
          </p:nvPr>
        </p:nvSpPr>
        <p:spPr bwMode="auto">
          <a:xfrm>
            <a:off x="35496" y="1052736"/>
            <a:ext cx="9245722" cy="5494114"/>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6350" indent="0">
              <a:spcBef>
                <a:spcPct val="0"/>
              </a:spcBef>
              <a:buFont typeface="Wingdings" charset="0"/>
              <a:buNone/>
            </a:pPr>
            <a:r>
              <a:rPr lang="en-CA" altLang="zh-CN" sz="2800" dirty="0">
                <a:solidFill>
                  <a:srgbClr val="000066"/>
                </a:solidFill>
                <a:latin typeface="Arial"/>
                <a:cs typeface="Arial"/>
              </a:rPr>
              <a:t>Objects</a:t>
            </a:r>
            <a:r>
              <a:rPr lang="en-CA" altLang="zh-CN" sz="2800" dirty="0">
                <a:latin typeface="Arial"/>
                <a:cs typeface="Arial"/>
              </a:rPr>
              <a:t> </a:t>
            </a:r>
            <a:endParaRPr lang="zh-CN" sz="2800" dirty="0">
              <a:latin typeface="Arial"/>
              <a:cs typeface="Arial"/>
            </a:endParaRPr>
          </a:p>
          <a:p>
            <a:pPr marL="457200" lvl="1" indent="0">
              <a:buFont typeface="Wingdings" charset="0"/>
              <a:buNone/>
            </a:pPr>
            <a:r>
              <a:rPr lang="en-US" altLang="zh-CN" dirty="0">
                <a:latin typeface="Arial"/>
                <a:cs typeface="Arial"/>
              </a:rPr>
              <a:t>An object consists of an </a:t>
            </a:r>
            <a:r>
              <a:rPr lang="en-US" altLang="zh-CN" dirty="0" smtClean="0">
                <a:latin typeface="Arial"/>
                <a:cs typeface="Arial"/>
              </a:rPr>
              <a:t>ID (</a:t>
            </a:r>
            <a:r>
              <a:rPr lang="en-US" altLang="zh-CN" dirty="0">
                <a:latin typeface="Arial"/>
                <a:cs typeface="Arial"/>
              </a:rPr>
              <a:t>ref) and a </a:t>
            </a:r>
            <a:r>
              <a:rPr lang="en-US" altLang="zh-CN" dirty="0" smtClean="0">
                <a:latin typeface="Arial"/>
                <a:cs typeface="Arial"/>
              </a:rPr>
              <a:t>value (tuple)</a:t>
            </a:r>
            <a:endParaRPr lang="en-US" altLang="zh-CN" dirty="0">
              <a:latin typeface="Arial"/>
              <a:cs typeface="Arial"/>
            </a:endParaRPr>
          </a:p>
          <a:p>
            <a:pPr marL="6350" indent="0">
              <a:spcBef>
                <a:spcPct val="0"/>
              </a:spcBef>
              <a:buFont typeface="Wingdings" charset="0"/>
              <a:buNone/>
            </a:pPr>
            <a:r>
              <a:rPr lang="en-US" altLang="zh-CN" sz="2800" dirty="0">
                <a:latin typeface="Arial"/>
                <a:cs typeface="Arial"/>
              </a:rPr>
              <a:t>SQL</a:t>
            </a:r>
          </a:p>
          <a:p>
            <a:pPr marL="457200" lvl="1" indent="0">
              <a:buFont typeface="Wingdings" charset="0"/>
              <a:buNone/>
            </a:pPr>
            <a:r>
              <a:rPr lang="en-US" altLang="zh-CN" dirty="0">
                <a:latin typeface="Arial"/>
                <a:cs typeface="Arial"/>
              </a:rPr>
              <a:t>select …</a:t>
            </a:r>
          </a:p>
          <a:p>
            <a:pPr marL="457200" lvl="1" indent="0">
              <a:buFont typeface="Wingdings" charset="0"/>
              <a:buNone/>
            </a:pPr>
            <a:r>
              <a:rPr lang="en-US" altLang="zh-CN" dirty="0">
                <a:latin typeface="Arial"/>
                <a:cs typeface="Arial"/>
              </a:rPr>
              <a:t>from   person p</a:t>
            </a:r>
          </a:p>
          <a:p>
            <a:pPr marL="457200" lvl="1" indent="0">
              <a:buFont typeface="Wingdings" charset="0"/>
              <a:buNone/>
            </a:pPr>
            <a:r>
              <a:rPr lang="en-US" altLang="zh-CN" dirty="0">
                <a:solidFill>
                  <a:srgbClr val="000066"/>
                </a:solidFill>
                <a:latin typeface="Arial"/>
                <a:cs typeface="Arial"/>
              </a:rPr>
              <a:t>Then p is an object with two parts: </a:t>
            </a:r>
            <a:r>
              <a:rPr lang="en-US" altLang="zh-CN" dirty="0" smtClean="0">
                <a:latin typeface="Arial"/>
                <a:cs typeface="Arial"/>
              </a:rPr>
              <a:t>ID</a:t>
            </a:r>
            <a:r>
              <a:rPr lang="en-US" altLang="zh-CN" dirty="0" smtClean="0">
                <a:solidFill>
                  <a:srgbClr val="000066"/>
                </a:solidFill>
                <a:latin typeface="Arial"/>
                <a:cs typeface="Arial"/>
              </a:rPr>
              <a:t> </a:t>
            </a:r>
            <a:r>
              <a:rPr lang="en-US" altLang="zh-CN" dirty="0">
                <a:solidFill>
                  <a:srgbClr val="000066"/>
                </a:solidFill>
                <a:latin typeface="Arial"/>
                <a:cs typeface="Arial"/>
              </a:rPr>
              <a:t>and a </a:t>
            </a:r>
            <a:r>
              <a:rPr lang="en-US" altLang="zh-CN" dirty="0" smtClean="0">
                <a:latin typeface="Arial"/>
                <a:cs typeface="Arial"/>
              </a:rPr>
              <a:t>value</a:t>
            </a:r>
          </a:p>
          <a:p>
            <a:pPr marL="57150" indent="0">
              <a:buFont typeface="Wingdings" charset="0"/>
              <a:buNone/>
            </a:pPr>
            <a:r>
              <a:rPr lang="en-US" altLang="zh-CN" dirty="0">
                <a:solidFill>
                  <a:srgbClr val="000066"/>
                </a:solidFill>
                <a:latin typeface="Arial"/>
                <a:cs typeface="Arial"/>
              </a:rPr>
              <a:t>W</a:t>
            </a:r>
            <a:r>
              <a:rPr lang="en-US" altLang="zh-CN" dirty="0" smtClean="0">
                <a:solidFill>
                  <a:srgbClr val="000066"/>
                </a:solidFill>
                <a:latin typeface="Arial"/>
                <a:cs typeface="Arial"/>
              </a:rPr>
              <a:t>e </a:t>
            </a:r>
            <a:r>
              <a:rPr lang="en-US" altLang="zh-CN" dirty="0">
                <a:solidFill>
                  <a:srgbClr val="000066"/>
                </a:solidFill>
                <a:latin typeface="Arial"/>
                <a:cs typeface="Arial"/>
              </a:rPr>
              <a:t>can use </a:t>
            </a:r>
            <a:endParaRPr lang="en-US" altLang="zh-CN" dirty="0" smtClean="0">
              <a:solidFill>
                <a:srgbClr val="000066"/>
              </a:solidFill>
              <a:latin typeface="Arial"/>
              <a:cs typeface="Arial"/>
            </a:endParaRPr>
          </a:p>
          <a:p>
            <a:pPr marL="514350" indent="-457200"/>
            <a:r>
              <a:rPr lang="en-US" altLang="zh-CN" dirty="0" smtClean="0">
                <a:solidFill>
                  <a:srgbClr val="800000"/>
                </a:solidFill>
                <a:latin typeface="Arial"/>
                <a:cs typeface="Arial"/>
              </a:rPr>
              <a:t>ref</a:t>
            </a:r>
            <a:r>
              <a:rPr lang="en-US" altLang="zh-CN" dirty="0">
                <a:solidFill>
                  <a:srgbClr val="800000"/>
                </a:solidFill>
                <a:latin typeface="Arial"/>
                <a:cs typeface="Arial"/>
              </a:rPr>
              <a:t>(p)</a:t>
            </a:r>
            <a:r>
              <a:rPr lang="en-US" altLang="zh-CN" dirty="0">
                <a:latin typeface="Arial"/>
                <a:cs typeface="Arial"/>
              </a:rPr>
              <a:t> </a:t>
            </a:r>
            <a:r>
              <a:rPr lang="en-US" altLang="zh-CN" dirty="0" smtClean="0">
                <a:solidFill>
                  <a:srgbClr val="000090"/>
                </a:solidFill>
                <a:latin typeface="Arial"/>
                <a:cs typeface="Arial"/>
              </a:rPr>
              <a:t>to obtain the </a:t>
            </a:r>
            <a:r>
              <a:rPr lang="en-US" altLang="zh-CN" dirty="0" smtClean="0">
                <a:solidFill>
                  <a:srgbClr val="800000"/>
                </a:solidFill>
                <a:latin typeface="Arial"/>
                <a:cs typeface="Arial"/>
              </a:rPr>
              <a:t>ID</a:t>
            </a:r>
            <a:r>
              <a:rPr lang="en-US" altLang="zh-CN" dirty="0" smtClean="0">
                <a:latin typeface="Arial"/>
                <a:cs typeface="Arial"/>
              </a:rPr>
              <a:t> of object </a:t>
            </a:r>
            <a:r>
              <a:rPr lang="en-US" altLang="zh-CN" dirty="0" smtClean="0">
                <a:solidFill>
                  <a:srgbClr val="800000"/>
                </a:solidFill>
                <a:latin typeface="Arial"/>
                <a:cs typeface="Arial"/>
              </a:rPr>
              <a:t>p</a:t>
            </a:r>
            <a:r>
              <a:rPr lang="en-US" altLang="zh-CN" dirty="0" smtClean="0">
                <a:latin typeface="Arial"/>
                <a:cs typeface="Arial"/>
              </a:rPr>
              <a:t>;</a:t>
            </a:r>
            <a:r>
              <a:rPr lang="en-US" altLang="zh-CN" dirty="0" smtClean="0">
                <a:solidFill>
                  <a:srgbClr val="000066"/>
                </a:solidFill>
                <a:latin typeface="Arial"/>
                <a:cs typeface="Arial"/>
              </a:rPr>
              <a:t> </a:t>
            </a:r>
          </a:p>
          <a:p>
            <a:pPr marL="514350" indent="-457200"/>
            <a:r>
              <a:rPr lang="en-US" altLang="zh-CN" dirty="0" smtClean="0">
                <a:solidFill>
                  <a:srgbClr val="800000"/>
                </a:solidFill>
                <a:latin typeface="Arial"/>
                <a:cs typeface="Arial"/>
              </a:rPr>
              <a:t>value</a:t>
            </a:r>
            <a:r>
              <a:rPr lang="en-US" altLang="zh-CN" dirty="0">
                <a:solidFill>
                  <a:srgbClr val="800000"/>
                </a:solidFill>
                <a:latin typeface="Arial"/>
                <a:cs typeface="Arial"/>
              </a:rPr>
              <a:t>(p</a:t>
            </a:r>
            <a:r>
              <a:rPr lang="en-US" altLang="zh-CN" dirty="0" smtClean="0">
                <a:solidFill>
                  <a:srgbClr val="800000"/>
                </a:solidFill>
                <a:latin typeface="Arial"/>
                <a:cs typeface="Arial"/>
              </a:rPr>
              <a:t>) </a:t>
            </a:r>
            <a:r>
              <a:rPr lang="en-US" altLang="zh-CN" dirty="0" smtClean="0">
                <a:solidFill>
                  <a:srgbClr val="000090"/>
                </a:solidFill>
                <a:latin typeface="Arial"/>
                <a:cs typeface="Arial"/>
              </a:rPr>
              <a:t>to obtain the </a:t>
            </a:r>
            <a:r>
              <a:rPr lang="en-US" altLang="zh-CN" dirty="0" smtClean="0">
                <a:solidFill>
                  <a:srgbClr val="800000"/>
                </a:solidFill>
                <a:latin typeface="Arial"/>
                <a:cs typeface="Arial"/>
              </a:rPr>
              <a:t>value</a:t>
            </a:r>
            <a:r>
              <a:rPr lang="en-US" altLang="zh-CN" dirty="0" smtClean="0">
                <a:solidFill>
                  <a:srgbClr val="000090"/>
                </a:solidFill>
                <a:latin typeface="Arial"/>
                <a:cs typeface="Arial"/>
              </a:rPr>
              <a:t> of object </a:t>
            </a:r>
            <a:r>
              <a:rPr lang="en-US" altLang="zh-CN" dirty="0" smtClean="0">
                <a:solidFill>
                  <a:srgbClr val="800000"/>
                </a:solidFill>
                <a:latin typeface="Arial"/>
                <a:cs typeface="Arial"/>
              </a:rPr>
              <a:t>p;</a:t>
            </a:r>
          </a:p>
          <a:p>
            <a:pPr marL="514350" indent="-457200"/>
            <a:r>
              <a:rPr lang="en-US" altLang="zh-CN" dirty="0" err="1" smtClean="0">
                <a:solidFill>
                  <a:srgbClr val="800000"/>
                </a:solidFill>
                <a:latin typeface="Arial"/>
                <a:cs typeface="Arial"/>
              </a:rPr>
              <a:t>deref</a:t>
            </a:r>
            <a:r>
              <a:rPr lang="en-US" altLang="zh-CN" dirty="0" smtClean="0">
                <a:solidFill>
                  <a:srgbClr val="800000"/>
                </a:solidFill>
                <a:latin typeface="Arial"/>
                <a:cs typeface="Arial"/>
              </a:rPr>
              <a:t>(q) </a:t>
            </a:r>
            <a:r>
              <a:rPr lang="en-US" altLang="zh-CN" dirty="0" smtClean="0">
                <a:solidFill>
                  <a:srgbClr val="000090"/>
                </a:solidFill>
                <a:latin typeface="Arial"/>
                <a:cs typeface="Arial"/>
              </a:rPr>
              <a:t>to obtain the </a:t>
            </a:r>
            <a:r>
              <a:rPr lang="en-US" altLang="zh-CN" dirty="0" smtClean="0">
                <a:solidFill>
                  <a:srgbClr val="800000"/>
                </a:solidFill>
                <a:latin typeface="Arial"/>
                <a:cs typeface="Arial"/>
              </a:rPr>
              <a:t>value</a:t>
            </a:r>
            <a:r>
              <a:rPr lang="en-US" altLang="zh-CN" dirty="0" smtClean="0">
                <a:solidFill>
                  <a:srgbClr val="000090"/>
                </a:solidFill>
                <a:latin typeface="Arial"/>
                <a:cs typeface="Arial"/>
              </a:rPr>
              <a:t> of the object with </a:t>
            </a:r>
            <a:r>
              <a:rPr lang="en-US" altLang="zh-CN" dirty="0" smtClean="0">
                <a:solidFill>
                  <a:srgbClr val="800000"/>
                </a:solidFill>
                <a:latin typeface="Arial"/>
                <a:cs typeface="Arial"/>
              </a:rPr>
              <a:t>q </a:t>
            </a:r>
            <a:r>
              <a:rPr lang="en-US" altLang="zh-CN" dirty="0" smtClean="0">
                <a:solidFill>
                  <a:srgbClr val="000090"/>
                </a:solidFill>
                <a:latin typeface="Arial"/>
                <a:cs typeface="Arial"/>
              </a:rPr>
              <a:t>as it </a:t>
            </a:r>
            <a:r>
              <a:rPr lang="en-US" altLang="zh-CN" dirty="0" smtClean="0">
                <a:solidFill>
                  <a:srgbClr val="800000"/>
                </a:solidFill>
                <a:latin typeface="Arial"/>
                <a:cs typeface="Arial"/>
              </a:rPr>
              <a:t>ID</a:t>
            </a:r>
          </a:p>
        </p:txBody>
      </p:sp>
      <p:sp>
        <p:nvSpPr>
          <p:cNvPr id="30723" name="幻灯片编号占位符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cs typeface="宋体" charset="0"/>
              </a:defRPr>
            </a:lvl2pPr>
            <a:lvl3pPr marL="1143000" indent="-228600">
              <a:defRPr kumimoji="1" sz="3200">
                <a:solidFill>
                  <a:schemeClr val="tx1"/>
                </a:solidFill>
                <a:latin typeface="Times New Roman" charset="0"/>
                <a:ea typeface="宋体" charset="0"/>
                <a:cs typeface="宋体" charset="0"/>
              </a:defRPr>
            </a:lvl3pPr>
            <a:lvl4pPr marL="1600200" indent="-228600">
              <a:defRPr kumimoji="1" sz="3200">
                <a:solidFill>
                  <a:schemeClr val="tx1"/>
                </a:solidFill>
                <a:latin typeface="Times New Roman" charset="0"/>
                <a:ea typeface="宋体" charset="0"/>
                <a:cs typeface="宋体" charset="0"/>
              </a:defRPr>
            </a:lvl4pPr>
            <a:lvl5pPr marL="2057400" indent="-228600">
              <a:defRPr kumimoji="1" sz="3200">
                <a:solidFill>
                  <a:schemeClr val="tx1"/>
                </a:solidFill>
                <a:latin typeface="Times New Roman" charset="0"/>
                <a:ea typeface="宋体" charset="0"/>
                <a:cs typeface="宋体" charset="0"/>
              </a:defRPr>
            </a:lvl5pPr>
            <a:lvl6pPr marL="2514600" indent="-228600" algn="ctr" fontAlgn="base">
              <a:spcBef>
                <a:spcPct val="0"/>
              </a:spcBef>
              <a:spcAft>
                <a:spcPct val="0"/>
              </a:spcAft>
              <a:defRPr kumimoji="1" sz="3200">
                <a:solidFill>
                  <a:schemeClr val="tx1"/>
                </a:solidFill>
                <a:latin typeface="Times New Roman" charset="0"/>
                <a:ea typeface="宋体" charset="0"/>
                <a:cs typeface="宋体" charset="0"/>
              </a:defRPr>
            </a:lvl6pPr>
            <a:lvl7pPr marL="2971800" indent="-228600" algn="ctr" fontAlgn="base">
              <a:spcBef>
                <a:spcPct val="0"/>
              </a:spcBef>
              <a:spcAft>
                <a:spcPct val="0"/>
              </a:spcAft>
              <a:defRPr kumimoji="1" sz="3200">
                <a:solidFill>
                  <a:schemeClr val="tx1"/>
                </a:solidFill>
                <a:latin typeface="Times New Roman" charset="0"/>
                <a:ea typeface="宋体" charset="0"/>
                <a:cs typeface="宋体" charset="0"/>
              </a:defRPr>
            </a:lvl7pPr>
            <a:lvl8pPr marL="3429000" indent="-228600" algn="ctr" fontAlgn="base">
              <a:spcBef>
                <a:spcPct val="0"/>
              </a:spcBef>
              <a:spcAft>
                <a:spcPct val="0"/>
              </a:spcAft>
              <a:defRPr kumimoji="1" sz="3200">
                <a:solidFill>
                  <a:schemeClr val="tx1"/>
                </a:solidFill>
                <a:latin typeface="Times New Roman" charset="0"/>
                <a:ea typeface="宋体" charset="0"/>
                <a:cs typeface="宋体" charset="0"/>
              </a:defRPr>
            </a:lvl8pPr>
            <a:lvl9pPr marL="3886200" indent="-228600" algn="ctr" fontAlgn="base">
              <a:spcBef>
                <a:spcPct val="0"/>
              </a:spcBef>
              <a:spcAft>
                <a:spcPct val="0"/>
              </a:spcAft>
              <a:defRPr kumimoji="1" sz="3200">
                <a:solidFill>
                  <a:schemeClr val="tx1"/>
                </a:solidFill>
                <a:latin typeface="Times New Roman" charset="0"/>
                <a:ea typeface="宋体" charset="0"/>
                <a:cs typeface="宋体" charset="0"/>
              </a:defRPr>
            </a:lvl9pPr>
          </a:lstStyle>
          <a:p>
            <a:fld id="{A5F06330-BE62-C54D-AFA3-34D7D6CB6449}" type="slidenum">
              <a:rPr kumimoji="0" lang="en-US" altLang="zh-CN" sz="2000"/>
              <a:pPr/>
              <a:t>17</a:t>
            </a:fld>
            <a:endParaRPr kumimoji="0" lang="en-US" altLang="zh-CN" sz="2000"/>
          </a:p>
        </p:txBody>
      </p:sp>
      <p:sp>
        <p:nvSpPr>
          <p:cNvPr id="2" name="Title 1"/>
          <p:cNvSpPr>
            <a:spLocks noGrp="1"/>
          </p:cNvSpPr>
          <p:nvPr>
            <p:ph type="title"/>
          </p:nvPr>
        </p:nvSpPr>
        <p:spPr/>
        <p:txBody>
          <a:bodyPr/>
          <a:lstStyle/>
          <a:p>
            <a:r>
              <a:rPr lang="en-US" altLang="zh-CN" dirty="0">
                <a:latin typeface="Calibri" charset="0"/>
              </a:rPr>
              <a:t>Query </a:t>
            </a:r>
            <a:r>
              <a:rPr lang="en-US" altLang="zh-CN" dirty="0" err="1">
                <a:latin typeface="Calibri" charset="0"/>
              </a:rPr>
              <a:t>Langauge</a:t>
            </a:r>
            <a:endParaRPr lang="en-US" dirty="0"/>
          </a:p>
        </p:txBody>
      </p:sp>
    </p:spTree>
    <p:extLst>
      <p:ext uri="{BB962C8B-B14F-4D97-AF65-F5344CB8AC3E}">
        <p14:creationId xmlns:p14="http://schemas.microsoft.com/office/powerpoint/2010/main" val="1261775661"/>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2"/>
          <p:cNvSpPr>
            <a:spLocks noGrp="1"/>
          </p:cNvSpPr>
          <p:nvPr>
            <p:ph idx="1"/>
          </p:nvPr>
        </p:nvSpPr>
        <p:spPr bwMode="auto">
          <a:xfrm>
            <a:off x="19325" y="2924944"/>
            <a:ext cx="8915400" cy="3933056"/>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spcBef>
                <a:spcPct val="0"/>
              </a:spcBef>
              <a:buNone/>
            </a:pPr>
            <a:r>
              <a:rPr lang="en-US" altLang="zh-CN" dirty="0">
                <a:solidFill>
                  <a:srgbClr val="000090"/>
                </a:solidFill>
              </a:rPr>
              <a:t>Objects in Person</a:t>
            </a:r>
          </a:p>
          <a:p>
            <a:pPr marL="0" indent="0">
              <a:spcBef>
                <a:spcPct val="0"/>
              </a:spcBef>
              <a:buFontTx/>
              <a:buNone/>
            </a:pPr>
            <a:r>
              <a:rPr lang="en-US" altLang="zh-CN" dirty="0" smtClean="0">
                <a:cs typeface="Arial"/>
              </a:rPr>
              <a:t>Functions for Objects</a:t>
            </a:r>
          </a:p>
          <a:p>
            <a:r>
              <a:rPr kumimoji="1" lang="en-US" altLang="zh-CN" dirty="0">
                <a:solidFill>
                  <a:srgbClr val="800000"/>
                </a:solidFill>
              </a:rPr>
              <a:t>ref():     </a:t>
            </a:r>
            <a:r>
              <a:rPr kumimoji="1" lang="en-US" altLang="zh-CN" sz="1800" dirty="0">
                <a:solidFill>
                  <a:srgbClr val="800000"/>
                </a:solidFill>
              </a:rPr>
              <a:t> </a:t>
            </a:r>
            <a:endParaRPr kumimoji="1" lang="en-US" altLang="zh-CN" sz="1800" dirty="0" smtClean="0">
              <a:solidFill>
                <a:srgbClr val="800000"/>
              </a:solidFill>
            </a:endParaRPr>
          </a:p>
          <a:p>
            <a:r>
              <a:rPr kumimoji="1" lang="en-US" altLang="zh-CN" dirty="0" smtClean="0">
                <a:solidFill>
                  <a:srgbClr val="800000"/>
                </a:solidFill>
              </a:rPr>
              <a:t>value</a:t>
            </a:r>
            <a:r>
              <a:rPr kumimoji="1" lang="en-US" altLang="zh-CN" dirty="0">
                <a:solidFill>
                  <a:srgbClr val="800000"/>
                </a:solidFill>
              </a:rPr>
              <a:t>()</a:t>
            </a:r>
            <a:r>
              <a:rPr kumimoji="1" lang="en-US" altLang="zh-CN" dirty="0" smtClean="0">
                <a:solidFill>
                  <a:srgbClr val="800000"/>
                </a:solidFill>
              </a:rPr>
              <a:t>:</a:t>
            </a:r>
          </a:p>
          <a:p>
            <a:r>
              <a:rPr kumimoji="1" lang="en-US" altLang="zh-CN" dirty="0" err="1">
                <a:solidFill>
                  <a:srgbClr val="800000"/>
                </a:solidFill>
              </a:rPr>
              <a:t>deref</a:t>
            </a:r>
            <a:r>
              <a:rPr kumimoji="1" lang="en-US" altLang="zh-CN" dirty="0">
                <a:solidFill>
                  <a:srgbClr val="800000"/>
                </a:solidFill>
              </a:rPr>
              <a:t>()</a:t>
            </a:r>
            <a:r>
              <a:rPr kumimoji="1" lang="en-US" altLang="zh-CN" dirty="0" smtClean="0">
                <a:solidFill>
                  <a:srgbClr val="800000"/>
                </a:solidFill>
              </a:rPr>
              <a:t>:</a:t>
            </a:r>
          </a:p>
          <a:p>
            <a:r>
              <a:rPr kumimoji="1" lang="en-US" altLang="zh-CN" dirty="0">
                <a:solidFill>
                  <a:srgbClr val="800000"/>
                </a:solidFill>
              </a:rPr>
              <a:t>select  </a:t>
            </a:r>
            <a:r>
              <a:rPr kumimoji="1" lang="en-US" altLang="zh-CN" dirty="0" smtClean="0">
                <a:solidFill>
                  <a:srgbClr val="800000"/>
                </a:solidFill>
              </a:rPr>
              <a:t>   </a:t>
            </a:r>
            <a:r>
              <a:rPr kumimoji="1" lang="is-IS" altLang="zh-CN" dirty="0" smtClean="0">
                <a:solidFill>
                  <a:srgbClr val="800000"/>
                </a:solidFill>
              </a:rPr>
              <a:t>…</a:t>
            </a:r>
            <a:endParaRPr kumimoji="1" lang="en-US" altLang="zh-CN" dirty="0">
              <a:solidFill>
                <a:srgbClr val="800000"/>
              </a:solidFill>
            </a:endParaRPr>
          </a:p>
          <a:p>
            <a:r>
              <a:rPr kumimoji="1" lang="en-US" altLang="zh-CN" dirty="0">
                <a:solidFill>
                  <a:srgbClr val="800000"/>
                </a:solidFill>
              </a:rPr>
              <a:t>from    </a:t>
            </a:r>
            <a:r>
              <a:rPr kumimoji="1" lang="en-US" altLang="zh-CN" dirty="0" smtClean="0">
                <a:solidFill>
                  <a:srgbClr val="800000"/>
                </a:solidFill>
              </a:rPr>
              <a:t>   Person p</a:t>
            </a:r>
            <a:endParaRPr kumimoji="1" lang="en-US" altLang="zh-CN" dirty="0">
              <a:solidFill>
                <a:srgbClr val="800000"/>
              </a:solidFill>
            </a:endParaRPr>
          </a:p>
          <a:p>
            <a:r>
              <a:rPr kumimoji="1" lang="en-US" altLang="zh-CN" dirty="0" smtClean="0">
                <a:solidFill>
                  <a:srgbClr val="800000"/>
                </a:solidFill>
              </a:rPr>
              <a:t>where    </a:t>
            </a:r>
            <a:r>
              <a:rPr kumimoji="1" lang="en-US" altLang="zh-CN" dirty="0" err="1" smtClean="0">
                <a:solidFill>
                  <a:srgbClr val="800000"/>
                </a:solidFill>
              </a:rPr>
              <a:t>p.name</a:t>
            </a:r>
            <a:r>
              <a:rPr kumimoji="1" lang="en-US" altLang="zh-CN" dirty="0">
                <a:solidFill>
                  <a:srgbClr val="800000"/>
                </a:solidFill>
              </a:rPr>
              <a:t>=</a:t>
            </a:r>
            <a:r>
              <a:rPr lang="en-US" altLang="zh-CN" dirty="0">
                <a:solidFill>
                  <a:srgbClr val="800000"/>
                </a:solidFill>
                <a:cs typeface="Arial"/>
              </a:rPr>
              <a:t>'</a:t>
            </a:r>
            <a:r>
              <a:rPr kumimoji="1" lang="en-US" altLang="zh-CN" dirty="0">
                <a:solidFill>
                  <a:srgbClr val="800000"/>
                </a:solidFill>
              </a:rPr>
              <a:t>John</a:t>
            </a:r>
            <a:r>
              <a:rPr lang="en-US" altLang="zh-CN" dirty="0">
                <a:solidFill>
                  <a:srgbClr val="800000"/>
                </a:solidFill>
                <a:cs typeface="Arial"/>
              </a:rPr>
              <a:t>'</a:t>
            </a:r>
            <a:endParaRPr kumimoji="1" lang="en-US" altLang="zh-CN" dirty="0">
              <a:solidFill>
                <a:srgbClr val="800000"/>
              </a:solidFill>
            </a:endParaRPr>
          </a:p>
          <a:p>
            <a:endParaRPr kumimoji="1" lang="en-US" altLang="zh-CN" dirty="0">
              <a:solidFill>
                <a:srgbClr val="800000"/>
              </a:solidFill>
            </a:endParaRPr>
          </a:p>
          <a:p>
            <a:endParaRPr kumimoji="1" lang="en-US" altLang="zh-CN" dirty="0">
              <a:solidFill>
                <a:srgbClr val="800000"/>
              </a:solidFill>
            </a:endParaRPr>
          </a:p>
          <a:p>
            <a:endParaRPr lang="zh-CN" altLang="en-US" dirty="0">
              <a:solidFill>
                <a:srgbClr val="000090"/>
              </a:solidFill>
            </a:endParaRPr>
          </a:p>
          <a:p>
            <a:pPr marL="0" indent="0">
              <a:spcBef>
                <a:spcPct val="0"/>
              </a:spcBef>
              <a:buFontTx/>
              <a:buNone/>
            </a:pPr>
            <a:endParaRPr lang="en-US" altLang="zh-CN" dirty="0" smtClean="0">
              <a:cs typeface="Arial"/>
            </a:endParaRPr>
          </a:p>
        </p:txBody>
      </p:sp>
      <p:sp>
        <p:nvSpPr>
          <p:cNvPr id="24579" name="幻灯片编号占位符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cs typeface="宋体" charset="0"/>
              </a:defRPr>
            </a:lvl2pPr>
            <a:lvl3pPr marL="1143000" indent="-228600">
              <a:defRPr kumimoji="1" sz="3200">
                <a:solidFill>
                  <a:schemeClr val="tx1"/>
                </a:solidFill>
                <a:latin typeface="Times New Roman" charset="0"/>
                <a:ea typeface="宋体" charset="0"/>
                <a:cs typeface="宋体" charset="0"/>
              </a:defRPr>
            </a:lvl3pPr>
            <a:lvl4pPr marL="1600200" indent="-228600">
              <a:defRPr kumimoji="1" sz="3200">
                <a:solidFill>
                  <a:schemeClr val="tx1"/>
                </a:solidFill>
                <a:latin typeface="Times New Roman" charset="0"/>
                <a:ea typeface="宋体" charset="0"/>
                <a:cs typeface="宋体" charset="0"/>
              </a:defRPr>
            </a:lvl4pPr>
            <a:lvl5pPr marL="2057400" indent="-228600">
              <a:defRPr kumimoji="1" sz="3200">
                <a:solidFill>
                  <a:schemeClr val="tx1"/>
                </a:solidFill>
                <a:latin typeface="Times New Roman" charset="0"/>
                <a:ea typeface="宋体" charset="0"/>
                <a:cs typeface="宋体" charset="0"/>
              </a:defRPr>
            </a:lvl5pPr>
            <a:lvl6pPr marL="2514600" indent="-228600" algn="ctr" fontAlgn="base">
              <a:spcBef>
                <a:spcPct val="0"/>
              </a:spcBef>
              <a:spcAft>
                <a:spcPct val="0"/>
              </a:spcAft>
              <a:defRPr kumimoji="1" sz="3200">
                <a:solidFill>
                  <a:schemeClr val="tx1"/>
                </a:solidFill>
                <a:latin typeface="Times New Roman" charset="0"/>
                <a:ea typeface="宋体" charset="0"/>
                <a:cs typeface="宋体" charset="0"/>
              </a:defRPr>
            </a:lvl6pPr>
            <a:lvl7pPr marL="2971800" indent="-228600" algn="ctr" fontAlgn="base">
              <a:spcBef>
                <a:spcPct val="0"/>
              </a:spcBef>
              <a:spcAft>
                <a:spcPct val="0"/>
              </a:spcAft>
              <a:defRPr kumimoji="1" sz="3200">
                <a:solidFill>
                  <a:schemeClr val="tx1"/>
                </a:solidFill>
                <a:latin typeface="Times New Roman" charset="0"/>
                <a:ea typeface="宋体" charset="0"/>
                <a:cs typeface="宋体" charset="0"/>
              </a:defRPr>
            </a:lvl7pPr>
            <a:lvl8pPr marL="3429000" indent="-228600" algn="ctr" fontAlgn="base">
              <a:spcBef>
                <a:spcPct val="0"/>
              </a:spcBef>
              <a:spcAft>
                <a:spcPct val="0"/>
              </a:spcAft>
              <a:defRPr kumimoji="1" sz="3200">
                <a:solidFill>
                  <a:schemeClr val="tx1"/>
                </a:solidFill>
                <a:latin typeface="Times New Roman" charset="0"/>
                <a:ea typeface="宋体" charset="0"/>
                <a:cs typeface="宋体" charset="0"/>
              </a:defRPr>
            </a:lvl8pPr>
            <a:lvl9pPr marL="3886200" indent="-228600" algn="ctr" fontAlgn="base">
              <a:spcBef>
                <a:spcPct val="0"/>
              </a:spcBef>
              <a:spcAft>
                <a:spcPct val="0"/>
              </a:spcAft>
              <a:defRPr kumimoji="1" sz="3200">
                <a:solidFill>
                  <a:schemeClr val="tx1"/>
                </a:solidFill>
                <a:latin typeface="Times New Roman" charset="0"/>
                <a:ea typeface="宋体" charset="0"/>
                <a:cs typeface="宋体" charset="0"/>
              </a:defRPr>
            </a:lvl9pPr>
          </a:lstStyle>
          <a:p>
            <a:fld id="{96C6576F-8B2C-CE4D-9C1E-C40BC4D99BF6}" type="slidenum">
              <a:rPr kumimoji="0" lang="en-US" altLang="zh-CN" sz="2000"/>
              <a:pPr/>
              <a:t>18</a:t>
            </a:fld>
            <a:endParaRPr kumimoji="0" lang="en-US" altLang="zh-CN" sz="2000"/>
          </a:p>
        </p:txBody>
      </p:sp>
      <p:graphicFrame>
        <p:nvGraphicFramePr>
          <p:cNvPr id="3" name="Table 2"/>
          <p:cNvGraphicFramePr>
            <a:graphicFrameLocks noGrp="1"/>
          </p:cNvGraphicFramePr>
          <p:nvPr>
            <p:extLst>
              <p:ext uri="{D42A27DB-BD31-4B8C-83A1-F6EECF244321}">
                <p14:modId xmlns:p14="http://schemas.microsoft.com/office/powerpoint/2010/main" val="417534620"/>
              </p:ext>
            </p:extLst>
          </p:nvPr>
        </p:nvGraphicFramePr>
        <p:xfrm>
          <a:off x="1187625" y="981606"/>
          <a:ext cx="5904655" cy="2197100"/>
        </p:xfrm>
        <a:graphic>
          <a:graphicData uri="http://schemas.openxmlformats.org/drawingml/2006/table">
            <a:tbl>
              <a:tblPr/>
              <a:tblGrid>
                <a:gridCol w="681307"/>
                <a:gridCol w="1392893"/>
                <a:gridCol w="1286913"/>
                <a:gridCol w="1271771"/>
                <a:gridCol w="1271771"/>
              </a:tblGrid>
              <a:tr h="417471">
                <a:tc>
                  <a:txBody>
                    <a:bodyPr/>
                    <a:lstStyle/>
                    <a:p>
                      <a:pPr algn="l" fontAlgn="b"/>
                      <a:r>
                        <a:rPr lang="zh-CN" altLang="en-US" sz="2800" b="0" i="0" u="none" strike="noStrike" dirty="0">
                          <a:solidFill>
                            <a:srgbClr val="000000"/>
                          </a:solidFill>
                          <a:effectLst/>
                          <a:latin typeface="Times New Roman"/>
                        </a:rPr>
                        <a:t>　</a:t>
                      </a:r>
                    </a:p>
                  </a:txBody>
                  <a:tcPr marL="12700" marR="12700" marT="12700" marB="0" anchor="b">
                    <a:lnL>
                      <a:noFill/>
                    </a:lnL>
                    <a:lnR>
                      <a:noFill/>
                    </a:lnR>
                    <a:lnT>
                      <a:noFill/>
                    </a:lnT>
                    <a:lnB>
                      <a:noFill/>
                    </a:lnB>
                    <a:solidFill>
                      <a:srgbClr val="FFFFFF"/>
                    </a:solidFill>
                  </a:tcPr>
                </a:tc>
                <a:tc>
                  <a:txBody>
                    <a:bodyPr/>
                    <a:lstStyle/>
                    <a:p>
                      <a:pPr algn="l" fontAlgn="b"/>
                      <a:r>
                        <a:rPr lang="en-US" sz="2800" b="0" i="0" u="none" strike="noStrike" dirty="0">
                          <a:solidFill>
                            <a:srgbClr val="000000"/>
                          </a:solidFill>
                          <a:effectLst/>
                          <a:latin typeface="Times New Roman"/>
                        </a:rPr>
                        <a:t>Person</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2800" b="0" i="0" u="none" strike="noStrike" dirty="0">
                          <a:solidFill>
                            <a:srgbClr val="000000"/>
                          </a:solidFill>
                          <a:effectLst/>
                          <a:latin typeface="Times New Roman"/>
                        </a:rPr>
                        <a:t>　</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2800" b="0" i="0" u="none" strike="noStrike">
                          <a:solidFill>
                            <a:srgbClr val="000000"/>
                          </a:solidFill>
                          <a:effectLst/>
                          <a:latin typeface="Times New Roman"/>
                        </a:rPr>
                        <a:t>　</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2800" b="0" i="0" u="none" strike="noStrike" dirty="0">
                          <a:solidFill>
                            <a:srgbClr val="000000"/>
                          </a:solidFill>
                          <a:effectLst/>
                          <a:latin typeface="Times New Roman"/>
                        </a:rPr>
                        <a:t>　</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417471">
                <a:tc>
                  <a:txBody>
                    <a:bodyPr/>
                    <a:lstStyle/>
                    <a:p>
                      <a:pPr algn="l" fontAlgn="b"/>
                      <a:r>
                        <a:rPr lang="zh-CN" altLang="en-US" sz="2800" b="0" i="0" u="none" strike="noStrike">
                          <a:solidFill>
                            <a:srgbClr val="000000"/>
                          </a:solidFill>
                          <a:effectLst/>
                          <a:latin typeface="Times New Roman"/>
                        </a:rPr>
                        <a:t>　</a:t>
                      </a: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rowSpan="2">
                  <a:txBody>
                    <a:bodyPr/>
                    <a:lstStyle/>
                    <a:p>
                      <a:pPr algn="ctr" fontAlgn="ctr"/>
                      <a:r>
                        <a:rPr lang="en-US" sz="2800" b="0" i="0" u="none" strike="noStrike" dirty="0">
                          <a:solidFill>
                            <a:srgbClr val="000000"/>
                          </a:solidFill>
                          <a:effectLst/>
                          <a:latin typeface="Times New Roman"/>
                        </a:rPr>
                        <a:t>Name</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gridSpan="3">
                  <a:txBody>
                    <a:bodyPr/>
                    <a:lstStyle/>
                    <a:p>
                      <a:pPr algn="ctr" fontAlgn="b"/>
                      <a:r>
                        <a:rPr lang="en-US" sz="2800" b="0" i="0" u="none" strike="noStrike" dirty="0">
                          <a:solidFill>
                            <a:srgbClr val="000000"/>
                          </a:solidFill>
                          <a:effectLst/>
                          <a:latin typeface="Times New Roman"/>
                        </a:rPr>
                        <a:t>Address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hMerge="1">
                  <a:txBody>
                    <a:bodyPr/>
                    <a:lstStyle/>
                    <a:p>
                      <a:endParaRPr lang="zh-CN" altLang="en-US"/>
                    </a:p>
                  </a:txBody>
                  <a:tcPr/>
                </a:tc>
                <a:tc hMerge="1">
                  <a:txBody>
                    <a:bodyPr/>
                    <a:lstStyle/>
                    <a:p>
                      <a:endParaRPr lang="zh-CN" altLang="en-US"/>
                    </a:p>
                  </a:txBody>
                  <a:tcPr/>
                </a:tc>
              </a:tr>
              <a:tr h="417471">
                <a:tc>
                  <a:txBody>
                    <a:bodyPr/>
                    <a:lstStyle/>
                    <a:p>
                      <a:pPr algn="l" fontAlgn="b"/>
                      <a:r>
                        <a:rPr lang="zh-CN" altLang="en-US" sz="2800" b="0" i="0" u="none" strike="noStrike">
                          <a:solidFill>
                            <a:srgbClr val="000000"/>
                          </a:solidFill>
                          <a:effectLst/>
                          <a:latin typeface="Times New Roman"/>
                        </a:rPr>
                        <a:t>　</a:t>
                      </a: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zh-CN" altLang="en-US"/>
                    </a:p>
                  </a:txBody>
                  <a:tcPr/>
                </a:tc>
                <a:tc>
                  <a:txBody>
                    <a:bodyPr/>
                    <a:lstStyle/>
                    <a:p>
                      <a:pPr algn="ctr" fontAlgn="b"/>
                      <a:r>
                        <a:rPr lang="en-US" sz="2800" b="0" i="0" u="none" strike="noStrike" dirty="0">
                          <a:solidFill>
                            <a:srgbClr val="000000"/>
                          </a:solidFill>
                          <a:effectLst/>
                          <a:latin typeface="Times New Roman"/>
                        </a:rPr>
                        <a:t>No</a:t>
                      </a:r>
                    </a:p>
                  </a:txBody>
                  <a:tcPr marL="12700" marR="12700" marT="1270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800" b="0" i="0" u="none" strike="noStrike" dirty="0">
                          <a:solidFill>
                            <a:srgbClr val="000000"/>
                          </a:solidFill>
                          <a:effectLst/>
                          <a:latin typeface="Times New Roman"/>
                        </a:rPr>
                        <a:t>Street</a:t>
                      </a: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800" b="0" i="0" u="none" strike="noStrike" dirty="0">
                          <a:solidFill>
                            <a:srgbClr val="000000"/>
                          </a:solidFill>
                          <a:effectLst/>
                          <a:latin typeface="Times New Roman"/>
                        </a:rPr>
                        <a:t>City</a:t>
                      </a:r>
                    </a:p>
                  </a:txBody>
                  <a:tcPr marL="12700" marR="12700" marT="1270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r h="417471">
                <a:tc>
                  <a:txBody>
                    <a:bodyPr/>
                    <a:lstStyle/>
                    <a:p>
                      <a:pPr algn="ctr" fontAlgn="t"/>
                      <a:r>
                        <a:rPr lang="en-CA" altLang="zh-CN" sz="2800" dirty="0" smtClean="0">
                          <a:latin typeface="Times New Roman"/>
                          <a:cs typeface="Times New Roman"/>
                          <a:sym typeface="Symbol" charset="0"/>
                        </a:rPr>
                        <a:t>o</a:t>
                      </a:r>
                      <a:r>
                        <a:rPr lang="en-CA" altLang="zh-CN" sz="2800" baseline="-25000" dirty="0" smtClean="0">
                          <a:latin typeface="Times New Roman"/>
                          <a:cs typeface="Times New Roman"/>
                          <a:sym typeface="Symbol" charset="0"/>
                        </a:rPr>
                        <a:t>1</a:t>
                      </a:r>
                      <a:endParaRPr lang="zh-CN" altLang="en-US" sz="2000" b="0" i="0" u="none" strike="noStrike" dirty="0">
                        <a:solidFill>
                          <a:srgbClr val="000000"/>
                        </a:solidFill>
                        <a:effectLst/>
                        <a:latin typeface="Times New Roman"/>
                        <a:cs typeface="Times New Roman"/>
                      </a:endParaRP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2800" b="0" i="0" u="none" strike="noStrike" dirty="0">
                          <a:solidFill>
                            <a:srgbClr val="000000"/>
                          </a:solidFill>
                          <a:effectLst/>
                          <a:latin typeface="Times New Roman"/>
                        </a:rPr>
                        <a:t>John</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is-IS" sz="2800" b="0" i="0" u="none" strike="noStrike" dirty="0">
                          <a:solidFill>
                            <a:srgbClr val="000000"/>
                          </a:solidFill>
                          <a:effectLst/>
                          <a:latin typeface="Times New Roman"/>
                        </a:rPr>
                        <a:t>12</a:t>
                      </a:r>
                    </a:p>
                  </a:txBody>
                  <a:tcPr marL="12700" marR="12700" marT="1270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800" b="0" i="0" u="none" strike="noStrike">
                          <a:solidFill>
                            <a:srgbClr val="000000"/>
                          </a:solidFill>
                          <a:effectLst/>
                          <a:latin typeface="Times New Roman"/>
                        </a:rPr>
                        <a:t>Queens</a:t>
                      </a: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800" b="0" i="0" u="none" strike="noStrike" dirty="0">
                          <a:solidFill>
                            <a:srgbClr val="000000"/>
                          </a:solidFill>
                          <a:effectLst/>
                          <a:latin typeface="Times New Roman"/>
                        </a:rPr>
                        <a:t>Ottawa</a:t>
                      </a:r>
                    </a:p>
                  </a:txBody>
                  <a:tcPr marL="12700" marR="12700" marT="1270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17471">
                <a:tc>
                  <a:txBody>
                    <a:bodyPr/>
                    <a:lstStyle/>
                    <a:p>
                      <a:pPr algn="ctr" fontAlgn="t"/>
                      <a:r>
                        <a:rPr lang="en-CA" altLang="zh-CN" sz="2800" b="0" i="0" dirty="0" smtClean="0">
                          <a:latin typeface="Times New Roman"/>
                          <a:cs typeface="Times New Roman"/>
                          <a:sym typeface="Symbol" charset="0"/>
                        </a:rPr>
                        <a:t>o</a:t>
                      </a:r>
                      <a:r>
                        <a:rPr lang="en-CA" altLang="zh-CN" sz="2800" b="0" i="0" baseline="-25000" dirty="0" smtClean="0">
                          <a:latin typeface="Times New Roman"/>
                          <a:cs typeface="Times New Roman"/>
                          <a:sym typeface="Symbol" charset="0"/>
                        </a:rPr>
                        <a:t>2</a:t>
                      </a:r>
                      <a:endParaRPr lang="it-IT" sz="1600" b="0" i="0" u="none" strike="noStrike" dirty="0">
                        <a:solidFill>
                          <a:srgbClr val="000000"/>
                        </a:solidFill>
                        <a:effectLst/>
                        <a:latin typeface="Times New Roman"/>
                        <a:cs typeface="Times New Roman"/>
                      </a:endParaRP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2800" b="0" i="0" u="none" strike="noStrike">
                          <a:solidFill>
                            <a:srgbClr val="000000"/>
                          </a:solidFill>
                          <a:effectLst/>
                          <a:latin typeface="Times New Roman"/>
                        </a:rPr>
                        <a:t>Mary</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is-IS" sz="2800" b="0" i="0" u="none" strike="noStrike">
                          <a:solidFill>
                            <a:srgbClr val="000000"/>
                          </a:solidFill>
                          <a:effectLst/>
                          <a:latin typeface="Times New Roman"/>
                        </a:rPr>
                        <a:t>12</a:t>
                      </a:r>
                    </a:p>
                  </a:txBody>
                  <a:tcPr marL="12700" marR="12700" marT="1270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800" b="0" i="0" u="none" strike="noStrike">
                          <a:solidFill>
                            <a:srgbClr val="000000"/>
                          </a:solidFill>
                          <a:effectLst/>
                          <a:latin typeface="Times New Roman"/>
                        </a:rPr>
                        <a:t>Queens</a:t>
                      </a: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800" b="0" i="0" u="none" strike="noStrike" dirty="0">
                          <a:solidFill>
                            <a:srgbClr val="000000"/>
                          </a:solidFill>
                          <a:effectLst/>
                          <a:latin typeface="Times New Roman"/>
                        </a:rPr>
                        <a:t>Ottawa</a:t>
                      </a:r>
                    </a:p>
                  </a:txBody>
                  <a:tcPr marL="12700" marR="12700" marT="1270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
        <p:nvSpPr>
          <p:cNvPr id="8" name="Rounded Rectangle 7"/>
          <p:cNvSpPr/>
          <p:nvPr/>
        </p:nvSpPr>
        <p:spPr bwMode="auto">
          <a:xfrm>
            <a:off x="1259632" y="2132856"/>
            <a:ext cx="6264696" cy="432048"/>
          </a:xfrm>
          <a:prstGeom prst="roundRect">
            <a:avLst/>
          </a:prstGeom>
          <a:noFill/>
          <a:ln w="9525" cap="flat" cmpd="sng" algn="ctr">
            <a:solidFill>
              <a:srgbClr val="8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u="none" strike="noStrike" cap="none" normalizeH="0" baseline="0" smtClean="0">
              <a:ln>
                <a:noFill/>
              </a:ln>
              <a:solidFill>
                <a:schemeClr val="tx1"/>
              </a:solidFill>
              <a:effectLst/>
              <a:latin typeface="Times New Roman"/>
              <a:cs typeface="Times New Roman"/>
            </a:endParaRPr>
          </a:p>
        </p:txBody>
      </p:sp>
      <p:sp>
        <p:nvSpPr>
          <p:cNvPr id="9" name="Rounded Rectangle 8"/>
          <p:cNvSpPr/>
          <p:nvPr/>
        </p:nvSpPr>
        <p:spPr bwMode="auto">
          <a:xfrm>
            <a:off x="1259632" y="2636911"/>
            <a:ext cx="6264696" cy="432049"/>
          </a:xfrm>
          <a:prstGeom prst="roundRect">
            <a:avLst/>
          </a:prstGeom>
          <a:noFill/>
          <a:ln w="9525" cap="flat" cmpd="sng" algn="ctr">
            <a:solidFill>
              <a:srgbClr val="8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u="none" strike="noStrike" cap="none" normalizeH="0" baseline="0" smtClean="0">
              <a:ln>
                <a:noFill/>
              </a:ln>
              <a:solidFill>
                <a:schemeClr val="tx1"/>
              </a:solidFill>
              <a:effectLst/>
              <a:latin typeface="Times New Roman"/>
              <a:cs typeface="Times New Roman"/>
            </a:endParaRPr>
          </a:p>
        </p:txBody>
      </p:sp>
      <p:sp>
        <p:nvSpPr>
          <p:cNvPr id="10" name="Right Arrow 9"/>
          <p:cNvSpPr/>
          <p:nvPr/>
        </p:nvSpPr>
        <p:spPr bwMode="auto">
          <a:xfrm>
            <a:off x="2771800" y="4091881"/>
            <a:ext cx="504056" cy="144016"/>
          </a:xfrm>
          <a:prstGeom prst="rightArrow">
            <a:avLst/>
          </a:prstGeom>
          <a:blipFill dpi="0" rotWithShape="0">
            <a:blip r:embed="rId2"/>
            <a:srcRect/>
            <a:tile tx="0" ty="0" sx="100000" sy="100000" flip="none" algn="tl"/>
          </a:blipFill>
          <a:ln w="9525" cap="flat" cmpd="sng" algn="ctr">
            <a:solidFill>
              <a:srgbClr val="8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charset="0"/>
            </a:endParaRPr>
          </a:p>
        </p:txBody>
      </p:sp>
      <p:sp>
        <p:nvSpPr>
          <p:cNvPr id="11" name="Right Arrow 10"/>
          <p:cNvSpPr/>
          <p:nvPr/>
        </p:nvSpPr>
        <p:spPr bwMode="auto">
          <a:xfrm>
            <a:off x="2771800" y="4595937"/>
            <a:ext cx="504056" cy="144016"/>
          </a:xfrm>
          <a:prstGeom prst="rightArrow">
            <a:avLst/>
          </a:prstGeom>
          <a:blipFill dpi="0" rotWithShape="0">
            <a:blip r:embed="rId2"/>
            <a:srcRect/>
            <a:tile tx="0" ty="0" sx="100000" sy="100000" flip="none" algn="tl"/>
          </a:blipFill>
          <a:ln w="9525" cap="flat" cmpd="sng" algn="ctr">
            <a:solidFill>
              <a:srgbClr val="8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charset="0"/>
            </a:endParaRPr>
          </a:p>
        </p:txBody>
      </p:sp>
      <p:sp>
        <p:nvSpPr>
          <p:cNvPr id="12" name="Right Arrow 11"/>
          <p:cNvSpPr/>
          <p:nvPr/>
        </p:nvSpPr>
        <p:spPr bwMode="auto">
          <a:xfrm>
            <a:off x="2771800" y="5099993"/>
            <a:ext cx="504056" cy="144016"/>
          </a:xfrm>
          <a:prstGeom prst="rightArrow">
            <a:avLst/>
          </a:prstGeom>
          <a:blipFill dpi="0" rotWithShape="0">
            <a:blip r:embed="rId2"/>
            <a:srcRect/>
            <a:tile tx="0" ty="0" sx="100000" sy="100000" flip="none" algn="tl"/>
          </a:blipFill>
          <a:ln w="9525" cap="flat" cmpd="sng" algn="ctr">
            <a:solidFill>
              <a:srgbClr val="8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charset="0"/>
            </a:endParaRPr>
          </a:p>
        </p:txBody>
      </p:sp>
      <p:sp>
        <p:nvSpPr>
          <p:cNvPr id="2" name="Rectangle 1"/>
          <p:cNvSpPr/>
          <p:nvPr/>
        </p:nvSpPr>
        <p:spPr>
          <a:xfrm>
            <a:off x="1691680" y="3861048"/>
            <a:ext cx="2200242" cy="523220"/>
          </a:xfrm>
          <a:prstGeom prst="rect">
            <a:avLst/>
          </a:prstGeom>
        </p:spPr>
        <p:txBody>
          <a:bodyPr wrap="none">
            <a:spAutoFit/>
          </a:bodyPr>
          <a:lstStyle/>
          <a:p>
            <a:r>
              <a:rPr kumimoji="1" lang="en-US" altLang="zh-CN" sz="2800" dirty="0">
                <a:solidFill>
                  <a:srgbClr val="800000"/>
                </a:solidFill>
              </a:rPr>
              <a:t>object       ID </a:t>
            </a:r>
          </a:p>
        </p:txBody>
      </p:sp>
      <p:sp>
        <p:nvSpPr>
          <p:cNvPr id="5" name="Rectangle 4"/>
          <p:cNvSpPr/>
          <p:nvPr/>
        </p:nvSpPr>
        <p:spPr>
          <a:xfrm>
            <a:off x="1691680" y="4379913"/>
            <a:ext cx="2699577" cy="523220"/>
          </a:xfrm>
          <a:prstGeom prst="rect">
            <a:avLst/>
          </a:prstGeom>
        </p:spPr>
        <p:txBody>
          <a:bodyPr wrap="none">
            <a:spAutoFit/>
          </a:bodyPr>
          <a:lstStyle/>
          <a:p>
            <a:r>
              <a:rPr kumimoji="1" lang="en-US" altLang="zh-CN" sz="2800" dirty="0">
                <a:solidFill>
                  <a:srgbClr val="800000"/>
                </a:solidFill>
              </a:rPr>
              <a:t>object       value</a:t>
            </a:r>
            <a:endParaRPr lang="zh-CN" altLang="en-US" sz="2800" dirty="0"/>
          </a:p>
        </p:txBody>
      </p:sp>
      <p:sp>
        <p:nvSpPr>
          <p:cNvPr id="6" name="Rectangle 5"/>
          <p:cNvSpPr/>
          <p:nvPr/>
        </p:nvSpPr>
        <p:spPr>
          <a:xfrm>
            <a:off x="1763688" y="4864805"/>
            <a:ext cx="2599289" cy="523220"/>
          </a:xfrm>
          <a:prstGeom prst="rect">
            <a:avLst/>
          </a:prstGeom>
        </p:spPr>
        <p:txBody>
          <a:bodyPr wrap="none">
            <a:spAutoFit/>
          </a:bodyPr>
          <a:lstStyle/>
          <a:p>
            <a:r>
              <a:rPr kumimoji="1" lang="en-US" altLang="zh-CN" sz="2800" dirty="0">
                <a:solidFill>
                  <a:srgbClr val="800000"/>
                </a:solidFill>
              </a:rPr>
              <a:t>ID            value </a:t>
            </a:r>
            <a:endParaRPr lang="zh-CN" altLang="en-US" sz="2800" dirty="0"/>
          </a:p>
        </p:txBody>
      </p:sp>
      <p:cxnSp>
        <p:nvCxnSpPr>
          <p:cNvPr id="15" name="Straight Arrow Connector 14"/>
          <p:cNvCxnSpPr/>
          <p:nvPr/>
        </p:nvCxnSpPr>
        <p:spPr bwMode="auto">
          <a:xfrm flipV="1">
            <a:off x="3166276" y="2564904"/>
            <a:ext cx="1477732" cy="3456384"/>
          </a:xfrm>
          <a:prstGeom prst="straightConnector1">
            <a:avLst/>
          </a:prstGeom>
          <a:blipFill dpi="0" rotWithShape="0">
            <a:blip r:embed="rId2"/>
            <a:srcRect/>
            <a:tile tx="0" ty="0" sx="100000" sy="100000" flip="none" algn="tl"/>
          </a:blipFill>
          <a:ln w="9525" cap="flat" cmpd="sng" algn="ctr">
            <a:solidFill>
              <a:schemeClr val="tx1"/>
            </a:solidFill>
            <a:prstDash val="solid"/>
            <a:round/>
            <a:headEnd type="none" w="med" len="med"/>
            <a:tailEnd type="arrow"/>
          </a:ln>
          <a:effectLst/>
        </p:spPr>
      </p:cxnSp>
      <p:cxnSp>
        <p:nvCxnSpPr>
          <p:cNvPr id="17" name="Straight Arrow Connector 16"/>
          <p:cNvCxnSpPr/>
          <p:nvPr/>
        </p:nvCxnSpPr>
        <p:spPr bwMode="auto">
          <a:xfrm flipV="1">
            <a:off x="3166276" y="3068960"/>
            <a:ext cx="1477732" cy="2952328"/>
          </a:xfrm>
          <a:prstGeom prst="straightConnector1">
            <a:avLst/>
          </a:prstGeom>
          <a:blipFill dpi="0" rotWithShape="0">
            <a:blip r:embed="rId2"/>
            <a:srcRect/>
            <a:tile tx="0" ty="0" sx="100000" sy="100000" flip="none" algn="tl"/>
          </a:blipFill>
          <a:ln w="9525" cap="flat" cmpd="sng" algn="ctr">
            <a:solidFill>
              <a:schemeClr val="tx1"/>
            </a:solidFill>
            <a:prstDash val="solid"/>
            <a:round/>
            <a:headEnd type="none" w="med" len="med"/>
            <a:tailEnd type="arrow"/>
          </a:ln>
          <a:effectLst/>
        </p:spPr>
      </p:cxnSp>
      <p:sp>
        <p:nvSpPr>
          <p:cNvPr id="14" name="Rectangle 13"/>
          <p:cNvSpPr/>
          <p:nvPr/>
        </p:nvSpPr>
        <p:spPr>
          <a:xfrm>
            <a:off x="2305316" y="5373216"/>
            <a:ext cx="1042548" cy="523220"/>
          </a:xfrm>
          <a:prstGeom prst="rect">
            <a:avLst/>
          </a:prstGeom>
        </p:spPr>
        <p:txBody>
          <a:bodyPr wrap="none">
            <a:spAutoFit/>
          </a:bodyPr>
          <a:lstStyle/>
          <a:p>
            <a:r>
              <a:rPr kumimoji="1" lang="en-US" altLang="zh-CN" sz="2800" dirty="0">
                <a:solidFill>
                  <a:srgbClr val="800000"/>
                </a:solidFill>
              </a:rPr>
              <a:t>ref</a:t>
            </a:r>
            <a:r>
              <a:rPr kumimoji="1" lang="en-US" altLang="zh-CN" sz="2800" dirty="0" smtClean="0">
                <a:solidFill>
                  <a:srgbClr val="800000"/>
                </a:solidFill>
              </a:rPr>
              <a:t>(p)</a:t>
            </a:r>
            <a:endParaRPr lang="zh-CN" altLang="en-US" sz="2800" dirty="0"/>
          </a:p>
        </p:txBody>
      </p:sp>
      <p:cxnSp>
        <p:nvCxnSpPr>
          <p:cNvPr id="20" name="Straight Arrow Connector 19"/>
          <p:cNvCxnSpPr/>
          <p:nvPr/>
        </p:nvCxnSpPr>
        <p:spPr bwMode="auto">
          <a:xfrm flipH="1" flipV="1">
            <a:off x="1547664" y="2564904"/>
            <a:ext cx="1224136" cy="3024336"/>
          </a:xfrm>
          <a:prstGeom prst="straightConnector1">
            <a:avLst/>
          </a:prstGeom>
          <a:blipFill dpi="0" rotWithShape="0">
            <a:blip r:embed="rId2"/>
            <a:srcRect/>
            <a:tile tx="0" ty="0" sx="100000" sy="100000" flip="none" algn="tl"/>
          </a:blipFill>
          <a:ln w="9525" cap="flat" cmpd="sng" algn="ctr">
            <a:solidFill>
              <a:schemeClr val="tx1"/>
            </a:solidFill>
            <a:prstDash val="solid"/>
            <a:round/>
            <a:headEnd type="none" w="med" len="med"/>
            <a:tailEnd type="arrow"/>
          </a:ln>
          <a:effectLst/>
        </p:spPr>
      </p:cxnSp>
      <p:sp>
        <p:nvSpPr>
          <p:cNvPr id="24" name="Rounded Rectangle 23"/>
          <p:cNvSpPr/>
          <p:nvPr/>
        </p:nvSpPr>
        <p:spPr bwMode="auto">
          <a:xfrm>
            <a:off x="1331642" y="2132856"/>
            <a:ext cx="576062" cy="432048"/>
          </a:xfrm>
          <a:prstGeom prst="roundRect">
            <a:avLst/>
          </a:prstGeom>
          <a:noFill/>
          <a:ln w="9525"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charset="0"/>
            </a:endParaRPr>
          </a:p>
        </p:txBody>
      </p:sp>
      <p:sp>
        <p:nvSpPr>
          <p:cNvPr id="25" name="Rectangle 24"/>
          <p:cNvSpPr/>
          <p:nvPr/>
        </p:nvSpPr>
        <p:spPr>
          <a:xfrm>
            <a:off x="3365287" y="5373216"/>
            <a:ext cx="1494745" cy="523220"/>
          </a:xfrm>
          <a:prstGeom prst="rect">
            <a:avLst/>
          </a:prstGeom>
        </p:spPr>
        <p:txBody>
          <a:bodyPr wrap="none">
            <a:spAutoFit/>
          </a:bodyPr>
          <a:lstStyle/>
          <a:p>
            <a:r>
              <a:rPr kumimoji="1" lang="en-US" altLang="zh-CN" sz="2800" dirty="0" smtClean="0">
                <a:solidFill>
                  <a:srgbClr val="800000"/>
                </a:solidFill>
              </a:rPr>
              <a:t>value(p)</a:t>
            </a:r>
            <a:endParaRPr lang="zh-CN" altLang="en-US" sz="2800" dirty="0"/>
          </a:p>
        </p:txBody>
      </p:sp>
      <p:sp>
        <p:nvSpPr>
          <p:cNvPr id="26" name="Rounded Rectangle 25"/>
          <p:cNvSpPr/>
          <p:nvPr/>
        </p:nvSpPr>
        <p:spPr bwMode="auto">
          <a:xfrm>
            <a:off x="1907703" y="2132856"/>
            <a:ext cx="5328121" cy="432048"/>
          </a:xfrm>
          <a:prstGeom prst="roundRect">
            <a:avLst/>
          </a:prstGeom>
          <a:noFill/>
          <a:ln w="9525"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charset="0"/>
            </a:endParaRPr>
          </a:p>
        </p:txBody>
      </p:sp>
      <p:cxnSp>
        <p:nvCxnSpPr>
          <p:cNvPr id="27" name="Straight Arrow Connector 26"/>
          <p:cNvCxnSpPr/>
          <p:nvPr/>
        </p:nvCxnSpPr>
        <p:spPr bwMode="auto">
          <a:xfrm flipV="1">
            <a:off x="3891922" y="2564905"/>
            <a:ext cx="740466" cy="3024336"/>
          </a:xfrm>
          <a:prstGeom prst="straightConnector1">
            <a:avLst/>
          </a:prstGeom>
          <a:blipFill dpi="0" rotWithShape="0">
            <a:blip r:embed="rId2"/>
            <a:srcRect/>
            <a:tile tx="0" ty="0" sx="100000" sy="100000" flip="none" algn="tl"/>
          </a:blipFill>
          <a:ln w="9525" cap="flat" cmpd="sng" algn="ctr">
            <a:solidFill>
              <a:schemeClr val="tx1"/>
            </a:solidFill>
            <a:prstDash val="solid"/>
            <a:round/>
            <a:headEnd type="none" w="med" len="med"/>
            <a:tailEnd type="arrow"/>
          </a:ln>
          <a:effectLst/>
        </p:spPr>
      </p:cxnSp>
      <p:sp>
        <p:nvSpPr>
          <p:cNvPr id="28" name="标题 1"/>
          <p:cNvSpPr>
            <a:spLocks noGrp="1"/>
          </p:cNvSpPr>
          <p:nvPr>
            <p:ph type="title"/>
          </p:nvPr>
        </p:nvSpPr>
        <p:spPr/>
        <p:txBody>
          <a:bodyPr/>
          <a:lstStyle/>
          <a:p>
            <a:r>
              <a:rPr lang="en-US" altLang="zh-CN" dirty="0" smtClean="0">
                <a:latin typeface="Calibri" charset="0"/>
              </a:rPr>
              <a:t>Object Relation Examples: </a:t>
            </a:r>
            <a:r>
              <a:rPr lang="en-US" altLang="zh-CN" dirty="0" err="1" smtClean="0">
                <a:latin typeface="Calibri" charset="0"/>
              </a:rPr>
              <a:t>person.sql</a:t>
            </a:r>
            <a:endParaRPr lang="zh-CN" altLang="en-US" dirty="0">
              <a:latin typeface="Calibri" charset="0"/>
            </a:endParaRPr>
          </a:p>
        </p:txBody>
      </p:sp>
    </p:spTree>
    <p:extLst>
      <p:ext uri="{BB962C8B-B14F-4D97-AF65-F5344CB8AC3E}">
        <p14:creationId xmlns:p14="http://schemas.microsoft.com/office/powerpoint/2010/main" val="13131510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78">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578">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57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4578">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578">
                                            <p:txEl>
                                              <p:pRg st="6" end="6"/>
                                            </p:txEl>
                                          </p:spTgt>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8"/>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par>
                                <p:cTn id="59" presetID="1" presetClass="entr" presetSubtype="0" fill="hold" grpId="2" nodeType="withEffect">
                                  <p:stCondLst>
                                    <p:cond delay="0"/>
                                  </p:stCondLst>
                                  <p:childTnLst>
                                    <p:set>
                                      <p:cBhvr>
                                        <p:cTn id="60" dur="1" fill="hold">
                                          <p:stCondLst>
                                            <p:cond delay="0"/>
                                          </p:stCondLst>
                                        </p:cTn>
                                        <p:tgtEl>
                                          <p:spTgt spid="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par>
                                <p:cTn id="63" presetID="1" presetClass="entr" presetSubtype="0" fill="hold" grpId="2" nodeType="withEffect">
                                  <p:stCondLst>
                                    <p:cond delay="0"/>
                                  </p:stCondLst>
                                  <p:childTnLst>
                                    <p:set>
                                      <p:cBhvr>
                                        <p:cTn id="64" dur="1" fill="hold">
                                          <p:stCondLst>
                                            <p:cond delay="0"/>
                                          </p:stCondLst>
                                        </p:cTn>
                                        <p:tgtEl>
                                          <p:spTgt spid="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4578">
                                            <p:txEl>
                                              <p:pRg st="7" end="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17"/>
                                        </p:tgtEl>
                                        <p:attrNameLst>
                                          <p:attrName>style.visibility</p:attrName>
                                        </p:attrNameLst>
                                      </p:cBhvr>
                                      <p:to>
                                        <p:strVal val="hidden"/>
                                      </p:to>
                                    </p:set>
                                  </p:childTnLst>
                                </p:cTn>
                              </p:par>
                              <p:par>
                                <p:cTn id="73" presetID="1" presetClass="exit" presetSubtype="0" fill="hold" grpId="3" nodeType="withEffect">
                                  <p:stCondLst>
                                    <p:cond delay="0"/>
                                  </p:stCondLst>
                                  <p:childTnLst>
                                    <p:set>
                                      <p:cBhvr>
                                        <p:cTn id="74" dur="1" fill="hold">
                                          <p:stCondLst>
                                            <p:cond delay="0"/>
                                          </p:stCondLst>
                                        </p:cTn>
                                        <p:tgtEl>
                                          <p:spTgt spid="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2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9" grpId="0" animBg="1"/>
      <p:bldP spid="9" grpId="1" animBg="1"/>
      <p:bldP spid="9" grpId="2" animBg="1"/>
      <p:bldP spid="9" grpId="3" animBg="1"/>
      <p:bldP spid="10" grpId="0" animBg="1"/>
      <p:bldP spid="11" grpId="0" animBg="1"/>
      <p:bldP spid="12" grpId="0" animBg="1"/>
      <p:bldP spid="2" grpId="0"/>
      <p:bldP spid="5" grpId="0"/>
      <p:bldP spid="6" grpId="0"/>
      <p:bldP spid="14" grpId="0"/>
      <p:bldP spid="24" grpId="0" animBg="1"/>
      <p:bldP spid="25" grpId="0"/>
      <p:bldP spid="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bwMode="auto">
          <a:xfrm>
            <a:off x="107504" y="823913"/>
            <a:ext cx="8294688" cy="59023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39750" indent="-539750">
              <a:spcBef>
                <a:spcPct val="0"/>
              </a:spcBef>
            </a:pPr>
            <a:r>
              <a:rPr lang="en-US" altLang="zh-CN" dirty="0">
                <a:solidFill>
                  <a:srgbClr val="800000"/>
                </a:solidFill>
                <a:latin typeface="Calibri" charset="0"/>
                <a:cs typeface="宋体" charset="0"/>
              </a:rPr>
              <a:t>Object</a:t>
            </a:r>
            <a:r>
              <a:rPr lang="en-US" altLang="zh-CN" dirty="0">
                <a:solidFill>
                  <a:srgbClr val="000090"/>
                </a:solidFill>
                <a:latin typeface="Calibri" charset="0"/>
                <a:cs typeface="宋体" charset="0"/>
              </a:rPr>
              <a:t> types and related object-oriented features, such as </a:t>
            </a:r>
            <a:r>
              <a:rPr lang="en-US" altLang="zh-CN" dirty="0" err="1">
                <a:solidFill>
                  <a:srgbClr val="000090"/>
                </a:solidFill>
                <a:latin typeface="Calibri" charset="0"/>
                <a:cs typeface="宋体" charset="0"/>
              </a:rPr>
              <a:t>varrays</a:t>
            </a:r>
            <a:r>
              <a:rPr lang="en-US" altLang="zh-CN" dirty="0">
                <a:solidFill>
                  <a:srgbClr val="000090"/>
                </a:solidFill>
                <a:latin typeface="Calibri" charset="0"/>
                <a:cs typeface="宋体" charset="0"/>
              </a:rPr>
              <a:t> and nested tables, provide higher-level ways to organize and access data in the database. </a:t>
            </a:r>
          </a:p>
          <a:p>
            <a:pPr marL="539750" indent="-539750">
              <a:spcBef>
                <a:spcPct val="0"/>
              </a:spcBef>
            </a:pPr>
            <a:r>
              <a:rPr lang="en-US" altLang="zh-CN" dirty="0">
                <a:solidFill>
                  <a:srgbClr val="000090"/>
                </a:solidFill>
                <a:latin typeface="Calibri" charset="0"/>
                <a:cs typeface="宋体" charset="0"/>
              </a:rPr>
              <a:t>Underneath the object layer, data is still stored in </a:t>
            </a:r>
            <a:r>
              <a:rPr lang="en-US" altLang="zh-CN" dirty="0">
                <a:solidFill>
                  <a:srgbClr val="800000"/>
                </a:solidFill>
                <a:latin typeface="Calibri" charset="0"/>
                <a:cs typeface="宋体" charset="0"/>
              </a:rPr>
              <a:t>columns </a:t>
            </a:r>
            <a:r>
              <a:rPr lang="en-US" altLang="zh-CN" dirty="0">
                <a:solidFill>
                  <a:srgbClr val="000090"/>
                </a:solidFill>
                <a:latin typeface="Calibri" charset="0"/>
                <a:cs typeface="宋体" charset="0"/>
              </a:rPr>
              <a:t>and </a:t>
            </a:r>
            <a:r>
              <a:rPr lang="en-US" altLang="zh-CN" dirty="0">
                <a:solidFill>
                  <a:srgbClr val="800000"/>
                </a:solidFill>
                <a:latin typeface="Calibri" charset="0"/>
                <a:cs typeface="宋体" charset="0"/>
              </a:rPr>
              <a:t>tables</a:t>
            </a:r>
            <a:r>
              <a:rPr lang="en-US" altLang="zh-CN" dirty="0">
                <a:solidFill>
                  <a:srgbClr val="000090"/>
                </a:solidFill>
                <a:latin typeface="Calibri" charset="0"/>
                <a:cs typeface="宋体" charset="0"/>
              </a:rPr>
              <a:t>, but you can work with the data in terms of the real-world entities that make the data </a:t>
            </a:r>
            <a:r>
              <a:rPr lang="en-US" altLang="zh-CN" dirty="0">
                <a:solidFill>
                  <a:srgbClr val="800000"/>
                </a:solidFill>
                <a:latin typeface="Calibri" charset="0"/>
                <a:cs typeface="宋体" charset="0"/>
              </a:rPr>
              <a:t>meaningfu</a:t>
            </a:r>
            <a:r>
              <a:rPr lang="en-US" altLang="zh-CN" dirty="0">
                <a:solidFill>
                  <a:srgbClr val="000090"/>
                </a:solidFill>
                <a:latin typeface="Calibri" charset="0"/>
                <a:cs typeface="宋体" charset="0"/>
              </a:rPr>
              <a:t>l. </a:t>
            </a:r>
          </a:p>
          <a:p>
            <a:pPr marL="539750" indent="-539750">
              <a:spcBef>
                <a:spcPct val="0"/>
              </a:spcBef>
            </a:pPr>
            <a:r>
              <a:rPr lang="en-US" altLang="zh-CN" dirty="0">
                <a:solidFill>
                  <a:srgbClr val="000090"/>
                </a:solidFill>
                <a:latin typeface="Calibri" charset="0"/>
                <a:cs typeface="宋体" charset="0"/>
              </a:rPr>
              <a:t>Instead of thinking in terms of columns and tables when you query the database, you can simply select </a:t>
            </a:r>
            <a:r>
              <a:rPr lang="en-US" altLang="zh-CN" dirty="0">
                <a:solidFill>
                  <a:srgbClr val="800000"/>
                </a:solidFill>
                <a:latin typeface="Calibri" charset="0"/>
                <a:cs typeface="宋体" charset="0"/>
              </a:rPr>
              <a:t>entities</a:t>
            </a:r>
            <a:r>
              <a:rPr lang="en-US" altLang="zh-CN" dirty="0">
                <a:solidFill>
                  <a:srgbClr val="000090"/>
                </a:solidFill>
                <a:latin typeface="Calibri" charset="0"/>
                <a:cs typeface="宋体" charset="0"/>
              </a:rPr>
              <a:t> that you have created, such </a:t>
            </a:r>
            <a:r>
              <a:rPr lang="en-US" altLang="zh-CN" dirty="0" smtClean="0">
                <a:solidFill>
                  <a:srgbClr val="000090"/>
                </a:solidFill>
                <a:latin typeface="Calibri" charset="0"/>
                <a:cs typeface="宋体" charset="0"/>
              </a:rPr>
              <a:t>as </a:t>
            </a:r>
            <a:r>
              <a:rPr lang="en-US" altLang="zh-CN" dirty="0" smtClean="0">
                <a:solidFill>
                  <a:srgbClr val="800000"/>
                </a:solidFill>
                <a:latin typeface="Calibri" charset="0"/>
                <a:cs typeface="宋体" charset="0"/>
              </a:rPr>
              <a:t>student</a:t>
            </a:r>
            <a:r>
              <a:rPr lang="en-US" altLang="zh-CN" dirty="0" smtClean="0">
                <a:solidFill>
                  <a:srgbClr val="000090"/>
                </a:solidFill>
                <a:latin typeface="Calibri" charset="0"/>
                <a:cs typeface="宋体" charset="0"/>
              </a:rPr>
              <a:t> and </a:t>
            </a:r>
            <a:r>
              <a:rPr lang="en-US" altLang="zh-CN" dirty="0" smtClean="0">
                <a:solidFill>
                  <a:srgbClr val="800000"/>
                </a:solidFill>
                <a:latin typeface="Calibri" charset="0"/>
                <a:cs typeface="宋体" charset="0"/>
              </a:rPr>
              <a:t>course</a:t>
            </a:r>
            <a:r>
              <a:rPr lang="en-US" altLang="zh-CN" dirty="0" smtClean="0">
                <a:solidFill>
                  <a:srgbClr val="000090"/>
                </a:solidFill>
                <a:latin typeface="Calibri" charset="0"/>
                <a:cs typeface="宋体" charset="0"/>
              </a:rPr>
              <a:t>.</a:t>
            </a:r>
            <a:endParaRPr lang="zh-CN" altLang="en-US" dirty="0">
              <a:solidFill>
                <a:srgbClr val="000090"/>
              </a:solidFill>
              <a:latin typeface="Calibri" charset="0"/>
              <a:cs typeface="宋体" charset="0"/>
            </a:endParaRPr>
          </a:p>
        </p:txBody>
      </p:sp>
      <p:sp>
        <p:nvSpPr>
          <p:cNvPr id="25603" name="幻灯片编号占位符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cs typeface="宋体" charset="0"/>
              </a:defRPr>
            </a:lvl2pPr>
            <a:lvl3pPr marL="1143000" indent="-228600">
              <a:defRPr kumimoji="1" sz="3200">
                <a:solidFill>
                  <a:schemeClr val="tx1"/>
                </a:solidFill>
                <a:latin typeface="Times New Roman" charset="0"/>
                <a:ea typeface="宋体" charset="0"/>
                <a:cs typeface="宋体" charset="0"/>
              </a:defRPr>
            </a:lvl3pPr>
            <a:lvl4pPr marL="1600200" indent="-228600">
              <a:defRPr kumimoji="1" sz="3200">
                <a:solidFill>
                  <a:schemeClr val="tx1"/>
                </a:solidFill>
                <a:latin typeface="Times New Roman" charset="0"/>
                <a:ea typeface="宋体" charset="0"/>
                <a:cs typeface="宋体" charset="0"/>
              </a:defRPr>
            </a:lvl4pPr>
            <a:lvl5pPr marL="2057400" indent="-228600">
              <a:defRPr kumimoji="1" sz="3200">
                <a:solidFill>
                  <a:schemeClr val="tx1"/>
                </a:solidFill>
                <a:latin typeface="Times New Roman" charset="0"/>
                <a:ea typeface="宋体" charset="0"/>
                <a:cs typeface="宋体" charset="0"/>
              </a:defRPr>
            </a:lvl5pPr>
            <a:lvl6pPr marL="2514600" indent="-228600" algn="ctr" fontAlgn="base">
              <a:spcBef>
                <a:spcPct val="0"/>
              </a:spcBef>
              <a:spcAft>
                <a:spcPct val="0"/>
              </a:spcAft>
              <a:defRPr kumimoji="1" sz="3200">
                <a:solidFill>
                  <a:schemeClr val="tx1"/>
                </a:solidFill>
                <a:latin typeface="Times New Roman" charset="0"/>
                <a:ea typeface="宋体" charset="0"/>
                <a:cs typeface="宋体" charset="0"/>
              </a:defRPr>
            </a:lvl6pPr>
            <a:lvl7pPr marL="2971800" indent="-228600" algn="ctr" fontAlgn="base">
              <a:spcBef>
                <a:spcPct val="0"/>
              </a:spcBef>
              <a:spcAft>
                <a:spcPct val="0"/>
              </a:spcAft>
              <a:defRPr kumimoji="1" sz="3200">
                <a:solidFill>
                  <a:schemeClr val="tx1"/>
                </a:solidFill>
                <a:latin typeface="Times New Roman" charset="0"/>
                <a:ea typeface="宋体" charset="0"/>
                <a:cs typeface="宋体" charset="0"/>
              </a:defRPr>
            </a:lvl7pPr>
            <a:lvl8pPr marL="3429000" indent="-228600" algn="ctr" fontAlgn="base">
              <a:spcBef>
                <a:spcPct val="0"/>
              </a:spcBef>
              <a:spcAft>
                <a:spcPct val="0"/>
              </a:spcAft>
              <a:defRPr kumimoji="1" sz="3200">
                <a:solidFill>
                  <a:schemeClr val="tx1"/>
                </a:solidFill>
                <a:latin typeface="Times New Roman" charset="0"/>
                <a:ea typeface="宋体" charset="0"/>
                <a:cs typeface="宋体" charset="0"/>
              </a:defRPr>
            </a:lvl8pPr>
            <a:lvl9pPr marL="3886200" indent="-228600" algn="ctr" fontAlgn="base">
              <a:spcBef>
                <a:spcPct val="0"/>
              </a:spcBef>
              <a:spcAft>
                <a:spcPct val="0"/>
              </a:spcAft>
              <a:defRPr kumimoji="1" sz="3200">
                <a:solidFill>
                  <a:schemeClr val="tx1"/>
                </a:solidFill>
                <a:latin typeface="Times New Roman" charset="0"/>
                <a:ea typeface="宋体" charset="0"/>
                <a:cs typeface="宋体" charset="0"/>
              </a:defRPr>
            </a:lvl9pPr>
          </a:lstStyle>
          <a:p>
            <a:fld id="{CAF85270-8017-5647-BF18-3BF54E1357FA}" type="slidenum">
              <a:rPr kumimoji="0" lang="en-US" altLang="zh-CN" sz="2000"/>
              <a:pPr/>
              <a:t>19</a:t>
            </a:fld>
            <a:endParaRPr kumimoji="0" lang="en-US" altLang="zh-CN" sz="2000"/>
          </a:p>
        </p:txBody>
      </p:sp>
      <p:sp>
        <p:nvSpPr>
          <p:cNvPr id="2" name="Title 1"/>
          <p:cNvSpPr>
            <a:spLocks noGrp="1"/>
          </p:cNvSpPr>
          <p:nvPr>
            <p:ph type="title"/>
          </p:nvPr>
        </p:nvSpPr>
        <p:spPr/>
        <p:txBody>
          <a:bodyPr/>
          <a:lstStyle/>
          <a:p>
            <a:r>
              <a:rPr lang="en-US" altLang="zh-CN" dirty="0">
                <a:latin typeface="Calibri" charset="0"/>
              </a:rPr>
              <a:t>Oracle Object Storage</a:t>
            </a:r>
            <a:endParaRPr lang="en-US" dirty="0"/>
          </a:p>
        </p:txBody>
      </p:sp>
    </p:spTree>
    <p:extLst>
      <p:ext uri="{BB962C8B-B14F-4D97-AF65-F5344CB8AC3E}">
        <p14:creationId xmlns:p14="http://schemas.microsoft.com/office/powerpoint/2010/main" val="2065752776"/>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Impedance Mismatch</a:t>
            </a:r>
            <a:endParaRPr lang="en-US" dirty="0"/>
          </a:p>
        </p:txBody>
      </p:sp>
      <p:pic>
        <p:nvPicPr>
          <p:cNvPr id="1026" name="Picture 2" descr="ttp://service-architecture.static-barryandassociates.com/images/database/impedance-mismat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143000"/>
            <a:ext cx="5105400" cy="572177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0"/>
          </p:nvPr>
        </p:nvSpPr>
        <p:spPr/>
        <p:txBody>
          <a:bodyPr/>
          <a:lstStyle/>
          <a:p>
            <a:pPr>
              <a:defRPr/>
            </a:pPr>
            <a:r>
              <a:rPr lang="en-US" altLang="en-US" smtClean="0"/>
              <a:t> </a:t>
            </a:r>
            <a:fld id="{B13F14CE-EB90-BA4D-95EA-001E2238487A}" type="slidenum">
              <a:rPr lang="en-US" altLang="en-US" sz="2000" b="0" smtClean="0"/>
              <a:pPr>
                <a:defRPr/>
              </a:pPr>
              <a:t>2</a:t>
            </a:fld>
            <a:endParaRPr lang="en-CA" altLang="zh-CN" sz="2000" b="0" dirty="0"/>
          </a:p>
        </p:txBody>
      </p:sp>
    </p:spTree>
    <p:extLst>
      <p:ext uri="{BB962C8B-B14F-4D97-AF65-F5344CB8AC3E}">
        <p14:creationId xmlns:p14="http://schemas.microsoft.com/office/powerpoint/2010/main" val="586740980"/>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p:txBody>
          <a:bodyPr/>
          <a:lstStyle/>
          <a:p>
            <a:r>
              <a:rPr lang="en-US" altLang="en-US" dirty="0">
                <a:ea typeface="ＭＳ Ｐゴシック" charset="-128"/>
              </a:rPr>
              <a:t>Object </a:t>
            </a:r>
            <a:r>
              <a:rPr lang="en-US" altLang="en-US" dirty="0" smtClean="0">
                <a:ea typeface="ＭＳ Ｐゴシック" charset="-128"/>
              </a:rPr>
              <a:t>Model Advantages</a:t>
            </a:r>
            <a:endParaRPr lang="en-US" altLang="en-US" dirty="0">
              <a:ea typeface="ＭＳ Ｐゴシック" charset="-128"/>
            </a:endParaRPr>
          </a:p>
        </p:txBody>
      </p:sp>
      <p:sp>
        <p:nvSpPr>
          <p:cNvPr id="99330" name="Rectangle 3"/>
          <p:cNvSpPr>
            <a:spLocks noGrp="1" noChangeArrowheads="1"/>
          </p:cNvSpPr>
          <p:nvPr>
            <p:ph type="body" idx="1"/>
          </p:nvPr>
        </p:nvSpPr>
        <p:spPr/>
        <p:txBody>
          <a:bodyPr/>
          <a:lstStyle/>
          <a:p>
            <a:pPr>
              <a:spcBef>
                <a:spcPct val="0"/>
              </a:spcBef>
            </a:pPr>
            <a:r>
              <a:rPr lang="en-US" altLang="zh-CN" dirty="0">
                <a:cs typeface="Arial"/>
              </a:rPr>
              <a:t>Objects </a:t>
            </a:r>
            <a:r>
              <a:rPr lang="en-US" altLang="zh-CN" dirty="0" smtClean="0">
                <a:cs typeface="Arial"/>
              </a:rPr>
              <a:t>can encapsulate operations along </a:t>
            </a:r>
            <a:r>
              <a:rPr lang="en-US" altLang="zh-CN" dirty="0">
                <a:cs typeface="Arial"/>
              </a:rPr>
              <a:t>with </a:t>
            </a:r>
            <a:r>
              <a:rPr lang="en-US" altLang="zh-CN" dirty="0" smtClean="0">
                <a:cs typeface="Arial"/>
              </a:rPr>
              <a:t>data</a:t>
            </a:r>
            <a:endParaRPr lang="en-US" altLang="zh-CN" dirty="0">
              <a:cs typeface="Arial"/>
            </a:endParaRPr>
          </a:p>
          <a:p>
            <a:pPr>
              <a:spcBef>
                <a:spcPct val="0"/>
              </a:spcBef>
            </a:pPr>
            <a:r>
              <a:rPr lang="en-US" altLang="zh-CN" dirty="0">
                <a:cs typeface="Arial"/>
              </a:rPr>
              <a:t>Objects are Efficient</a:t>
            </a:r>
          </a:p>
          <a:p>
            <a:pPr marL="457200" lvl="1" indent="0">
              <a:buFont typeface="Wingdings" charset="0"/>
              <a:buNone/>
            </a:pPr>
            <a:r>
              <a:rPr lang="en-US" altLang="zh-CN" dirty="0">
                <a:cs typeface="Arial"/>
              </a:rPr>
              <a:t>can fetch and manipulate a set of related objects as a single unit. A single request to fetch an object from the server can retrieve other objects that are connected to it. </a:t>
            </a:r>
            <a:endParaRPr lang="en-US" altLang="zh-CN" dirty="0" smtClean="0">
              <a:cs typeface="Arial"/>
            </a:endParaRPr>
          </a:p>
          <a:p>
            <a:r>
              <a:rPr lang="en-US" altLang="zh-CN" dirty="0" smtClean="0">
                <a:cs typeface="Arial"/>
              </a:rPr>
              <a:t>Objects </a:t>
            </a:r>
            <a:r>
              <a:rPr lang="en-US" altLang="zh-CN" dirty="0">
                <a:cs typeface="Arial"/>
              </a:rPr>
              <a:t>Can Represent Part-Whole Relationships</a:t>
            </a:r>
          </a:p>
          <a:p>
            <a:pPr marL="457200" lvl="1" indent="0">
              <a:buNone/>
            </a:pPr>
            <a:r>
              <a:rPr lang="en-US" altLang="zh-CN" dirty="0">
                <a:cs typeface="Arial"/>
              </a:rPr>
              <a:t>An object can have other objects as </a:t>
            </a:r>
            <a:r>
              <a:rPr lang="en-US" altLang="zh-CN" dirty="0" smtClean="0">
                <a:cs typeface="Arial"/>
              </a:rPr>
              <a:t>relationships, </a:t>
            </a:r>
            <a:r>
              <a:rPr lang="en-US" altLang="zh-CN" dirty="0">
                <a:cs typeface="Arial"/>
              </a:rPr>
              <a:t>and the </a:t>
            </a:r>
            <a:r>
              <a:rPr lang="en-US" altLang="zh-CN" dirty="0" smtClean="0">
                <a:cs typeface="Arial"/>
              </a:rPr>
              <a:t>relationship </a:t>
            </a:r>
            <a:r>
              <a:rPr lang="en-US" altLang="zh-CN" dirty="0">
                <a:cs typeface="Arial"/>
              </a:rPr>
              <a:t>objects can have their own object attributes too. An entire parts-list hierarchy can be built up in this way from interlocking object types</a:t>
            </a:r>
            <a:r>
              <a:rPr lang="en-US" altLang="zh-CN" dirty="0" smtClean="0">
                <a:solidFill>
                  <a:srgbClr val="C00000"/>
                </a:solidFill>
                <a:cs typeface="Arial"/>
              </a:rPr>
              <a:t>.</a:t>
            </a:r>
            <a:endParaRPr lang="zh-CN" altLang="en-US" dirty="0">
              <a:solidFill>
                <a:srgbClr val="C00000"/>
              </a:solidFill>
              <a:cs typeface="Arial"/>
            </a:endParaRPr>
          </a:p>
        </p:txBody>
      </p:sp>
      <p:sp>
        <p:nvSpPr>
          <p:cNvPr id="4" name="Slide Number Placeholder 3"/>
          <p:cNvSpPr>
            <a:spLocks noGrp="1"/>
          </p:cNvSpPr>
          <p:nvPr>
            <p:ph type="sldNum" sz="quarter" idx="10"/>
          </p:nvPr>
        </p:nvSpPr>
        <p:spPr/>
        <p:txBody>
          <a:bodyPr/>
          <a:lstStyle/>
          <a:p>
            <a:fld id="{B2951B80-3F92-8F46-AD94-4C343E34AA0F}" type="slidenum">
              <a:rPr lang="en-US" altLang="en-US" smtClean="0"/>
              <a:pPr/>
              <a:t>20</a:t>
            </a:fld>
            <a:endParaRPr lang="en-CA" altLang="zh-CN" dirty="0"/>
          </a:p>
        </p:txBody>
      </p:sp>
    </p:spTree>
    <p:extLst>
      <p:ext uri="{BB962C8B-B14F-4D97-AF65-F5344CB8AC3E}">
        <p14:creationId xmlns:p14="http://schemas.microsoft.com/office/powerpoint/2010/main" val="1515593995"/>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1"/>
          </p:nvPr>
        </p:nvSpPr>
        <p:spPr bwMode="auto">
          <a:xfrm>
            <a:off x="35496" y="808038"/>
            <a:ext cx="8382000" cy="559593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7150" indent="0">
              <a:spcBef>
                <a:spcPts val="600"/>
              </a:spcBef>
              <a:buFont typeface="Wingdings" charset="0"/>
              <a:buNone/>
            </a:pPr>
            <a:r>
              <a:rPr lang="en-CA" altLang="zh-CN" sz="2600" dirty="0">
                <a:solidFill>
                  <a:srgbClr val="000066"/>
                </a:solidFill>
                <a:latin typeface="Arial"/>
                <a:cs typeface="Arial"/>
              </a:rPr>
              <a:t>ODB</a:t>
            </a:r>
          </a:p>
          <a:p>
            <a:pPr marL="457200" lvl="1" indent="0">
              <a:spcBef>
                <a:spcPts val="600"/>
              </a:spcBef>
              <a:buFontTx/>
              <a:buNone/>
            </a:pPr>
            <a:r>
              <a:rPr lang="en-CA" altLang="zh-CN" dirty="0">
                <a:latin typeface="Arial"/>
                <a:cs typeface="Arial"/>
                <a:sym typeface="Symbol" charset="0"/>
              </a:rPr>
              <a:t>class person [name: string, spouse: person]</a:t>
            </a:r>
          </a:p>
          <a:p>
            <a:pPr marL="457200" lvl="1" indent="0">
              <a:spcBef>
                <a:spcPts val="600"/>
              </a:spcBef>
              <a:buFontTx/>
              <a:buNone/>
            </a:pPr>
            <a:r>
              <a:rPr lang="en-CA" altLang="zh-CN" dirty="0" smtClean="0">
                <a:latin typeface="Arial"/>
                <a:cs typeface="Arial"/>
                <a:sym typeface="Symbol" charset="0"/>
              </a:rPr>
              <a:t>o</a:t>
            </a:r>
            <a:r>
              <a:rPr lang="en-CA" altLang="zh-CN" baseline="-25000" dirty="0">
                <a:latin typeface="Arial"/>
                <a:cs typeface="Arial"/>
                <a:sym typeface="Symbol" charset="0"/>
              </a:rPr>
              <a:t>1</a:t>
            </a:r>
            <a:r>
              <a:rPr lang="en-CA" altLang="zh-CN" dirty="0" smtClean="0">
                <a:latin typeface="Arial"/>
                <a:cs typeface="Arial"/>
                <a:sym typeface="Symbol" charset="0"/>
              </a:rPr>
              <a:t> </a:t>
            </a:r>
            <a:r>
              <a:rPr lang="en-CA" altLang="zh-CN" dirty="0">
                <a:latin typeface="Arial"/>
                <a:cs typeface="Arial"/>
                <a:sym typeface="Symbol" charset="0"/>
              </a:rPr>
              <a:t>[name:'Anna',</a:t>
            </a:r>
            <a:r>
              <a:rPr lang="en-CA" altLang="zh-CN" dirty="0" smtClean="0">
                <a:latin typeface="Arial"/>
                <a:cs typeface="Arial"/>
                <a:sym typeface="Symbol" charset="0"/>
              </a:rPr>
              <a:t>spouse:o</a:t>
            </a:r>
            <a:r>
              <a:rPr lang="en-CA" altLang="zh-CN" baseline="-25000" dirty="0">
                <a:latin typeface="Arial"/>
                <a:cs typeface="Arial"/>
                <a:sym typeface="Symbol" charset="0"/>
              </a:rPr>
              <a:t>2</a:t>
            </a:r>
            <a:r>
              <a:rPr lang="en-CA" altLang="zh-CN" dirty="0" smtClean="0">
                <a:latin typeface="Arial"/>
                <a:cs typeface="Arial"/>
                <a:sym typeface="Symbol" charset="0"/>
              </a:rPr>
              <a:t>]</a:t>
            </a:r>
            <a:endParaRPr lang="en-CA" altLang="zh-CN" dirty="0">
              <a:latin typeface="Arial"/>
              <a:cs typeface="Arial"/>
              <a:sym typeface="Symbol" charset="0"/>
            </a:endParaRPr>
          </a:p>
          <a:p>
            <a:pPr marL="457200" lvl="1" indent="0">
              <a:spcBef>
                <a:spcPts val="600"/>
              </a:spcBef>
              <a:buFontTx/>
              <a:buNone/>
            </a:pPr>
            <a:r>
              <a:rPr lang="en-CA" altLang="zh-CN" dirty="0" smtClean="0">
                <a:latin typeface="Arial"/>
                <a:cs typeface="Arial"/>
                <a:sym typeface="Symbol" charset="0"/>
              </a:rPr>
              <a:t>o</a:t>
            </a:r>
            <a:r>
              <a:rPr lang="en-CA" altLang="zh-CN" baseline="-25000" dirty="0">
                <a:latin typeface="Arial"/>
                <a:cs typeface="Arial"/>
                <a:sym typeface="Symbol" charset="0"/>
              </a:rPr>
              <a:t>2</a:t>
            </a:r>
            <a:r>
              <a:rPr lang="en-CA" altLang="zh-CN" dirty="0" smtClean="0">
                <a:latin typeface="Arial"/>
                <a:cs typeface="Arial"/>
                <a:sym typeface="Symbol" charset="0"/>
              </a:rPr>
              <a:t> </a:t>
            </a:r>
            <a:r>
              <a:rPr lang="en-CA" altLang="zh-CN" dirty="0">
                <a:latin typeface="Arial"/>
                <a:cs typeface="Arial"/>
                <a:sym typeface="Symbol" charset="0"/>
              </a:rPr>
              <a:t>[name:'John',</a:t>
            </a:r>
            <a:r>
              <a:rPr lang="en-CA" altLang="zh-CN" dirty="0" smtClean="0">
                <a:latin typeface="Arial"/>
                <a:cs typeface="Arial"/>
                <a:sym typeface="Symbol" charset="0"/>
              </a:rPr>
              <a:t>spouse:o</a:t>
            </a:r>
            <a:r>
              <a:rPr lang="en-CA" altLang="zh-CN" baseline="-25000" dirty="0">
                <a:latin typeface="Arial"/>
                <a:cs typeface="Arial"/>
                <a:sym typeface="Symbol" charset="0"/>
              </a:rPr>
              <a:t>1</a:t>
            </a:r>
            <a:r>
              <a:rPr lang="en-CA" altLang="zh-CN" dirty="0" smtClean="0">
                <a:latin typeface="Arial"/>
                <a:cs typeface="Arial"/>
                <a:sym typeface="Symbol" charset="0"/>
              </a:rPr>
              <a:t>]</a:t>
            </a:r>
            <a:endParaRPr lang="en-CA" altLang="zh-CN" dirty="0">
              <a:latin typeface="Arial"/>
              <a:cs typeface="Arial"/>
              <a:sym typeface="Symbol" charset="0"/>
            </a:endParaRPr>
          </a:p>
          <a:p>
            <a:pPr marL="57150" indent="0">
              <a:spcBef>
                <a:spcPts val="600"/>
              </a:spcBef>
              <a:buFont typeface="Wingdings" charset="0"/>
              <a:buNone/>
            </a:pPr>
            <a:r>
              <a:rPr lang="en-CA" altLang="zh-CN" sz="2600" dirty="0">
                <a:solidFill>
                  <a:srgbClr val="000066"/>
                </a:solidFill>
                <a:latin typeface="Arial"/>
                <a:cs typeface="Arial"/>
              </a:rPr>
              <a:t>ORDB</a:t>
            </a:r>
          </a:p>
          <a:p>
            <a:pPr marL="457200" lvl="1" indent="0">
              <a:spcBef>
                <a:spcPts val="600"/>
              </a:spcBef>
              <a:buFont typeface="Wingdings" charset="0"/>
              <a:buNone/>
            </a:pPr>
            <a:r>
              <a:rPr lang="en-US" altLang="zh-CN" dirty="0">
                <a:latin typeface="Arial"/>
                <a:cs typeface="Arial"/>
              </a:rPr>
              <a:t>create type </a:t>
            </a:r>
            <a:r>
              <a:rPr lang="en-US" altLang="zh-CN" dirty="0" err="1">
                <a:latin typeface="Arial"/>
                <a:cs typeface="Arial"/>
              </a:rPr>
              <a:t>person_t</a:t>
            </a:r>
            <a:r>
              <a:rPr lang="en-US" altLang="zh-CN" dirty="0">
                <a:latin typeface="Arial"/>
                <a:cs typeface="Arial"/>
              </a:rPr>
              <a:t> as object (</a:t>
            </a:r>
          </a:p>
          <a:p>
            <a:pPr marL="457200" lvl="1" indent="0">
              <a:spcBef>
                <a:spcPts val="600"/>
              </a:spcBef>
              <a:buFont typeface="Wingdings" charset="0"/>
              <a:buNone/>
            </a:pPr>
            <a:r>
              <a:rPr lang="en-US" altLang="zh-CN" dirty="0">
                <a:latin typeface="Arial"/>
                <a:cs typeface="Arial"/>
              </a:rPr>
              <a:t>name varchar2(10),</a:t>
            </a:r>
          </a:p>
          <a:p>
            <a:pPr marL="457200" lvl="1" indent="0">
              <a:spcBef>
                <a:spcPts val="600"/>
              </a:spcBef>
              <a:buFont typeface="Wingdings" charset="0"/>
              <a:buNone/>
            </a:pPr>
            <a:r>
              <a:rPr lang="en-US" altLang="zh-CN" dirty="0">
                <a:latin typeface="Arial"/>
                <a:cs typeface="Arial"/>
              </a:rPr>
              <a:t>spouse ref </a:t>
            </a:r>
            <a:r>
              <a:rPr lang="en-US" altLang="zh-CN" dirty="0" err="1">
                <a:latin typeface="Arial"/>
                <a:cs typeface="Arial"/>
              </a:rPr>
              <a:t>person_t</a:t>
            </a:r>
            <a:r>
              <a:rPr lang="en-US" altLang="zh-CN" dirty="0">
                <a:latin typeface="Arial"/>
                <a:cs typeface="Arial"/>
              </a:rPr>
              <a:t>);</a:t>
            </a:r>
          </a:p>
          <a:p>
            <a:pPr marL="457200" lvl="1" indent="0">
              <a:spcBef>
                <a:spcPts val="600"/>
              </a:spcBef>
              <a:buFont typeface="Wingdings" charset="0"/>
              <a:buNone/>
            </a:pPr>
            <a:r>
              <a:rPr lang="en-US" altLang="zh-CN" dirty="0">
                <a:latin typeface="Arial"/>
                <a:cs typeface="Arial"/>
              </a:rPr>
              <a:t>/</a:t>
            </a:r>
          </a:p>
          <a:p>
            <a:pPr marL="457200" lvl="1" indent="0">
              <a:spcBef>
                <a:spcPts val="600"/>
              </a:spcBef>
              <a:buFont typeface="Wingdings" charset="0"/>
              <a:buNone/>
            </a:pPr>
            <a:r>
              <a:rPr lang="en-US" altLang="zh-CN" dirty="0">
                <a:latin typeface="Arial"/>
                <a:cs typeface="Arial"/>
              </a:rPr>
              <a:t>create table person of </a:t>
            </a:r>
            <a:r>
              <a:rPr lang="en-US" altLang="zh-CN" dirty="0" err="1">
                <a:latin typeface="Arial"/>
                <a:cs typeface="Arial"/>
              </a:rPr>
              <a:t>person_t</a:t>
            </a:r>
            <a:r>
              <a:rPr lang="en-US" altLang="zh-CN" dirty="0">
                <a:latin typeface="Arial"/>
                <a:cs typeface="Arial"/>
              </a:rPr>
              <a:t>;</a:t>
            </a:r>
          </a:p>
          <a:p>
            <a:pPr marL="457200" lvl="1" indent="0">
              <a:buFont typeface="Wingdings" charset="0"/>
              <a:buNone/>
            </a:pPr>
            <a:endParaRPr lang="en-US" altLang="zh-CN" sz="2400" dirty="0">
              <a:latin typeface="Calibri" charset="0"/>
            </a:endParaRPr>
          </a:p>
        </p:txBody>
      </p:sp>
      <p:sp>
        <p:nvSpPr>
          <p:cNvPr id="28675" name="幻灯片编号占位符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cs typeface="宋体" charset="0"/>
              </a:defRPr>
            </a:lvl2pPr>
            <a:lvl3pPr marL="1143000" indent="-228600">
              <a:defRPr kumimoji="1" sz="3200">
                <a:solidFill>
                  <a:schemeClr val="tx1"/>
                </a:solidFill>
                <a:latin typeface="Times New Roman" charset="0"/>
                <a:ea typeface="宋体" charset="0"/>
                <a:cs typeface="宋体" charset="0"/>
              </a:defRPr>
            </a:lvl3pPr>
            <a:lvl4pPr marL="1600200" indent="-228600">
              <a:defRPr kumimoji="1" sz="3200">
                <a:solidFill>
                  <a:schemeClr val="tx1"/>
                </a:solidFill>
                <a:latin typeface="Times New Roman" charset="0"/>
                <a:ea typeface="宋体" charset="0"/>
                <a:cs typeface="宋体" charset="0"/>
              </a:defRPr>
            </a:lvl4pPr>
            <a:lvl5pPr marL="2057400" indent="-228600">
              <a:defRPr kumimoji="1" sz="3200">
                <a:solidFill>
                  <a:schemeClr val="tx1"/>
                </a:solidFill>
                <a:latin typeface="Times New Roman" charset="0"/>
                <a:ea typeface="宋体" charset="0"/>
                <a:cs typeface="宋体" charset="0"/>
              </a:defRPr>
            </a:lvl5pPr>
            <a:lvl6pPr marL="2514600" indent="-228600" algn="ctr" fontAlgn="base">
              <a:spcBef>
                <a:spcPct val="0"/>
              </a:spcBef>
              <a:spcAft>
                <a:spcPct val="0"/>
              </a:spcAft>
              <a:defRPr kumimoji="1" sz="3200">
                <a:solidFill>
                  <a:schemeClr val="tx1"/>
                </a:solidFill>
                <a:latin typeface="Times New Roman" charset="0"/>
                <a:ea typeface="宋体" charset="0"/>
                <a:cs typeface="宋体" charset="0"/>
              </a:defRPr>
            </a:lvl6pPr>
            <a:lvl7pPr marL="2971800" indent="-228600" algn="ctr" fontAlgn="base">
              <a:spcBef>
                <a:spcPct val="0"/>
              </a:spcBef>
              <a:spcAft>
                <a:spcPct val="0"/>
              </a:spcAft>
              <a:defRPr kumimoji="1" sz="3200">
                <a:solidFill>
                  <a:schemeClr val="tx1"/>
                </a:solidFill>
                <a:latin typeface="Times New Roman" charset="0"/>
                <a:ea typeface="宋体" charset="0"/>
                <a:cs typeface="宋体" charset="0"/>
              </a:defRPr>
            </a:lvl7pPr>
            <a:lvl8pPr marL="3429000" indent="-228600" algn="ctr" fontAlgn="base">
              <a:spcBef>
                <a:spcPct val="0"/>
              </a:spcBef>
              <a:spcAft>
                <a:spcPct val="0"/>
              </a:spcAft>
              <a:defRPr kumimoji="1" sz="3200">
                <a:solidFill>
                  <a:schemeClr val="tx1"/>
                </a:solidFill>
                <a:latin typeface="Times New Roman" charset="0"/>
                <a:ea typeface="宋体" charset="0"/>
                <a:cs typeface="宋体" charset="0"/>
              </a:defRPr>
            </a:lvl8pPr>
            <a:lvl9pPr marL="3886200" indent="-228600" algn="ctr" fontAlgn="base">
              <a:spcBef>
                <a:spcPct val="0"/>
              </a:spcBef>
              <a:spcAft>
                <a:spcPct val="0"/>
              </a:spcAft>
              <a:defRPr kumimoji="1" sz="3200">
                <a:solidFill>
                  <a:schemeClr val="tx1"/>
                </a:solidFill>
                <a:latin typeface="Times New Roman" charset="0"/>
                <a:ea typeface="宋体" charset="0"/>
                <a:cs typeface="宋体" charset="0"/>
              </a:defRPr>
            </a:lvl9pPr>
          </a:lstStyle>
          <a:p>
            <a:fld id="{781C9E91-90D4-944B-9AAA-91ECB12BD289}" type="slidenum">
              <a:rPr kumimoji="0" lang="en-US" altLang="zh-CN" sz="2000"/>
              <a:pPr/>
              <a:t>21</a:t>
            </a:fld>
            <a:endParaRPr kumimoji="0" lang="en-US" altLang="zh-CN" sz="2000"/>
          </a:p>
        </p:txBody>
      </p:sp>
      <p:sp>
        <p:nvSpPr>
          <p:cNvPr id="2" name="Title 1"/>
          <p:cNvSpPr>
            <a:spLocks noGrp="1"/>
          </p:cNvSpPr>
          <p:nvPr>
            <p:ph type="title"/>
          </p:nvPr>
        </p:nvSpPr>
        <p:spPr/>
        <p:txBody>
          <a:bodyPr/>
          <a:lstStyle/>
          <a:p>
            <a:r>
              <a:rPr lang="en-US" altLang="zh-CN" dirty="0">
                <a:latin typeface="Calibri" charset="0"/>
              </a:rPr>
              <a:t>Object Reference Examples: </a:t>
            </a:r>
            <a:r>
              <a:rPr lang="en-US" altLang="zh-CN" dirty="0" err="1">
                <a:latin typeface="Calibri" charset="0"/>
              </a:rPr>
              <a:t>personOR.sql</a:t>
            </a:r>
            <a:endParaRPr lang="en-US" dirty="0"/>
          </a:p>
        </p:txBody>
      </p:sp>
    </p:spTree>
    <p:extLst>
      <p:ext uri="{BB962C8B-B14F-4D97-AF65-F5344CB8AC3E}">
        <p14:creationId xmlns:p14="http://schemas.microsoft.com/office/powerpoint/2010/main" val="40143920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1"/>
          </p:nvPr>
        </p:nvSpPr>
        <p:spPr bwMode="auto">
          <a:xfrm>
            <a:off x="35496" y="808038"/>
            <a:ext cx="8294687" cy="5257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7150" indent="0">
              <a:spcBef>
                <a:spcPts val="600"/>
              </a:spcBef>
              <a:buFont typeface="Wingdings" charset="0"/>
              <a:buNone/>
            </a:pPr>
            <a:r>
              <a:rPr lang="en-CA" altLang="zh-CN" sz="2600" dirty="0">
                <a:solidFill>
                  <a:srgbClr val="000066"/>
                </a:solidFill>
                <a:latin typeface="Arial"/>
                <a:cs typeface="Arial"/>
              </a:rPr>
              <a:t>ODB</a:t>
            </a:r>
          </a:p>
          <a:p>
            <a:pPr marL="457200" lvl="1" indent="0">
              <a:spcBef>
                <a:spcPts val="600"/>
              </a:spcBef>
              <a:buFontTx/>
              <a:buNone/>
            </a:pPr>
            <a:r>
              <a:rPr lang="en-CA" altLang="zh-CN" dirty="0">
                <a:latin typeface="Arial"/>
                <a:cs typeface="Arial"/>
                <a:sym typeface="Symbol" charset="0"/>
              </a:rPr>
              <a:t>class person [name: string, spouse: person]</a:t>
            </a:r>
          </a:p>
          <a:p>
            <a:pPr marL="457200" lvl="1" indent="0">
              <a:spcBef>
                <a:spcPts val="600"/>
              </a:spcBef>
              <a:buFontTx/>
              <a:buNone/>
            </a:pPr>
            <a:r>
              <a:rPr lang="en-CA" altLang="zh-CN" dirty="0" smtClean="0">
                <a:latin typeface="Arial"/>
                <a:cs typeface="Arial"/>
                <a:sym typeface="Symbol" charset="0"/>
              </a:rPr>
              <a:t>o</a:t>
            </a:r>
            <a:r>
              <a:rPr lang="en-CA" altLang="zh-CN" baseline="-25000" dirty="0">
                <a:latin typeface="Arial"/>
                <a:cs typeface="Arial"/>
                <a:sym typeface="Symbol" charset="0"/>
              </a:rPr>
              <a:t>1</a:t>
            </a:r>
            <a:r>
              <a:rPr lang="en-CA" altLang="zh-CN" dirty="0" smtClean="0">
                <a:latin typeface="Arial"/>
                <a:cs typeface="Arial"/>
                <a:sym typeface="Symbol" charset="0"/>
              </a:rPr>
              <a:t> </a:t>
            </a:r>
            <a:r>
              <a:rPr lang="en-CA" altLang="zh-CN" dirty="0">
                <a:latin typeface="Arial"/>
                <a:cs typeface="Arial"/>
                <a:sym typeface="Symbol" charset="0"/>
              </a:rPr>
              <a:t>[name:'Anna',</a:t>
            </a:r>
            <a:r>
              <a:rPr lang="en-CA" altLang="zh-CN" dirty="0" smtClean="0">
                <a:latin typeface="Arial"/>
                <a:cs typeface="Arial"/>
                <a:sym typeface="Symbol" charset="0"/>
              </a:rPr>
              <a:t>spouse:o</a:t>
            </a:r>
            <a:r>
              <a:rPr lang="en-CA" altLang="zh-CN" baseline="-25000" dirty="0">
                <a:latin typeface="Arial"/>
                <a:cs typeface="Arial"/>
                <a:sym typeface="Symbol" charset="0"/>
              </a:rPr>
              <a:t>2</a:t>
            </a:r>
            <a:r>
              <a:rPr lang="en-CA" altLang="zh-CN" dirty="0" smtClean="0">
                <a:latin typeface="Arial"/>
                <a:cs typeface="Arial"/>
                <a:sym typeface="Symbol" charset="0"/>
              </a:rPr>
              <a:t>]</a:t>
            </a:r>
            <a:endParaRPr lang="en-CA" altLang="zh-CN" dirty="0">
              <a:latin typeface="Arial"/>
              <a:cs typeface="Arial"/>
              <a:sym typeface="Symbol" charset="0"/>
            </a:endParaRPr>
          </a:p>
          <a:p>
            <a:pPr marL="457200" lvl="1" indent="0">
              <a:spcBef>
                <a:spcPts val="600"/>
              </a:spcBef>
              <a:buFontTx/>
              <a:buNone/>
            </a:pPr>
            <a:r>
              <a:rPr lang="en-CA" altLang="zh-CN" dirty="0" smtClean="0">
                <a:latin typeface="Arial"/>
                <a:cs typeface="Arial"/>
                <a:sym typeface="Symbol" charset="0"/>
              </a:rPr>
              <a:t>o</a:t>
            </a:r>
            <a:r>
              <a:rPr lang="en-CA" altLang="zh-CN" baseline="-25000" dirty="0">
                <a:latin typeface="Arial"/>
                <a:cs typeface="Arial"/>
                <a:sym typeface="Symbol" charset="0"/>
              </a:rPr>
              <a:t>2</a:t>
            </a:r>
            <a:r>
              <a:rPr lang="en-CA" altLang="zh-CN" dirty="0" smtClean="0">
                <a:latin typeface="Arial"/>
                <a:cs typeface="Arial"/>
                <a:sym typeface="Symbol" charset="0"/>
              </a:rPr>
              <a:t> </a:t>
            </a:r>
            <a:r>
              <a:rPr lang="en-CA" altLang="zh-CN" dirty="0">
                <a:latin typeface="Arial"/>
                <a:cs typeface="Arial"/>
                <a:sym typeface="Symbol" charset="0"/>
              </a:rPr>
              <a:t>[name:'John',</a:t>
            </a:r>
            <a:r>
              <a:rPr lang="en-CA" altLang="zh-CN" dirty="0" smtClean="0">
                <a:latin typeface="Arial"/>
                <a:cs typeface="Arial"/>
                <a:sym typeface="Symbol" charset="0"/>
              </a:rPr>
              <a:t>spouse:o</a:t>
            </a:r>
            <a:r>
              <a:rPr lang="en-CA" altLang="zh-CN" baseline="-25000" dirty="0">
                <a:latin typeface="Arial"/>
                <a:cs typeface="Arial"/>
                <a:sym typeface="Symbol" charset="0"/>
              </a:rPr>
              <a:t>1</a:t>
            </a:r>
            <a:r>
              <a:rPr lang="en-CA" altLang="zh-CN" dirty="0" smtClean="0">
                <a:latin typeface="Arial"/>
                <a:cs typeface="Arial"/>
                <a:sym typeface="Symbol" charset="0"/>
              </a:rPr>
              <a:t>]</a:t>
            </a:r>
            <a:endParaRPr lang="en-CA" altLang="zh-CN" sz="3200" dirty="0">
              <a:latin typeface="Arial"/>
              <a:cs typeface="Arial"/>
              <a:sym typeface="Symbol" charset="0"/>
            </a:endParaRPr>
          </a:p>
          <a:p>
            <a:pPr marL="57150" indent="0">
              <a:spcBef>
                <a:spcPts val="600"/>
              </a:spcBef>
              <a:buFont typeface="Wingdings" charset="0"/>
              <a:buNone/>
            </a:pPr>
            <a:r>
              <a:rPr lang="en-CA" altLang="zh-CN" sz="2600" dirty="0">
                <a:solidFill>
                  <a:srgbClr val="000066"/>
                </a:solidFill>
                <a:latin typeface="Arial"/>
                <a:cs typeface="Arial"/>
              </a:rPr>
              <a:t>ORDB</a:t>
            </a:r>
            <a:r>
              <a:rPr lang="en-CA" altLang="zh-CN" dirty="0">
                <a:solidFill>
                  <a:srgbClr val="000066"/>
                </a:solidFill>
                <a:latin typeface="Arial"/>
                <a:cs typeface="Arial"/>
              </a:rPr>
              <a:t> </a:t>
            </a:r>
          </a:p>
          <a:p>
            <a:pPr marL="457200" lvl="1" indent="0">
              <a:spcBef>
                <a:spcPts val="600"/>
              </a:spcBef>
              <a:buFontTx/>
              <a:buNone/>
            </a:pPr>
            <a:r>
              <a:rPr lang="en-US" altLang="zh-CN" dirty="0">
                <a:latin typeface="Arial"/>
                <a:cs typeface="Arial"/>
              </a:rPr>
              <a:t>insert into person </a:t>
            </a:r>
          </a:p>
          <a:p>
            <a:pPr marL="457200" lvl="1" indent="0">
              <a:spcBef>
                <a:spcPts val="600"/>
              </a:spcBef>
              <a:buFontTx/>
              <a:buNone/>
            </a:pPr>
            <a:r>
              <a:rPr lang="en-US" altLang="zh-CN" dirty="0">
                <a:latin typeface="Arial"/>
                <a:cs typeface="Arial"/>
              </a:rPr>
              <a:t>values ('Anna', null);</a:t>
            </a:r>
          </a:p>
          <a:p>
            <a:pPr marL="457200" lvl="1" indent="0">
              <a:spcBef>
                <a:spcPts val="600"/>
              </a:spcBef>
              <a:buFontTx/>
              <a:buNone/>
            </a:pPr>
            <a:r>
              <a:rPr lang="en-US" altLang="zh-CN" dirty="0">
                <a:latin typeface="Arial"/>
                <a:cs typeface="Arial"/>
              </a:rPr>
              <a:t>insert into person </a:t>
            </a:r>
          </a:p>
          <a:p>
            <a:pPr marL="457200" lvl="1" indent="0">
              <a:spcBef>
                <a:spcPts val="600"/>
              </a:spcBef>
              <a:buFontTx/>
              <a:buNone/>
            </a:pPr>
            <a:r>
              <a:rPr lang="en-US" altLang="zh-CN" dirty="0">
                <a:latin typeface="Arial"/>
                <a:cs typeface="Arial"/>
              </a:rPr>
              <a:t>	select 'John', ref(p)</a:t>
            </a:r>
          </a:p>
          <a:p>
            <a:pPr marL="457200" lvl="1" indent="0">
              <a:spcBef>
                <a:spcPts val="600"/>
              </a:spcBef>
              <a:buFont typeface="Wingdings" charset="0"/>
              <a:buNone/>
            </a:pPr>
            <a:r>
              <a:rPr lang="en-US" altLang="zh-CN" dirty="0">
                <a:latin typeface="Arial"/>
                <a:cs typeface="Arial"/>
              </a:rPr>
              <a:t>	from   person p</a:t>
            </a:r>
          </a:p>
          <a:p>
            <a:pPr marL="457200" lvl="1" indent="0">
              <a:spcBef>
                <a:spcPts val="600"/>
              </a:spcBef>
              <a:buFont typeface="Wingdings" charset="0"/>
              <a:buNone/>
            </a:pPr>
            <a:r>
              <a:rPr lang="en-US" altLang="zh-CN" dirty="0">
                <a:latin typeface="Arial"/>
                <a:cs typeface="Arial"/>
              </a:rPr>
              <a:t>	where  name = 'Anna';</a:t>
            </a:r>
          </a:p>
          <a:p>
            <a:pPr marL="457200" lvl="1" indent="0">
              <a:buFont typeface="Wingdings" charset="0"/>
              <a:buNone/>
            </a:pPr>
            <a:endParaRPr lang="en-US" altLang="zh-CN" sz="2400" dirty="0">
              <a:latin typeface="Calibri" charset="0"/>
            </a:endParaRPr>
          </a:p>
        </p:txBody>
      </p:sp>
      <p:sp>
        <p:nvSpPr>
          <p:cNvPr id="2" name="矩形 1"/>
          <p:cNvSpPr>
            <a:spLocks noChangeArrowheads="1"/>
          </p:cNvSpPr>
          <p:nvPr/>
        </p:nvSpPr>
        <p:spPr bwMode="auto">
          <a:xfrm>
            <a:off x="4572000" y="3140968"/>
            <a:ext cx="4572000" cy="37548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l">
              <a:spcBef>
                <a:spcPts val="600"/>
              </a:spcBef>
            </a:pPr>
            <a:r>
              <a:rPr lang="en-US" altLang="zh-CN" sz="2600" dirty="0">
                <a:solidFill>
                  <a:srgbClr val="800000"/>
                </a:solidFill>
                <a:latin typeface="Arial"/>
                <a:cs typeface="Arial"/>
              </a:rPr>
              <a:t>update </a:t>
            </a:r>
            <a:r>
              <a:rPr lang="en-US" altLang="zh-CN" sz="2600" dirty="0" smtClean="0">
                <a:solidFill>
                  <a:srgbClr val="800000"/>
                </a:solidFill>
                <a:latin typeface="Arial"/>
                <a:cs typeface="Arial"/>
              </a:rPr>
              <a:t>person</a:t>
            </a:r>
            <a:endParaRPr lang="en-US" altLang="zh-CN" sz="2600" dirty="0">
              <a:solidFill>
                <a:srgbClr val="800000"/>
              </a:solidFill>
              <a:latin typeface="Arial"/>
              <a:cs typeface="Arial"/>
            </a:endParaRPr>
          </a:p>
          <a:p>
            <a:pPr algn="l">
              <a:spcBef>
                <a:spcPts val="600"/>
              </a:spcBef>
            </a:pPr>
            <a:r>
              <a:rPr lang="en-US" altLang="zh-CN" sz="2600" dirty="0">
                <a:solidFill>
                  <a:srgbClr val="800000"/>
                </a:solidFill>
                <a:latin typeface="Arial"/>
                <a:cs typeface="Arial"/>
              </a:rPr>
              <a:t>set spouse = (</a:t>
            </a:r>
          </a:p>
          <a:p>
            <a:pPr lvl="1" algn="l">
              <a:spcBef>
                <a:spcPts val="600"/>
              </a:spcBef>
            </a:pPr>
            <a:r>
              <a:rPr lang="en-US" altLang="zh-CN" sz="2600" dirty="0">
                <a:solidFill>
                  <a:srgbClr val="800000"/>
                </a:solidFill>
                <a:latin typeface="Arial"/>
                <a:cs typeface="Arial"/>
              </a:rPr>
              <a:t>select ref(p)</a:t>
            </a:r>
          </a:p>
          <a:p>
            <a:pPr lvl="1" algn="l">
              <a:spcBef>
                <a:spcPts val="600"/>
              </a:spcBef>
            </a:pPr>
            <a:r>
              <a:rPr lang="en-US" altLang="zh-CN" sz="2600" dirty="0">
                <a:solidFill>
                  <a:srgbClr val="800000"/>
                </a:solidFill>
                <a:latin typeface="Arial"/>
                <a:cs typeface="Arial"/>
              </a:rPr>
              <a:t>from   </a:t>
            </a:r>
            <a:r>
              <a:rPr lang="en-US" altLang="zh-CN" sz="2600" dirty="0" smtClean="0">
                <a:solidFill>
                  <a:srgbClr val="800000"/>
                </a:solidFill>
                <a:latin typeface="Arial"/>
                <a:cs typeface="Arial"/>
              </a:rPr>
              <a:t>person p</a:t>
            </a:r>
            <a:endParaRPr lang="en-US" altLang="zh-CN" sz="2600" dirty="0">
              <a:solidFill>
                <a:srgbClr val="800000"/>
              </a:solidFill>
              <a:latin typeface="Arial"/>
              <a:cs typeface="Arial"/>
            </a:endParaRPr>
          </a:p>
          <a:p>
            <a:pPr lvl="1" algn="l">
              <a:spcBef>
                <a:spcPts val="600"/>
              </a:spcBef>
            </a:pPr>
            <a:r>
              <a:rPr lang="en-US" altLang="zh-CN" sz="2600" dirty="0">
                <a:solidFill>
                  <a:srgbClr val="800000"/>
                </a:solidFill>
                <a:latin typeface="Arial"/>
                <a:cs typeface="Arial"/>
              </a:rPr>
              <a:t>where  </a:t>
            </a:r>
            <a:r>
              <a:rPr lang="en-US" altLang="zh-CN" sz="2600" dirty="0" err="1">
                <a:solidFill>
                  <a:srgbClr val="800000"/>
                </a:solidFill>
                <a:latin typeface="Arial"/>
                <a:cs typeface="Arial"/>
              </a:rPr>
              <a:t>p.name</a:t>
            </a:r>
            <a:r>
              <a:rPr lang="en-US" altLang="zh-CN" sz="2600" dirty="0">
                <a:solidFill>
                  <a:srgbClr val="800000"/>
                </a:solidFill>
                <a:latin typeface="Arial"/>
                <a:cs typeface="Arial"/>
              </a:rPr>
              <a:t> = 'John')</a:t>
            </a:r>
          </a:p>
          <a:p>
            <a:pPr algn="l">
              <a:spcBef>
                <a:spcPts val="600"/>
              </a:spcBef>
            </a:pPr>
            <a:r>
              <a:rPr lang="en-US" altLang="zh-CN" sz="2600" dirty="0">
                <a:solidFill>
                  <a:srgbClr val="800000"/>
                </a:solidFill>
                <a:latin typeface="Arial"/>
                <a:cs typeface="Arial"/>
              </a:rPr>
              <a:t>where  name = 'Anna';</a:t>
            </a:r>
          </a:p>
          <a:p>
            <a:pPr>
              <a:spcBef>
                <a:spcPts val="600"/>
              </a:spcBef>
            </a:pPr>
            <a:r>
              <a:rPr lang="en-US" altLang="zh-CN" sz="2600" dirty="0">
                <a:solidFill>
                  <a:srgbClr val="000066"/>
                </a:solidFill>
                <a:latin typeface="Arial"/>
                <a:cs typeface="Arial"/>
              </a:rPr>
              <a:t>Note: it is tedious to establish links in </a:t>
            </a:r>
            <a:r>
              <a:rPr lang="en-US" altLang="zh-CN" sz="2600" dirty="0" smtClean="0">
                <a:solidFill>
                  <a:srgbClr val="000066"/>
                </a:solidFill>
                <a:latin typeface="Arial"/>
                <a:cs typeface="Arial"/>
              </a:rPr>
              <a:t>ORDB</a:t>
            </a:r>
            <a:endParaRPr lang="en-US" altLang="zh-CN" sz="2600" dirty="0">
              <a:solidFill>
                <a:srgbClr val="C00000"/>
              </a:solidFill>
            </a:endParaRPr>
          </a:p>
        </p:txBody>
      </p:sp>
      <p:sp>
        <p:nvSpPr>
          <p:cNvPr id="29700" name="幻灯片编号占位符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cs typeface="宋体" charset="0"/>
              </a:defRPr>
            </a:lvl2pPr>
            <a:lvl3pPr marL="1143000" indent="-228600">
              <a:defRPr kumimoji="1" sz="3200">
                <a:solidFill>
                  <a:schemeClr val="tx1"/>
                </a:solidFill>
                <a:latin typeface="Times New Roman" charset="0"/>
                <a:ea typeface="宋体" charset="0"/>
                <a:cs typeface="宋体" charset="0"/>
              </a:defRPr>
            </a:lvl3pPr>
            <a:lvl4pPr marL="1600200" indent="-228600">
              <a:defRPr kumimoji="1" sz="3200">
                <a:solidFill>
                  <a:schemeClr val="tx1"/>
                </a:solidFill>
                <a:latin typeface="Times New Roman" charset="0"/>
                <a:ea typeface="宋体" charset="0"/>
                <a:cs typeface="宋体" charset="0"/>
              </a:defRPr>
            </a:lvl4pPr>
            <a:lvl5pPr marL="2057400" indent="-228600">
              <a:defRPr kumimoji="1" sz="3200">
                <a:solidFill>
                  <a:schemeClr val="tx1"/>
                </a:solidFill>
                <a:latin typeface="Times New Roman" charset="0"/>
                <a:ea typeface="宋体" charset="0"/>
                <a:cs typeface="宋体" charset="0"/>
              </a:defRPr>
            </a:lvl5pPr>
            <a:lvl6pPr marL="2514600" indent="-228600" algn="ctr" fontAlgn="base">
              <a:spcBef>
                <a:spcPct val="0"/>
              </a:spcBef>
              <a:spcAft>
                <a:spcPct val="0"/>
              </a:spcAft>
              <a:defRPr kumimoji="1" sz="3200">
                <a:solidFill>
                  <a:schemeClr val="tx1"/>
                </a:solidFill>
                <a:latin typeface="Times New Roman" charset="0"/>
                <a:ea typeface="宋体" charset="0"/>
                <a:cs typeface="宋体" charset="0"/>
              </a:defRPr>
            </a:lvl6pPr>
            <a:lvl7pPr marL="2971800" indent="-228600" algn="ctr" fontAlgn="base">
              <a:spcBef>
                <a:spcPct val="0"/>
              </a:spcBef>
              <a:spcAft>
                <a:spcPct val="0"/>
              </a:spcAft>
              <a:defRPr kumimoji="1" sz="3200">
                <a:solidFill>
                  <a:schemeClr val="tx1"/>
                </a:solidFill>
                <a:latin typeface="Times New Roman" charset="0"/>
                <a:ea typeface="宋体" charset="0"/>
                <a:cs typeface="宋体" charset="0"/>
              </a:defRPr>
            </a:lvl7pPr>
            <a:lvl8pPr marL="3429000" indent="-228600" algn="ctr" fontAlgn="base">
              <a:spcBef>
                <a:spcPct val="0"/>
              </a:spcBef>
              <a:spcAft>
                <a:spcPct val="0"/>
              </a:spcAft>
              <a:defRPr kumimoji="1" sz="3200">
                <a:solidFill>
                  <a:schemeClr val="tx1"/>
                </a:solidFill>
                <a:latin typeface="Times New Roman" charset="0"/>
                <a:ea typeface="宋体" charset="0"/>
                <a:cs typeface="宋体" charset="0"/>
              </a:defRPr>
            </a:lvl8pPr>
            <a:lvl9pPr marL="3886200" indent="-228600" algn="ctr" fontAlgn="base">
              <a:spcBef>
                <a:spcPct val="0"/>
              </a:spcBef>
              <a:spcAft>
                <a:spcPct val="0"/>
              </a:spcAft>
              <a:defRPr kumimoji="1" sz="3200">
                <a:solidFill>
                  <a:schemeClr val="tx1"/>
                </a:solidFill>
                <a:latin typeface="Times New Roman" charset="0"/>
                <a:ea typeface="宋体" charset="0"/>
                <a:cs typeface="宋体" charset="0"/>
              </a:defRPr>
            </a:lvl9pPr>
          </a:lstStyle>
          <a:p>
            <a:fld id="{8BDECF6B-4E78-4449-8822-E257A919233D}" type="slidenum">
              <a:rPr kumimoji="0" lang="en-US" altLang="zh-CN" sz="2000"/>
              <a:pPr/>
              <a:t>22</a:t>
            </a:fld>
            <a:endParaRPr kumimoji="0" lang="en-US" altLang="zh-CN" sz="2000"/>
          </a:p>
        </p:txBody>
      </p:sp>
      <p:sp>
        <p:nvSpPr>
          <p:cNvPr id="3" name="Title 2"/>
          <p:cNvSpPr>
            <a:spLocks noGrp="1"/>
          </p:cNvSpPr>
          <p:nvPr>
            <p:ph type="title"/>
          </p:nvPr>
        </p:nvSpPr>
        <p:spPr/>
        <p:txBody>
          <a:bodyPr/>
          <a:lstStyle/>
          <a:p>
            <a:r>
              <a:rPr lang="en-US" altLang="zh-CN" dirty="0">
                <a:latin typeface="Calibri" charset="0"/>
              </a:rPr>
              <a:t>Object Reference Examples: </a:t>
            </a:r>
            <a:r>
              <a:rPr lang="en-US" altLang="zh-CN" dirty="0" err="1">
                <a:latin typeface="Calibri" charset="0"/>
              </a:rPr>
              <a:t>personOR.sql</a:t>
            </a:r>
            <a:endParaRPr lang="en-US" dirty="0"/>
          </a:p>
        </p:txBody>
      </p:sp>
    </p:spTree>
    <p:extLst>
      <p:ext uri="{BB962C8B-B14F-4D97-AF65-F5344CB8AC3E}">
        <p14:creationId xmlns:p14="http://schemas.microsoft.com/office/powerpoint/2010/main" val="174251598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8195">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19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幻灯片编号占位符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cs typeface="宋体" charset="0"/>
              </a:defRPr>
            </a:lvl2pPr>
            <a:lvl3pPr marL="1143000" indent="-228600">
              <a:defRPr kumimoji="1" sz="3200">
                <a:solidFill>
                  <a:schemeClr val="tx1"/>
                </a:solidFill>
                <a:latin typeface="Times New Roman" charset="0"/>
                <a:ea typeface="宋体" charset="0"/>
                <a:cs typeface="宋体" charset="0"/>
              </a:defRPr>
            </a:lvl3pPr>
            <a:lvl4pPr marL="1600200" indent="-228600">
              <a:defRPr kumimoji="1" sz="3200">
                <a:solidFill>
                  <a:schemeClr val="tx1"/>
                </a:solidFill>
                <a:latin typeface="Times New Roman" charset="0"/>
                <a:ea typeface="宋体" charset="0"/>
                <a:cs typeface="宋体" charset="0"/>
              </a:defRPr>
            </a:lvl4pPr>
            <a:lvl5pPr marL="2057400" indent="-228600">
              <a:defRPr kumimoji="1" sz="3200">
                <a:solidFill>
                  <a:schemeClr val="tx1"/>
                </a:solidFill>
                <a:latin typeface="Times New Roman" charset="0"/>
                <a:ea typeface="宋体" charset="0"/>
                <a:cs typeface="宋体" charset="0"/>
              </a:defRPr>
            </a:lvl5pPr>
            <a:lvl6pPr marL="2514600" indent="-228600" algn="ctr" fontAlgn="base">
              <a:spcBef>
                <a:spcPct val="0"/>
              </a:spcBef>
              <a:spcAft>
                <a:spcPct val="0"/>
              </a:spcAft>
              <a:defRPr kumimoji="1" sz="3200">
                <a:solidFill>
                  <a:schemeClr val="tx1"/>
                </a:solidFill>
                <a:latin typeface="Times New Roman" charset="0"/>
                <a:ea typeface="宋体" charset="0"/>
                <a:cs typeface="宋体" charset="0"/>
              </a:defRPr>
            </a:lvl6pPr>
            <a:lvl7pPr marL="2971800" indent="-228600" algn="ctr" fontAlgn="base">
              <a:spcBef>
                <a:spcPct val="0"/>
              </a:spcBef>
              <a:spcAft>
                <a:spcPct val="0"/>
              </a:spcAft>
              <a:defRPr kumimoji="1" sz="3200">
                <a:solidFill>
                  <a:schemeClr val="tx1"/>
                </a:solidFill>
                <a:latin typeface="Times New Roman" charset="0"/>
                <a:ea typeface="宋体" charset="0"/>
                <a:cs typeface="宋体" charset="0"/>
              </a:defRPr>
            </a:lvl7pPr>
            <a:lvl8pPr marL="3429000" indent="-228600" algn="ctr" fontAlgn="base">
              <a:spcBef>
                <a:spcPct val="0"/>
              </a:spcBef>
              <a:spcAft>
                <a:spcPct val="0"/>
              </a:spcAft>
              <a:defRPr kumimoji="1" sz="3200">
                <a:solidFill>
                  <a:schemeClr val="tx1"/>
                </a:solidFill>
                <a:latin typeface="Times New Roman" charset="0"/>
                <a:ea typeface="宋体" charset="0"/>
                <a:cs typeface="宋体" charset="0"/>
              </a:defRPr>
            </a:lvl8pPr>
            <a:lvl9pPr marL="3886200" indent="-228600" algn="ctr" fontAlgn="base">
              <a:spcBef>
                <a:spcPct val="0"/>
              </a:spcBef>
              <a:spcAft>
                <a:spcPct val="0"/>
              </a:spcAft>
              <a:defRPr kumimoji="1" sz="3200">
                <a:solidFill>
                  <a:schemeClr val="tx1"/>
                </a:solidFill>
                <a:latin typeface="Times New Roman" charset="0"/>
                <a:ea typeface="宋体" charset="0"/>
                <a:cs typeface="宋体" charset="0"/>
              </a:defRPr>
            </a:lvl9pPr>
          </a:lstStyle>
          <a:p>
            <a:fld id="{96C6576F-8B2C-CE4D-9C1E-C40BC4D99BF6}" type="slidenum">
              <a:rPr kumimoji="0" lang="en-US" altLang="zh-CN" sz="2000"/>
              <a:pPr/>
              <a:t>23</a:t>
            </a:fld>
            <a:endParaRPr kumimoji="0" lang="en-US" altLang="zh-CN" sz="2000"/>
          </a:p>
        </p:txBody>
      </p:sp>
      <p:sp>
        <p:nvSpPr>
          <p:cNvPr id="14" name="Rectangle 13"/>
          <p:cNvSpPr/>
          <p:nvPr/>
        </p:nvSpPr>
        <p:spPr>
          <a:xfrm>
            <a:off x="3577603" y="4943447"/>
            <a:ext cx="1042548" cy="523220"/>
          </a:xfrm>
          <a:prstGeom prst="rect">
            <a:avLst/>
          </a:prstGeom>
        </p:spPr>
        <p:txBody>
          <a:bodyPr wrap="none">
            <a:spAutoFit/>
          </a:bodyPr>
          <a:lstStyle/>
          <a:p>
            <a:r>
              <a:rPr kumimoji="1" lang="en-US" altLang="zh-CN" sz="2800" dirty="0">
                <a:solidFill>
                  <a:srgbClr val="800000"/>
                </a:solidFill>
              </a:rPr>
              <a:t>ref</a:t>
            </a:r>
            <a:r>
              <a:rPr kumimoji="1" lang="en-US" altLang="zh-CN" sz="2800" dirty="0" smtClean="0">
                <a:solidFill>
                  <a:srgbClr val="800000"/>
                </a:solidFill>
              </a:rPr>
              <a:t>(p)</a:t>
            </a:r>
            <a:endParaRPr lang="zh-CN" altLang="en-US" sz="2800" dirty="0"/>
          </a:p>
        </p:txBody>
      </p:sp>
      <p:sp>
        <p:nvSpPr>
          <p:cNvPr id="25" name="Rectangle 24"/>
          <p:cNvSpPr/>
          <p:nvPr/>
        </p:nvSpPr>
        <p:spPr>
          <a:xfrm>
            <a:off x="4517415" y="4922004"/>
            <a:ext cx="1494745" cy="523220"/>
          </a:xfrm>
          <a:prstGeom prst="rect">
            <a:avLst/>
          </a:prstGeom>
        </p:spPr>
        <p:txBody>
          <a:bodyPr wrap="none">
            <a:spAutoFit/>
          </a:bodyPr>
          <a:lstStyle/>
          <a:p>
            <a:r>
              <a:rPr kumimoji="1" lang="en-US" altLang="zh-CN" sz="2800" dirty="0" smtClean="0">
                <a:solidFill>
                  <a:srgbClr val="800000"/>
                </a:solidFill>
              </a:rPr>
              <a:t>value(p)</a:t>
            </a:r>
            <a:endParaRPr lang="zh-CN" alt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927025307"/>
              </p:ext>
            </p:extLst>
          </p:nvPr>
        </p:nvGraphicFramePr>
        <p:xfrm>
          <a:off x="4211960" y="973336"/>
          <a:ext cx="3384376" cy="1879600"/>
        </p:xfrm>
        <a:graphic>
          <a:graphicData uri="http://schemas.openxmlformats.org/drawingml/2006/table">
            <a:tbl>
              <a:tblPr/>
              <a:tblGrid>
                <a:gridCol w="758205"/>
                <a:gridCol w="1228913"/>
                <a:gridCol w="1397258"/>
              </a:tblGrid>
              <a:tr h="342900">
                <a:tc>
                  <a:txBody>
                    <a:bodyPr/>
                    <a:lstStyle/>
                    <a:p>
                      <a:pPr algn="r" fontAlgn="b"/>
                      <a:r>
                        <a:rPr lang="zh-CN" altLang="en-US" sz="2800" b="0" i="0" u="none" strike="noStrike" dirty="0">
                          <a:solidFill>
                            <a:srgbClr val="000000"/>
                          </a:solidFill>
                          <a:effectLst/>
                          <a:latin typeface="Times New Roman"/>
                        </a:rPr>
                        <a:t>　</a:t>
                      </a:r>
                    </a:p>
                  </a:txBody>
                  <a:tcPr marL="12700" marR="12700" marT="12700" marB="0" anchor="b">
                    <a:lnL>
                      <a:noFill/>
                    </a:lnL>
                    <a:lnR>
                      <a:noFill/>
                    </a:lnR>
                    <a:lnT>
                      <a:noFill/>
                    </a:lnT>
                    <a:lnB>
                      <a:noFill/>
                    </a:lnB>
                    <a:solidFill>
                      <a:srgbClr val="FFFFFF"/>
                    </a:solidFill>
                  </a:tcPr>
                </a:tc>
                <a:tc>
                  <a:txBody>
                    <a:bodyPr/>
                    <a:lstStyle/>
                    <a:p>
                      <a:pPr algn="l" fontAlgn="b"/>
                      <a:r>
                        <a:rPr lang="en-US" sz="2800" b="1" i="0" u="none" strike="noStrike" dirty="0">
                          <a:solidFill>
                            <a:srgbClr val="000000"/>
                          </a:solidFill>
                          <a:effectLst/>
                          <a:latin typeface="Times New Roman"/>
                        </a:rPr>
                        <a:t>Person</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2800" b="0" i="0" u="none" strike="noStrike" dirty="0">
                          <a:solidFill>
                            <a:srgbClr val="000000"/>
                          </a:solidFill>
                          <a:effectLst/>
                          <a:latin typeface="Times New Roman"/>
                        </a:rPr>
                        <a:t>　</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42900">
                <a:tc>
                  <a:txBody>
                    <a:bodyPr/>
                    <a:lstStyle/>
                    <a:p>
                      <a:pPr algn="r" fontAlgn="b"/>
                      <a:r>
                        <a:rPr lang="zh-CN" altLang="en-US" sz="2800" b="0" i="0" u="none" strike="noStrike">
                          <a:solidFill>
                            <a:srgbClr val="000000"/>
                          </a:solidFill>
                          <a:effectLst/>
                          <a:latin typeface="Times New Roman"/>
                        </a:rPr>
                        <a:t>　</a:t>
                      </a:r>
                    </a:p>
                  </a:txBody>
                  <a:tcPr marL="12700" marR="12700" marT="12700" marB="0" anchor="b">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2800" b="0" i="0" u="none" strike="noStrike" dirty="0">
                          <a:solidFill>
                            <a:srgbClr val="000000"/>
                          </a:solidFill>
                          <a:effectLst/>
                          <a:latin typeface="Times New Roman"/>
                        </a:rPr>
                        <a:t>Name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800" b="0" i="0" u="none" strike="noStrike" dirty="0">
                          <a:solidFill>
                            <a:srgbClr val="000000"/>
                          </a:solidFill>
                          <a:effectLst/>
                          <a:latin typeface="Times New Roman"/>
                        </a:rPr>
                        <a:t>Spouse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r h="406400">
                <a:tc>
                  <a:txBody>
                    <a:bodyPr/>
                    <a:lstStyle/>
                    <a:p>
                      <a:pPr algn="ctr" fontAlgn="ctr"/>
                      <a:r>
                        <a:rPr lang="en-US" altLang="zh-CN" sz="2800" b="0" i="0" u="none" strike="noStrike" dirty="0" smtClean="0">
                          <a:solidFill>
                            <a:srgbClr val="000000"/>
                          </a:solidFill>
                          <a:effectLst/>
                          <a:latin typeface="Times New Roman"/>
                        </a:rPr>
                        <a:t>o</a:t>
                      </a:r>
                      <a:r>
                        <a:rPr lang="en-US" altLang="zh-CN" sz="3200" b="0" i="0" u="none" strike="noStrike" baseline="-25000" dirty="0" smtClean="0">
                          <a:solidFill>
                            <a:srgbClr val="000000"/>
                          </a:solidFill>
                          <a:effectLst/>
                          <a:latin typeface="Times New Roman"/>
                        </a:rPr>
                        <a:t>1</a:t>
                      </a:r>
                      <a:endParaRPr lang="zh-CN" altLang="en-US" sz="2800" b="0" i="0" u="none" strike="noStrike" dirty="0">
                        <a:solidFill>
                          <a:srgbClr val="000000"/>
                        </a:solidFill>
                        <a:effectLst/>
                        <a:latin typeface="Times New Roman"/>
                      </a:endParaRPr>
                    </a:p>
                  </a:txBody>
                  <a:tcPr marL="12700" marR="12700" marT="12700" marB="0">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800" b="0" i="0" u="none" strike="noStrike" dirty="0">
                          <a:solidFill>
                            <a:srgbClr val="000000"/>
                          </a:solidFill>
                          <a:effectLst/>
                          <a:latin typeface="Times New Roman"/>
                        </a:rPr>
                        <a:t>Anna</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it-IT" sz="2800" b="0" i="0" u="none" strike="noStrike" dirty="0">
                          <a:solidFill>
                            <a:srgbClr val="000000"/>
                          </a:solidFill>
                          <a:effectLst/>
                          <a:latin typeface="Times New Roman"/>
                        </a:rPr>
                        <a:t>o</a:t>
                      </a:r>
                      <a:r>
                        <a:rPr lang="it-IT" sz="2800" b="0" i="0" u="none" strike="noStrike" baseline="-25000" dirty="0">
                          <a:solidFill>
                            <a:srgbClr val="000000"/>
                          </a:solidFill>
                          <a:effectLst/>
                          <a:latin typeface="Times New Roman"/>
                        </a:rPr>
                        <a:t>2</a:t>
                      </a:r>
                      <a:endParaRPr lang="it-IT" sz="2800" b="0" i="0" u="none" strike="noStrike" dirty="0">
                        <a:solidFill>
                          <a:srgbClr val="000000"/>
                        </a:solidFill>
                        <a:effectLst/>
                        <a:latin typeface="Times New Roman"/>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06400">
                <a:tc>
                  <a:txBody>
                    <a:bodyPr/>
                    <a:lstStyle/>
                    <a:p>
                      <a:pPr algn="ctr" fontAlgn="ctr"/>
                      <a:r>
                        <a:rPr lang="it-IT" altLang="zh-CN" sz="2800" b="0" i="0" u="none" strike="noStrike" dirty="0" smtClean="0">
                          <a:solidFill>
                            <a:srgbClr val="000000"/>
                          </a:solidFill>
                          <a:effectLst/>
                          <a:latin typeface="Times New Roman"/>
                        </a:rPr>
                        <a:t>o</a:t>
                      </a:r>
                      <a:r>
                        <a:rPr lang="it-IT" altLang="zh-CN" sz="3200" b="0" i="0" u="none" strike="noStrike" baseline="-25000" dirty="0" smtClean="0">
                          <a:solidFill>
                            <a:srgbClr val="000000"/>
                          </a:solidFill>
                          <a:effectLst/>
                          <a:latin typeface="Times New Roman"/>
                        </a:rPr>
                        <a:t>2</a:t>
                      </a:r>
                      <a:endParaRPr lang="it-IT" altLang="zh-CN" sz="2800" b="0" i="0" u="none" strike="noStrike" dirty="0">
                        <a:solidFill>
                          <a:srgbClr val="000000"/>
                        </a:solidFill>
                        <a:effectLst/>
                        <a:latin typeface="Times New Roman"/>
                      </a:endParaRPr>
                    </a:p>
                  </a:txBody>
                  <a:tcPr marL="12700" marR="12700" marT="12700" marB="0">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800" b="0" i="0" u="none" strike="noStrike">
                          <a:solidFill>
                            <a:srgbClr val="000000"/>
                          </a:solidFill>
                          <a:effectLst/>
                          <a:latin typeface="Times New Roman"/>
                        </a:rPr>
                        <a:t>John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2800" b="0" i="0" u="none" strike="noStrike" dirty="0">
                          <a:solidFill>
                            <a:srgbClr val="000000"/>
                          </a:solidFill>
                          <a:effectLst/>
                          <a:latin typeface="Times New Roman"/>
                        </a:rPr>
                        <a:t>o</a:t>
                      </a:r>
                      <a:r>
                        <a:rPr lang="en-US" altLang="zh-CN" sz="2800" b="0" i="0" u="none" strike="noStrike" baseline="-25000" dirty="0">
                          <a:solidFill>
                            <a:srgbClr val="000000"/>
                          </a:solidFill>
                          <a:effectLst/>
                          <a:latin typeface="Times New Roman"/>
                        </a:rPr>
                        <a:t>1</a:t>
                      </a:r>
                      <a:endParaRPr lang="zh-CN" altLang="en-US" sz="2800" b="0" i="0" u="none" strike="noStrike" dirty="0">
                        <a:solidFill>
                          <a:srgbClr val="000000"/>
                        </a:solidFill>
                        <a:effectLst/>
                        <a:latin typeface="Times New Roman"/>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
        <p:nvSpPr>
          <p:cNvPr id="7" name="Rectangle 6"/>
          <p:cNvSpPr/>
          <p:nvPr/>
        </p:nvSpPr>
        <p:spPr>
          <a:xfrm>
            <a:off x="107504" y="1010626"/>
            <a:ext cx="4572000" cy="5370702"/>
          </a:xfrm>
          <a:prstGeom prst="rect">
            <a:avLst/>
          </a:prstGeom>
        </p:spPr>
        <p:txBody>
          <a:bodyPr>
            <a:spAutoFit/>
          </a:bodyPr>
          <a:lstStyle/>
          <a:p>
            <a:pPr>
              <a:spcBef>
                <a:spcPts val="0"/>
              </a:spcBef>
              <a:spcAft>
                <a:spcPts val="600"/>
              </a:spcAft>
            </a:pPr>
            <a:r>
              <a:rPr lang="en-US" altLang="zh-CN" sz="2800" dirty="0">
                <a:solidFill>
                  <a:srgbClr val="000090"/>
                </a:solidFill>
                <a:cs typeface="Arial"/>
              </a:rPr>
              <a:t>Functions for Objects</a:t>
            </a:r>
          </a:p>
          <a:p>
            <a:pPr>
              <a:spcBef>
                <a:spcPts val="0"/>
              </a:spcBef>
              <a:spcAft>
                <a:spcPts val="600"/>
              </a:spcAft>
            </a:pPr>
            <a:r>
              <a:rPr kumimoji="1" lang="en-US" altLang="zh-CN" sz="2800" dirty="0">
                <a:solidFill>
                  <a:srgbClr val="800000"/>
                </a:solidFill>
              </a:rPr>
              <a:t>ref():      </a:t>
            </a:r>
          </a:p>
          <a:p>
            <a:pPr>
              <a:spcBef>
                <a:spcPts val="0"/>
              </a:spcBef>
              <a:spcAft>
                <a:spcPts val="600"/>
              </a:spcAft>
            </a:pPr>
            <a:r>
              <a:rPr kumimoji="1" lang="en-US" altLang="zh-CN" sz="2800" dirty="0">
                <a:solidFill>
                  <a:srgbClr val="800000"/>
                </a:solidFill>
              </a:rPr>
              <a:t>value():</a:t>
            </a:r>
          </a:p>
          <a:p>
            <a:pPr>
              <a:spcBef>
                <a:spcPts val="0"/>
              </a:spcBef>
              <a:spcAft>
                <a:spcPts val="600"/>
              </a:spcAft>
            </a:pPr>
            <a:r>
              <a:rPr kumimoji="1" lang="en-US" altLang="zh-CN" sz="2800" dirty="0" err="1">
                <a:solidFill>
                  <a:srgbClr val="800000"/>
                </a:solidFill>
              </a:rPr>
              <a:t>deref</a:t>
            </a:r>
            <a:r>
              <a:rPr kumimoji="1" lang="en-US" altLang="zh-CN" sz="2800" dirty="0">
                <a:solidFill>
                  <a:srgbClr val="800000"/>
                </a:solidFill>
              </a:rPr>
              <a:t>()</a:t>
            </a:r>
            <a:r>
              <a:rPr kumimoji="1" lang="en-US" altLang="zh-CN" sz="2800" dirty="0" smtClean="0">
                <a:solidFill>
                  <a:srgbClr val="800000"/>
                </a:solidFill>
              </a:rPr>
              <a:t>:</a:t>
            </a:r>
          </a:p>
          <a:p>
            <a:pPr>
              <a:spcBef>
                <a:spcPts val="0"/>
              </a:spcBef>
              <a:spcAft>
                <a:spcPts val="600"/>
              </a:spcAft>
            </a:pPr>
            <a:endParaRPr kumimoji="1" lang="en-US" altLang="zh-CN" sz="2800" dirty="0">
              <a:solidFill>
                <a:srgbClr val="800000"/>
              </a:solidFill>
            </a:endParaRPr>
          </a:p>
          <a:p>
            <a:pPr>
              <a:spcBef>
                <a:spcPts val="0"/>
              </a:spcBef>
              <a:spcAft>
                <a:spcPts val="600"/>
              </a:spcAft>
            </a:pPr>
            <a:endParaRPr kumimoji="1" lang="en-US" altLang="zh-CN" sz="2800" dirty="0" smtClean="0">
              <a:solidFill>
                <a:srgbClr val="800000"/>
              </a:solidFill>
            </a:endParaRPr>
          </a:p>
          <a:p>
            <a:pPr>
              <a:spcBef>
                <a:spcPts val="0"/>
              </a:spcBef>
              <a:spcAft>
                <a:spcPts val="600"/>
              </a:spcAft>
            </a:pPr>
            <a:endParaRPr kumimoji="1" lang="en-US" altLang="zh-CN" sz="2800" dirty="0" smtClean="0">
              <a:solidFill>
                <a:srgbClr val="800000"/>
              </a:solidFill>
            </a:endParaRPr>
          </a:p>
          <a:p>
            <a:r>
              <a:rPr lang="en-US" altLang="zh-CN" sz="2800" dirty="0">
                <a:solidFill>
                  <a:srgbClr val="000090"/>
                </a:solidFill>
              </a:rPr>
              <a:t>Objects in Person</a:t>
            </a:r>
          </a:p>
          <a:p>
            <a:r>
              <a:rPr kumimoji="1" lang="en-US" altLang="zh-CN" sz="2800" dirty="0">
                <a:solidFill>
                  <a:srgbClr val="800000"/>
                </a:solidFill>
              </a:rPr>
              <a:t>select     </a:t>
            </a:r>
            <a:r>
              <a:rPr kumimoji="1" lang="is-IS" altLang="zh-CN" sz="2800" dirty="0">
                <a:solidFill>
                  <a:srgbClr val="800000"/>
                </a:solidFill>
              </a:rPr>
              <a:t>…</a:t>
            </a:r>
            <a:endParaRPr kumimoji="1" lang="en-US" altLang="zh-CN" sz="2800" dirty="0">
              <a:solidFill>
                <a:srgbClr val="800000"/>
              </a:solidFill>
            </a:endParaRPr>
          </a:p>
          <a:p>
            <a:r>
              <a:rPr kumimoji="1" lang="en-US" altLang="zh-CN" sz="2800" dirty="0">
                <a:solidFill>
                  <a:srgbClr val="800000"/>
                </a:solidFill>
              </a:rPr>
              <a:t>from       Person p</a:t>
            </a:r>
          </a:p>
          <a:p>
            <a:r>
              <a:rPr kumimoji="1" lang="en-US" altLang="zh-CN" sz="2800" dirty="0">
                <a:solidFill>
                  <a:srgbClr val="800000"/>
                </a:solidFill>
              </a:rPr>
              <a:t>where    </a:t>
            </a:r>
            <a:r>
              <a:rPr kumimoji="1" lang="en-US" altLang="zh-CN" sz="2800" dirty="0" err="1">
                <a:solidFill>
                  <a:srgbClr val="800000"/>
                </a:solidFill>
              </a:rPr>
              <a:t>p.name</a:t>
            </a:r>
            <a:r>
              <a:rPr kumimoji="1" lang="en-US" altLang="zh-CN" sz="2800" dirty="0">
                <a:solidFill>
                  <a:srgbClr val="800000"/>
                </a:solidFill>
              </a:rPr>
              <a:t>=</a:t>
            </a:r>
            <a:r>
              <a:rPr lang="en-US" altLang="zh-CN" sz="2800" dirty="0">
                <a:solidFill>
                  <a:srgbClr val="800000"/>
                </a:solidFill>
                <a:cs typeface="Arial"/>
              </a:rPr>
              <a:t>'</a:t>
            </a:r>
            <a:r>
              <a:rPr kumimoji="1" lang="en-US" altLang="zh-CN" sz="2800" dirty="0" smtClean="0">
                <a:solidFill>
                  <a:srgbClr val="800000"/>
                </a:solidFill>
              </a:rPr>
              <a:t>John</a:t>
            </a:r>
            <a:r>
              <a:rPr lang="en-US" altLang="zh-CN" sz="2800" dirty="0" smtClean="0">
                <a:solidFill>
                  <a:srgbClr val="800000"/>
                </a:solidFill>
                <a:cs typeface="Arial"/>
              </a:rPr>
              <a:t>’</a:t>
            </a:r>
            <a:endParaRPr kumimoji="1" lang="en-US" altLang="zh-CN" sz="2800" dirty="0">
              <a:solidFill>
                <a:srgbClr val="800000"/>
              </a:solidFill>
            </a:endParaRPr>
          </a:p>
        </p:txBody>
      </p:sp>
      <p:sp>
        <p:nvSpPr>
          <p:cNvPr id="28" name="Right Arrow 27"/>
          <p:cNvSpPr/>
          <p:nvPr/>
        </p:nvSpPr>
        <p:spPr bwMode="auto">
          <a:xfrm>
            <a:off x="2699792" y="1715617"/>
            <a:ext cx="504056" cy="144016"/>
          </a:xfrm>
          <a:prstGeom prst="rightArrow">
            <a:avLst/>
          </a:prstGeom>
          <a:blipFill dpi="0" rotWithShape="0">
            <a:blip r:embed="rId2"/>
            <a:srcRect/>
            <a:tile tx="0" ty="0" sx="100000" sy="100000" flip="none" algn="tl"/>
          </a:blipFill>
          <a:ln w="9525" cap="flat" cmpd="sng" algn="ctr">
            <a:solidFill>
              <a:srgbClr val="8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charset="0"/>
            </a:endParaRPr>
          </a:p>
        </p:txBody>
      </p:sp>
      <p:sp>
        <p:nvSpPr>
          <p:cNvPr id="29" name="Right Arrow 28"/>
          <p:cNvSpPr/>
          <p:nvPr/>
        </p:nvSpPr>
        <p:spPr bwMode="auto">
          <a:xfrm>
            <a:off x="2699792" y="2219673"/>
            <a:ext cx="504056" cy="144016"/>
          </a:xfrm>
          <a:prstGeom prst="rightArrow">
            <a:avLst/>
          </a:prstGeom>
          <a:blipFill dpi="0" rotWithShape="0">
            <a:blip r:embed="rId2"/>
            <a:srcRect/>
            <a:tile tx="0" ty="0" sx="100000" sy="100000" flip="none" algn="tl"/>
          </a:blipFill>
          <a:ln w="9525" cap="flat" cmpd="sng" algn="ctr">
            <a:solidFill>
              <a:srgbClr val="8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charset="0"/>
            </a:endParaRPr>
          </a:p>
        </p:txBody>
      </p:sp>
      <p:sp>
        <p:nvSpPr>
          <p:cNvPr id="30" name="Right Arrow 29"/>
          <p:cNvSpPr/>
          <p:nvPr/>
        </p:nvSpPr>
        <p:spPr bwMode="auto">
          <a:xfrm>
            <a:off x="2699792" y="2723729"/>
            <a:ext cx="504056" cy="144016"/>
          </a:xfrm>
          <a:prstGeom prst="rightArrow">
            <a:avLst/>
          </a:prstGeom>
          <a:blipFill dpi="0" rotWithShape="0">
            <a:blip r:embed="rId2"/>
            <a:srcRect/>
            <a:tile tx="0" ty="0" sx="100000" sy="100000" flip="none" algn="tl"/>
          </a:blipFill>
          <a:ln w="9525" cap="flat" cmpd="sng" algn="ctr">
            <a:solidFill>
              <a:srgbClr val="8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charset="0"/>
            </a:endParaRPr>
          </a:p>
        </p:txBody>
      </p:sp>
      <p:sp>
        <p:nvSpPr>
          <p:cNvPr id="31" name="Rectangle 30"/>
          <p:cNvSpPr/>
          <p:nvPr/>
        </p:nvSpPr>
        <p:spPr>
          <a:xfrm>
            <a:off x="1619672" y="1484784"/>
            <a:ext cx="2200242" cy="523220"/>
          </a:xfrm>
          <a:prstGeom prst="rect">
            <a:avLst/>
          </a:prstGeom>
        </p:spPr>
        <p:txBody>
          <a:bodyPr wrap="none">
            <a:spAutoFit/>
          </a:bodyPr>
          <a:lstStyle/>
          <a:p>
            <a:r>
              <a:rPr kumimoji="1" lang="en-US" altLang="zh-CN" sz="2800" dirty="0">
                <a:solidFill>
                  <a:srgbClr val="800000"/>
                </a:solidFill>
              </a:rPr>
              <a:t>object       ID </a:t>
            </a:r>
          </a:p>
        </p:txBody>
      </p:sp>
      <p:sp>
        <p:nvSpPr>
          <p:cNvPr id="32" name="Rectangle 31"/>
          <p:cNvSpPr/>
          <p:nvPr/>
        </p:nvSpPr>
        <p:spPr>
          <a:xfrm>
            <a:off x="1619672" y="2003649"/>
            <a:ext cx="2699577" cy="523220"/>
          </a:xfrm>
          <a:prstGeom prst="rect">
            <a:avLst/>
          </a:prstGeom>
        </p:spPr>
        <p:txBody>
          <a:bodyPr wrap="none">
            <a:spAutoFit/>
          </a:bodyPr>
          <a:lstStyle/>
          <a:p>
            <a:r>
              <a:rPr kumimoji="1" lang="en-US" altLang="zh-CN" sz="2800" dirty="0">
                <a:solidFill>
                  <a:srgbClr val="800000"/>
                </a:solidFill>
              </a:rPr>
              <a:t>object       value</a:t>
            </a:r>
            <a:endParaRPr lang="zh-CN" altLang="en-US" sz="2800" dirty="0"/>
          </a:p>
        </p:txBody>
      </p:sp>
      <p:sp>
        <p:nvSpPr>
          <p:cNvPr id="33" name="Rectangle 32"/>
          <p:cNvSpPr/>
          <p:nvPr/>
        </p:nvSpPr>
        <p:spPr>
          <a:xfrm>
            <a:off x="1691680" y="2488541"/>
            <a:ext cx="2599289" cy="523220"/>
          </a:xfrm>
          <a:prstGeom prst="rect">
            <a:avLst/>
          </a:prstGeom>
        </p:spPr>
        <p:txBody>
          <a:bodyPr wrap="none">
            <a:spAutoFit/>
          </a:bodyPr>
          <a:lstStyle/>
          <a:p>
            <a:r>
              <a:rPr kumimoji="1" lang="en-US" altLang="zh-CN" sz="2800" dirty="0">
                <a:solidFill>
                  <a:srgbClr val="800000"/>
                </a:solidFill>
              </a:rPr>
              <a:t>ID            value </a:t>
            </a:r>
            <a:endParaRPr lang="zh-CN" altLang="en-US" sz="2800" dirty="0"/>
          </a:p>
        </p:txBody>
      </p:sp>
      <p:cxnSp>
        <p:nvCxnSpPr>
          <p:cNvPr id="21" name="Straight Arrow Connector 20"/>
          <p:cNvCxnSpPr/>
          <p:nvPr/>
        </p:nvCxnSpPr>
        <p:spPr bwMode="auto">
          <a:xfrm flipV="1">
            <a:off x="2915816" y="2219673"/>
            <a:ext cx="3240360" cy="3369568"/>
          </a:xfrm>
          <a:prstGeom prst="straightConnector1">
            <a:avLst/>
          </a:prstGeom>
          <a:blipFill dpi="0" rotWithShape="0">
            <a:blip r:embed="rId2"/>
            <a:srcRect/>
            <a:tile tx="0" ty="0" sx="100000" sy="100000" flip="none" algn="tl"/>
          </a:blipFill>
          <a:ln w="9525" cap="flat" cmpd="sng" algn="ctr">
            <a:solidFill>
              <a:schemeClr val="tx1"/>
            </a:solidFill>
            <a:prstDash val="solid"/>
            <a:round/>
            <a:headEnd type="none" w="med" len="med"/>
            <a:tailEnd type="arrow"/>
          </a:ln>
          <a:effectLst/>
        </p:spPr>
      </p:cxnSp>
      <p:cxnSp>
        <p:nvCxnSpPr>
          <p:cNvPr id="38" name="Straight Arrow Connector 37"/>
          <p:cNvCxnSpPr/>
          <p:nvPr/>
        </p:nvCxnSpPr>
        <p:spPr bwMode="auto">
          <a:xfrm flipV="1">
            <a:off x="2915816" y="2723729"/>
            <a:ext cx="3240360" cy="2850703"/>
          </a:xfrm>
          <a:prstGeom prst="straightConnector1">
            <a:avLst/>
          </a:prstGeom>
          <a:blipFill dpi="0" rotWithShape="0">
            <a:blip r:embed="rId2"/>
            <a:srcRect/>
            <a:tile tx="0" ty="0" sx="100000" sy="100000" flip="none" algn="tl"/>
          </a:blipFill>
          <a:ln w="9525" cap="flat" cmpd="sng" algn="ctr">
            <a:solidFill>
              <a:schemeClr val="tx1"/>
            </a:solidFill>
            <a:prstDash val="solid"/>
            <a:round/>
            <a:headEnd type="none" w="med" len="med"/>
            <a:tailEnd type="arrow"/>
          </a:ln>
          <a:effectLst/>
        </p:spPr>
      </p:cxnSp>
      <p:sp>
        <p:nvSpPr>
          <p:cNvPr id="42" name="Rounded Rectangle 41"/>
          <p:cNvSpPr/>
          <p:nvPr/>
        </p:nvSpPr>
        <p:spPr bwMode="auto">
          <a:xfrm>
            <a:off x="4290968" y="1772816"/>
            <a:ext cx="3449383" cy="432048"/>
          </a:xfrm>
          <a:prstGeom prst="roundRect">
            <a:avLst/>
          </a:prstGeom>
          <a:noFill/>
          <a:ln w="9525" cap="flat" cmpd="sng" algn="ctr">
            <a:solidFill>
              <a:srgbClr val="8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u="none" strike="noStrike" cap="none" normalizeH="0" baseline="0" smtClean="0">
              <a:ln>
                <a:noFill/>
              </a:ln>
              <a:solidFill>
                <a:schemeClr val="tx1"/>
              </a:solidFill>
              <a:effectLst/>
              <a:latin typeface="Times New Roman"/>
              <a:cs typeface="Times New Roman"/>
            </a:endParaRPr>
          </a:p>
        </p:txBody>
      </p:sp>
      <p:sp>
        <p:nvSpPr>
          <p:cNvPr id="43" name="Rounded Rectangle 42"/>
          <p:cNvSpPr/>
          <p:nvPr/>
        </p:nvSpPr>
        <p:spPr bwMode="auto">
          <a:xfrm>
            <a:off x="4290968" y="2204864"/>
            <a:ext cx="3449383" cy="432048"/>
          </a:xfrm>
          <a:prstGeom prst="roundRect">
            <a:avLst/>
          </a:prstGeom>
          <a:noFill/>
          <a:ln w="9525" cap="flat" cmpd="sng" algn="ctr">
            <a:solidFill>
              <a:srgbClr val="8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u="none" strike="noStrike" cap="none" normalizeH="0" baseline="0" smtClean="0">
              <a:ln>
                <a:noFill/>
              </a:ln>
              <a:solidFill>
                <a:schemeClr val="tx1"/>
              </a:solidFill>
              <a:effectLst/>
              <a:latin typeface="Times New Roman"/>
              <a:cs typeface="Times New Roman"/>
            </a:endParaRPr>
          </a:p>
        </p:txBody>
      </p:sp>
      <p:sp>
        <p:nvSpPr>
          <p:cNvPr id="45" name="Rounded Rectangle 44"/>
          <p:cNvSpPr/>
          <p:nvPr/>
        </p:nvSpPr>
        <p:spPr bwMode="auto">
          <a:xfrm>
            <a:off x="4319249" y="1772816"/>
            <a:ext cx="576062" cy="432048"/>
          </a:xfrm>
          <a:prstGeom prst="roundRect">
            <a:avLst/>
          </a:prstGeom>
          <a:noFill/>
          <a:ln w="9525"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charset="0"/>
            </a:endParaRPr>
          </a:p>
        </p:txBody>
      </p:sp>
      <p:sp>
        <p:nvSpPr>
          <p:cNvPr id="46" name="Rounded Rectangle 45"/>
          <p:cNvSpPr/>
          <p:nvPr/>
        </p:nvSpPr>
        <p:spPr bwMode="auto">
          <a:xfrm>
            <a:off x="5004048" y="1772816"/>
            <a:ext cx="2592288" cy="432048"/>
          </a:xfrm>
          <a:prstGeom prst="roundRect">
            <a:avLst/>
          </a:prstGeom>
          <a:noFill/>
          <a:ln w="9525"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charset="0"/>
            </a:endParaRPr>
          </a:p>
        </p:txBody>
      </p:sp>
      <p:cxnSp>
        <p:nvCxnSpPr>
          <p:cNvPr id="47" name="Straight Arrow Connector 46"/>
          <p:cNvCxnSpPr>
            <a:stCxn id="14" idx="0"/>
            <a:endCxn id="45" idx="2"/>
          </p:cNvCxnSpPr>
          <p:nvPr/>
        </p:nvCxnSpPr>
        <p:spPr bwMode="auto">
          <a:xfrm flipV="1">
            <a:off x="4098877" y="2204864"/>
            <a:ext cx="508403" cy="2738583"/>
          </a:xfrm>
          <a:prstGeom prst="straightConnector1">
            <a:avLst/>
          </a:prstGeom>
          <a:blipFill dpi="0" rotWithShape="0">
            <a:blip r:embed="rId2"/>
            <a:srcRect/>
            <a:tile tx="0" ty="0" sx="100000" sy="100000" flip="none" algn="tl"/>
          </a:blipFill>
          <a:ln w="9525" cap="flat" cmpd="sng" algn="ctr">
            <a:solidFill>
              <a:schemeClr val="tx1"/>
            </a:solidFill>
            <a:prstDash val="solid"/>
            <a:round/>
            <a:headEnd type="none" w="med" len="med"/>
            <a:tailEnd type="arrow"/>
          </a:ln>
          <a:effectLst/>
        </p:spPr>
      </p:cxnSp>
      <p:cxnSp>
        <p:nvCxnSpPr>
          <p:cNvPr id="51" name="Straight Arrow Connector 50"/>
          <p:cNvCxnSpPr>
            <a:stCxn id="25" idx="0"/>
          </p:cNvCxnSpPr>
          <p:nvPr/>
        </p:nvCxnSpPr>
        <p:spPr bwMode="auto">
          <a:xfrm flipV="1">
            <a:off x="5264788" y="2219673"/>
            <a:ext cx="891388" cy="2702331"/>
          </a:xfrm>
          <a:prstGeom prst="straightConnector1">
            <a:avLst/>
          </a:prstGeom>
          <a:blipFill dpi="0" rotWithShape="0">
            <a:blip r:embed="rId2"/>
            <a:srcRect/>
            <a:tile tx="0" ty="0" sx="100000" sy="100000" flip="none" algn="tl"/>
          </a:blipFill>
          <a:ln w="9525" cap="flat" cmpd="sng" algn="ctr">
            <a:solidFill>
              <a:schemeClr val="tx1"/>
            </a:solidFill>
            <a:prstDash val="solid"/>
            <a:round/>
            <a:headEnd type="none" w="med" len="med"/>
            <a:tailEnd type="arrow"/>
          </a:ln>
          <a:effectLst/>
        </p:spPr>
      </p:cxnSp>
      <p:sp>
        <p:nvSpPr>
          <p:cNvPr id="55" name="Rectangle 54"/>
          <p:cNvSpPr/>
          <p:nvPr/>
        </p:nvSpPr>
        <p:spPr>
          <a:xfrm>
            <a:off x="5954340" y="4941168"/>
            <a:ext cx="1641996" cy="523220"/>
          </a:xfrm>
          <a:prstGeom prst="rect">
            <a:avLst/>
          </a:prstGeom>
        </p:spPr>
        <p:txBody>
          <a:bodyPr wrap="none">
            <a:spAutoFit/>
          </a:bodyPr>
          <a:lstStyle/>
          <a:p>
            <a:r>
              <a:rPr lang="en-US" altLang="zh-CN" sz="2800" dirty="0" err="1" smtClean="0">
                <a:solidFill>
                  <a:srgbClr val="800000"/>
                </a:solidFill>
              </a:rPr>
              <a:t>p.spouse</a:t>
            </a:r>
            <a:endParaRPr lang="zh-CN" altLang="en-US" sz="2800" dirty="0">
              <a:solidFill>
                <a:srgbClr val="800000"/>
              </a:solidFill>
            </a:endParaRPr>
          </a:p>
        </p:txBody>
      </p:sp>
      <p:cxnSp>
        <p:nvCxnSpPr>
          <p:cNvPr id="58" name="Straight Arrow Connector 57"/>
          <p:cNvCxnSpPr>
            <a:stCxn id="55" idx="0"/>
          </p:cNvCxnSpPr>
          <p:nvPr/>
        </p:nvCxnSpPr>
        <p:spPr bwMode="auto">
          <a:xfrm flipV="1">
            <a:off x="6775338" y="2204864"/>
            <a:ext cx="100918" cy="2736304"/>
          </a:xfrm>
          <a:prstGeom prst="straightConnector1">
            <a:avLst/>
          </a:prstGeom>
          <a:blipFill dpi="0" rotWithShape="0">
            <a:blip r:embed="rId2"/>
            <a:srcRect/>
            <a:tile tx="0" ty="0" sx="100000" sy="100000" flip="none" algn="tl"/>
          </a:blipFill>
          <a:ln w="9525" cap="flat" cmpd="sng" algn="ctr">
            <a:solidFill>
              <a:schemeClr val="tx1"/>
            </a:solidFill>
            <a:prstDash val="solid"/>
            <a:round/>
            <a:headEnd type="none" w="med" len="med"/>
            <a:tailEnd type="arrow"/>
          </a:ln>
          <a:effectLst/>
        </p:spPr>
      </p:cxnSp>
      <p:sp>
        <p:nvSpPr>
          <p:cNvPr id="66" name="Rectangle 65"/>
          <p:cNvSpPr/>
          <p:nvPr/>
        </p:nvSpPr>
        <p:spPr>
          <a:xfrm>
            <a:off x="5937054" y="5508457"/>
            <a:ext cx="2699577" cy="523220"/>
          </a:xfrm>
          <a:prstGeom prst="rect">
            <a:avLst/>
          </a:prstGeom>
        </p:spPr>
        <p:txBody>
          <a:bodyPr wrap="none">
            <a:spAutoFit/>
          </a:bodyPr>
          <a:lstStyle/>
          <a:p>
            <a:r>
              <a:rPr lang="en-US" altLang="zh-CN" sz="2800" dirty="0" err="1" smtClean="0">
                <a:solidFill>
                  <a:srgbClr val="800000"/>
                </a:solidFill>
              </a:rPr>
              <a:t>deref</a:t>
            </a:r>
            <a:r>
              <a:rPr lang="en-US" altLang="zh-CN" sz="2800" dirty="0" smtClean="0">
                <a:solidFill>
                  <a:srgbClr val="800000"/>
                </a:solidFill>
              </a:rPr>
              <a:t>(</a:t>
            </a:r>
            <a:r>
              <a:rPr lang="en-US" altLang="zh-CN" sz="2800" dirty="0" err="1" smtClean="0">
                <a:solidFill>
                  <a:srgbClr val="800000"/>
                </a:solidFill>
              </a:rPr>
              <a:t>p.spouse</a:t>
            </a:r>
            <a:r>
              <a:rPr lang="en-US" altLang="zh-CN" sz="2800" dirty="0" smtClean="0">
                <a:solidFill>
                  <a:srgbClr val="800000"/>
                </a:solidFill>
              </a:rPr>
              <a:t>)</a:t>
            </a:r>
            <a:endParaRPr lang="zh-CN" altLang="en-US" sz="2800" dirty="0">
              <a:solidFill>
                <a:srgbClr val="800000"/>
              </a:solidFill>
            </a:endParaRPr>
          </a:p>
        </p:txBody>
      </p:sp>
      <p:cxnSp>
        <p:nvCxnSpPr>
          <p:cNvPr id="67" name="Straight Arrow Connector 66"/>
          <p:cNvCxnSpPr/>
          <p:nvPr/>
        </p:nvCxnSpPr>
        <p:spPr bwMode="auto">
          <a:xfrm flipH="1" flipV="1">
            <a:off x="6156176" y="2666399"/>
            <a:ext cx="720080" cy="2922841"/>
          </a:xfrm>
          <a:prstGeom prst="straightConnector1">
            <a:avLst/>
          </a:prstGeom>
          <a:blipFill dpi="0" rotWithShape="0">
            <a:blip r:embed="rId2"/>
            <a:srcRect/>
            <a:tile tx="0" ty="0" sx="100000" sy="100000" flip="none" algn="tl"/>
          </a:blipFill>
          <a:ln w="9525" cap="flat" cmpd="sng" algn="ctr">
            <a:solidFill>
              <a:schemeClr val="tx1"/>
            </a:solidFill>
            <a:prstDash val="solid"/>
            <a:round/>
            <a:headEnd type="none" w="med" len="med"/>
            <a:tailEnd type="arrow"/>
          </a:ln>
          <a:effectLst/>
        </p:spPr>
      </p:cxnSp>
      <p:sp>
        <p:nvSpPr>
          <p:cNvPr id="2" name="Title 1"/>
          <p:cNvSpPr>
            <a:spLocks noGrp="1"/>
          </p:cNvSpPr>
          <p:nvPr>
            <p:ph type="title"/>
          </p:nvPr>
        </p:nvSpPr>
        <p:spPr/>
        <p:txBody>
          <a:bodyPr/>
          <a:lstStyle/>
          <a:p>
            <a:r>
              <a:rPr lang="en-US" altLang="zh-CN" dirty="0">
                <a:latin typeface="Calibri" charset="0"/>
              </a:rPr>
              <a:t>Object Reference Examples: </a:t>
            </a:r>
            <a:r>
              <a:rPr lang="en-US" altLang="zh-CN" dirty="0" err="1">
                <a:latin typeface="Calibri" charset="0"/>
              </a:rPr>
              <a:t>personOR.sql</a:t>
            </a:r>
            <a:endParaRPr lang="en-US" dirty="0"/>
          </a:p>
        </p:txBody>
      </p:sp>
    </p:spTree>
    <p:extLst>
      <p:ext uri="{BB962C8B-B14F-4D97-AF65-F5344CB8AC3E}">
        <p14:creationId xmlns:p14="http://schemas.microsoft.com/office/powerpoint/2010/main" val="12315817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43"/>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3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45"/>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46"/>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51"/>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4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7"/>
                                        </p:tgtEl>
                                        <p:attrNameLst>
                                          <p:attrName>style.visibility</p:attrName>
                                        </p:attrNameLst>
                                      </p:cBhvr>
                                      <p:to>
                                        <p:strVal val="visible"/>
                                      </p:to>
                                    </p:set>
                                  </p:childTnLst>
                                </p:cTn>
                              </p:par>
                              <p:par>
                                <p:cTn id="77" presetID="1" presetClass="entr" presetSubtype="0" fill="hold" grpId="2" nodeType="with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5" grpId="0"/>
      <p:bldP spid="42" grpId="0" animBg="1"/>
      <p:bldP spid="43" grpId="0" animBg="1"/>
      <p:bldP spid="43" grpId="1" animBg="1"/>
      <p:bldP spid="43" grpId="2" animBg="1"/>
      <p:bldP spid="45" grpId="0" animBg="1"/>
      <p:bldP spid="45" grpId="1" animBg="1"/>
      <p:bldP spid="46" grpId="0" animBg="1"/>
      <p:bldP spid="46" grpId="1" animBg="1"/>
      <p:bldP spid="55" grpId="0"/>
      <p:bldP spid="6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p:cNvSpPr>
            <a:spLocks noGrp="1"/>
          </p:cNvSpPr>
          <p:nvPr>
            <p:ph idx="1"/>
          </p:nvPr>
        </p:nvSpPr>
        <p:spPr bwMode="auto">
          <a:xfrm>
            <a:off x="166688" y="825500"/>
            <a:ext cx="8977312" cy="5638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7150" indent="0">
              <a:spcBef>
                <a:spcPts val="0"/>
              </a:spcBef>
              <a:buFont typeface="Wingdings" charset="0"/>
              <a:buNone/>
            </a:pPr>
            <a:r>
              <a:rPr lang="en-CA" altLang="zh-CN" dirty="0">
                <a:solidFill>
                  <a:srgbClr val="000066"/>
                </a:solidFill>
                <a:latin typeface="Arial"/>
                <a:cs typeface="Arial"/>
              </a:rPr>
              <a:t>ODB</a:t>
            </a:r>
          </a:p>
          <a:p>
            <a:pPr marL="457200" lvl="1" indent="0">
              <a:spcBef>
                <a:spcPts val="0"/>
              </a:spcBef>
              <a:buFontTx/>
              <a:buNone/>
            </a:pPr>
            <a:r>
              <a:rPr lang="en-CA" altLang="zh-CN" dirty="0">
                <a:latin typeface="Arial"/>
                <a:cs typeface="Arial"/>
                <a:sym typeface="Symbol" charset="0"/>
              </a:rPr>
              <a:t>class person [name: string, spouse: person]</a:t>
            </a:r>
          </a:p>
          <a:p>
            <a:pPr marL="457200" lvl="1" indent="0">
              <a:spcBef>
                <a:spcPts val="0"/>
              </a:spcBef>
              <a:buFontTx/>
              <a:buNone/>
            </a:pPr>
            <a:r>
              <a:rPr lang="en-CA" altLang="zh-CN" dirty="0" smtClean="0">
                <a:latin typeface="Arial"/>
                <a:cs typeface="Arial"/>
                <a:sym typeface="Symbol" charset="0"/>
              </a:rPr>
              <a:t>o</a:t>
            </a:r>
            <a:r>
              <a:rPr lang="en-CA" altLang="zh-CN" baseline="-25000" dirty="0">
                <a:latin typeface="Arial"/>
                <a:cs typeface="Arial"/>
                <a:sym typeface="Symbol" charset="0"/>
              </a:rPr>
              <a:t>1</a:t>
            </a:r>
            <a:r>
              <a:rPr lang="en-CA" altLang="zh-CN" dirty="0" smtClean="0">
                <a:latin typeface="Arial"/>
                <a:cs typeface="Arial"/>
                <a:sym typeface="Symbol" charset="0"/>
              </a:rPr>
              <a:t> </a:t>
            </a:r>
            <a:r>
              <a:rPr lang="en-CA" altLang="zh-CN" dirty="0">
                <a:latin typeface="Arial"/>
                <a:cs typeface="Arial"/>
                <a:sym typeface="Symbol" charset="0"/>
              </a:rPr>
              <a:t>[name:'Anna',</a:t>
            </a:r>
            <a:r>
              <a:rPr lang="en-CA" altLang="zh-CN" dirty="0" smtClean="0">
                <a:latin typeface="Arial"/>
                <a:cs typeface="Arial"/>
                <a:sym typeface="Symbol" charset="0"/>
              </a:rPr>
              <a:t>spouse:o</a:t>
            </a:r>
            <a:r>
              <a:rPr lang="en-CA" altLang="zh-CN" baseline="-25000" dirty="0">
                <a:latin typeface="Arial"/>
                <a:cs typeface="Arial"/>
                <a:sym typeface="Symbol" charset="0"/>
              </a:rPr>
              <a:t>2</a:t>
            </a:r>
            <a:r>
              <a:rPr lang="en-CA" altLang="zh-CN" dirty="0" smtClean="0">
                <a:latin typeface="Arial"/>
                <a:cs typeface="Arial"/>
                <a:sym typeface="Symbol" charset="0"/>
              </a:rPr>
              <a:t>]</a:t>
            </a:r>
            <a:endParaRPr lang="en-CA" altLang="zh-CN" dirty="0">
              <a:latin typeface="Arial"/>
              <a:cs typeface="Arial"/>
              <a:sym typeface="Symbol" charset="0"/>
            </a:endParaRPr>
          </a:p>
          <a:p>
            <a:pPr marL="457200" lvl="1" indent="0">
              <a:spcBef>
                <a:spcPts val="0"/>
              </a:spcBef>
              <a:buFontTx/>
              <a:buNone/>
            </a:pPr>
            <a:r>
              <a:rPr lang="en-CA" altLang="zh-CN" dirty="0" smtClean="0">
                <a:latin typeface="Arial"/>
                <a:cs typeface="Arial"/>
                <a:sym typeface="Symbol" charset="0"/>
              </a:rPr>
              <a:t>o</a:t>
            </a:r>
            <a:r>
              <a:rPr lang="en-CA" altLang="zh-CN" baseline="-25000" dirty="0">
                <a:latin typeface="Arial"/>
                <a:cs typeface="Arial"/>
                <a:sym typeface="Symbol" charset="0"/>
              </a:rPr>
              <a:t>2</a:t>
            </a:r>
            <a:r>
              <a:rPr lang="en-CA" altLang="zh-CN" dirty="0" smtClean="0">
                <a:latin typeface="Arial"/>
                <a:cs typeface="Arial"/>
                <a:sym typeface="Symbol" charset="0"/>
              </a:rPr>
              <a:t> </a:t>
            </a:r>
            <a:r>
              <a:rPr lang="en-CA" altLang="zh-CN" dirty="0">
                <a:latin typeface="Arial"/>
                <a:cs typeface="Arial"/>
                <a:sym typeface="Symbol" charset="0"/>
              </a:rPr>
              <a:t>[name:'John'</a:t>
            </a:r>
            <a:r>
              <a:rPr lang="en-CA" altLang="zh-CN" dirty="0" smtClean="0">
                <a:latin typeface="Arial"/>
                <a:cs typeface="Arial"/>
                <a:sym typeface="Symbol" charset="0"/>
              </a:rPr>
              <a:t>, spouse:o</a:t>
            </a:r>
            <a:r>
              <a:rPr lang="en-CA" altLang="zh-CN" baseline="-25000" dirty="0" smtClean="0">
                <a:latin typeface="Arial"/>
                <a:cs typeface="Arial"/>
                <a:sym typeface="Symbol" charset="0"/>
              </a:rPr>
              <a:t>1</a:t>
            </a:r>
            <a:r>
              <a:rPr lang="en-CA" altLang="zh-CN" dirty="0" smtClean="0">
                <a:latin typeface="Arial"/>
                <a:cs typeface="Arial"/>
                <a:sym typeface="Symbol" charset="0"/>
              </a:rPr>
              <a:t>]</a:t>
            </a:r>
            <a:endParaRPr lang="en-CA" altLang="zh-CN" sz="3200" dirty="0">
              <a:latin typeface="Arial"/>
              <a:cs typeface="Arial"/>
              <a:sym typeface="Symbol" charset="0"/>
            </a:endParaRPr>
          </a:p>
          <a:p>
            <a:pPr marL="57150" indent="0">
              <a:spcBef>
                <a:spcPts val="0"/>
              </a:spcBef>
              <a:buFont typeface="Wingdings" charset="0"/>
              <a:buNone/>
            </a:pPr>
            <a:r>
              <a:rPr lang="en-CA" altLang="zh-CN" dirty="0">
                <a:solidFill>
                  <a:srgbClr val="000066"/>
                </a:solidFill>
                <a:latin typeface="Arial"/>
                <a:cs typeface="Arial"/>
              </a:rPr>
              <a:t>ORDB QL and DML</a:t>
            </a:r>
          </a:p>
          <a:p>
            <a:pPr marL="571500" indent="-514350">
              <a:spcBef>
                <a:spcPts val="0"/>
              </a:spcBef>
              <a:buSzPct val="100000"/>
              <a:buFont typeface="+mj-lt"/>
              <a:buAutoNum type="arabicPeriod"/>
            </a:pPr>
            <a:r>
              <a:rPr lang="en-CA" altLang="zh-CN" sz="2800" dirty="0">
                <a:solidFill>
                  <a:srgbClr val="800000"/>
                </a:solidFill>
                <a:latin typeface="Arial"/>
                <a:cs typeface="Arial"/>
              </a:rPr>
              <a:t>select </a:t>
            </a:r>
            <a:r>
              <a:rPr lang="en-CA" altLang="zh-CN" sz="2800" dirty="0" err="1">
                <a:solidFill>
                  <a:srgbClr val="800000"/>
                </a:solidFill>
                <a:latin typeface="Arial"/>
                <a:cs typeface="Arial"/>
              </a:rPr>
              <a:t>p.spouse</a:t>
            </a:r>
            <a:r>
              <a:rPr lang="en-CA" altLang="zh-CN" sz="2800" dirty="0">
                <a:solidFill>
                  <a:srgbClr val="800000"/>
                </a:solidFill>
                <a:latin typeface="Arial"/>
                <a:cs typeface="Arial"/>
              </a:rPr>
              <a:t> from person p;</a:t>
            </a:r>
          </a:p>
          <a:p>
            <a:pPr marL="571500" indent="-514350">
              <a:spcBef>
                <a:spcPts val="0"/>
              </a:spcBef>
              <a:buSzPct val="100000"/>
              <a:buFont typeface="+mj-lt"/>
              <a:buAutoNum type="arabicPeriod"/>
            </a:pPr>
            <a:r>
              <a:rPr lang="en-CA" altLang="zh-CN" sz="2800" dirty="0">
                <a:solidFill>
                  <a:srgbClr val="800000"/>
                </a:solidFill>
                <a:latin typeface="Arial"/>
                <a:cs typeface="Arial"/>
              </a:rPr>
              <a:t>select DEREF(</a:t>
            </a:r>
            <a:r>
              <a:rPr lang="en-CA" altLang="zh-CN" sz="2800" dirty="0" err="1">
                <a:solidFill>
                  <a:srgbClr val="800000"/>
                </a:solidFill>
                <a:latin typeface="Arial"/>
                <a:cs typeface="Arial"/>
              </a:rPr>
              <a:t>p.Spouse</a:t>
            </a:r>
            <a:r>
              <a:rPr lang="en-CA" altLang="zh-CN" sz="2800" dirty="0">
                <a:solidFill>
                  <a:srgbClr val="800000"/>
                </a:solidFill>
                <a:latin typeface="Arial"/>
                <a:cs typeface="Arial"/>
              </a:rPr>
              <a:t>)</a:t>
            </a:r>
            <a:r>
              <a:rPr lang="en-US" altLang="zh-CN" sz="2800" dirty="0">
                <a:solidFill>
                  <a:srgbClr val="800000"/>
                </a:solidFill>
                <a:latin typeface="Arial"/>
                <a:cs typeface="Arial"/>
              </a:rPr>
              <a:t> </a:t>
            </a:r>
            <a:r>
              <a:rPr lang="en-CA" altLang="zh-CN" sz="2800" dirty="0">
                <a:solidFill>
                  <a:srgbClr val="800000"/>
                </a:solidFill>
                <a:latin typeface="Arial"/>
                <a:cs typeface="Arial"/>
              </a:rPr>
              <a:t>from person p;</a:t>
            </a:r>
          </a:p>
          <a:p>
            <a:pPr marL="571500" indent="-514350">
              <a:spcBef>
                <a:spcPts val="0"/>
              </a:spcBef>
              <a:buSzPct val="100000"/>
              <a:buFont typeface="+mj-lt"/>
              <a:buAutoNum type="arabicPeriod"/>
            </a:pPr>
            <a:r>
              <a:rPr lang="en-CA" altLang="zh-CN" sz="2800" dirty="0">
                <a:solidFill>
                  <a:srgbClr val="800000"/>
                </a:solidFill>
                <a:latin typeface="Arial"/>
                <a:cs typeface="Arial"/>
              </a:rPr>
              <a:t>delete from person</a:t>
            </a:r>
            <a:r>
              <a:rPr lang="en-US" altLang="zh-CN" sz="2800" dirty="0">
                <a:solidFill>
                  <a:srgbClr val="800000"/>
                </a:solidFill>
                <a:latin typeface="Arial"/>
                <a:cs typeface="Arial"/>
              </a:rPr>
              <a:t> </a:t>
            </a:r>
            <a:r>
              <a:rPr lang="en-CA" altLang="zh-CN" sz="2800" dirty="0">
                <a:solidFill>
                  <a:srgbClr val="800000"/>
                </a:solidFill>
                <a:latin typeface="Arial"/>
                <a:cs typeface="Arial"/>
              </a:rPr>
              <a:t>where Name = 'John’;</a:t>
            </a:r>
          </a:p>
          <a:p>
            <a:pPr marL="571500" indent="-514350">
              <a:spcBef>
                <a:spcPts val="0"/>
              </a:spcBef>
              <a:buSzPct val="100000"/>
              <a:buFont typeface="+mj-lt"/>
              <a:buAutoNum type="arabicPeriod"/>
            </a:pPr>
            <a:r>
              <a:rPr lang="en-CA" altLang="zh-CN" sz="2800" dirty="0">
                <a:solidFill>
                  <a:srgbClr val="800000"/>
                </a:solidFill>
                <a:latin typeface="Arial"/>
                <a:cs typeface="Arial"/>
              </a:rPr>
              <a:t>select </a:t>
            </a:r>
            <a:r>
              <a:rPr lang="en-CA" altLang="zh-CN" sz="2800" dirty="0" err="1">
                <a:solidFill>
                  <a:srgbClr val="800000"/>
                </a:solidFill>
                <a:latin typeface="Arial"/>
                <a:cs typeface="Arial"/>
              </a:rPr>
              <a:t>p.spouse</a:t>
            </a:r>
            <a:r>
              <a:rPr lang="en-CA" altLang="zh-CN" sz="2800" dirty="0">
                <a:solidFill>
                  <a:srgbClr val="800000"/>
                </a:solidFill>
                <a:latin typeface="Arial"/>
                <a:cs typeface="Arial"/>
              </a:rPr>
              <a:t> from person p;</a:t>
            </a:r>
          </a:p>
          <a:p>
            <a:pPr marL="571500" indent="-514350">
              <a:spcBef>
                <a:spcPts val="0"/>
              </a:spcBef>
              <a:buSzPct val="100000"/>
              <a:buFont typeface="+mj-lt"/>
              <a:buAutoNum type="arabicPeriod"/>
            </a:pPr>
            <a:r>
              <a:rPr lang="en-CA" altLang="zh-CN" sz="2800" dirty="0">
                <a:solidFill>
                  <a:srgbClr val="800000"/>
                </a:solidFill>
                <a:latin typeface="Arial"/>
                <a:cs typeface="Arial"/>
              </a:rPr>
              <a:t>select DEREF(</a:t>
            </a:r>
            <a:r>
              <a:rPr lang="en-CA" altLang="zh-CN" sz="2800" dirty="0" err="1">
                <a:solidFill>
                  <a:srgbClr val="800000"/>
                </a:solidFill>
                <a:latin typeface="Arial"/>
                <a:cs typeface="Arial"/>
              </a:rPr>
              <a:t>p.spouse</a:t>
            </a:r>
            <a:r>
              <a:rPr lang="en-CA" altLang="zh-CN" sz="2800" dirty="0">
                <a:solidFill>
                  <a:srgbClr val="800000"/>
                </a:solidFill>
                <a:latin typeface="Arial"/>
                <a:cs typeface="Arial"/>
              </a:rPr>
              <a:t>)</a:t>
            </a:r>
            <a:r>
              <a:rPr lang="en-US" altLang="zh-CN" sz="2800" dirty="0">
                <a:solidFill>
                  <a:srgbClr val="800000"/>
                </a:solidFill>
                <a:latin typeface="Arial"/>
                <a:cs typeface="Arial"/>
              </a:rPr>
              <a:t> </a:t>
            </a:r>
            <a:r>
              <a:rPr lang="en-CA" altLang="zh-CN" sz="2800" dirty="0">
                <a:solidFill>
                  <a:srgbClr val="800000"/>
                </a:solidFill>
                <a:latin typeface="Arial"/>
                <a:cs typeface="Arial"/>
              </a:rPr>
              <a:t>from person p</a:t>
            </a:r>
            <a:r>
              <a:rPr lang="en-CA" altLang="zh-CN" sz="2800" dirty="0" smtClean="0">
                <a:solidFill>
                  <a:srgbClr val="800000"/>
                </a:solidFill>
                <a:latin typeface="Arial"/>
                <a:cs typeface="Arial"/>
              </a:rPr>
              <a:t>;</a:t>
            </a:r>
            <a:r>
              <a:rPr lang="zh-CN" altLang="en-US" sz="2800" dirty="0" smtClean="0">
                <a:solidFill>
                  <a:srgbClr val="800000"/>
                </a:solidFill>
                <a:latin typeface="Arial"/>
                <a:cs typeface="Arial"/>
              </a:rPr>
              <a:t> </a:t>
            </a:r>
            <a:r>
              <a:rPr lang="en-US" altLang="zh-CN" sz="2800" dirty="0" smtClean="0">
                <a:latin typeface="Arial"/>
                <a:cs typeface="Arial"/>
              </a:rPr>
              <a:t>Note </a:t>
            </a:r>
            <a:r>
              <a:rPr lang="en-US" altLang="zh-CN" sz="2800" dirty="0">
                <a:latin typeface="Arial"/>
                <a:cs typeface="Arial"/>
              </a:rPr>
              <a:t>the </a:t>
            </a:r>
            <a:r>
              <a:rPr lang="en-CA" altLang="zh-CN" sz="2800" dirty="0">
                <a:latin typeface="Arial"/>
                <a:cs typeface="Arial"/>
              </a:rPr>
              <a:t>Invalid Reference (dangling ref)</a:t>
            </a:r>
          </a:p>
          <a:p>
            <a:pPr marL="571500" indent="-514350">
              <a:spcBef>
                <a:spcPts val="0"/>
              </a:spcBef>
              <a:buSzPct val="100000"/>
              <a:buFont typeface="+mj-lt"/>
              <a:buAutoNum type="arabicPeriod"/>
            </a:pPr>
            <a:r>
              <a:rPr lang="en-CA" altLang="zh-CN" sz="2800" dirty="0">
                <a:solidFill>
                  <a:srgbClr val="800000"/>
                </a:solidFill>
                <a:latin typeface="Arial"/>
                <a:cs typeface="Arial"/>
              </a:rPr>
              <a:t>Update person set spouse = null where name =  'Anna';</a:t>
            </a:r>
            <a:endParaRPr lang="en-US" altLang="zh-CN" sz="2800" dirty="0">
              <a:solidFill>
                <a:srgbClr val="800000"/>
              </a:solidFill>
              <a:latin typeface="Arial"/>
              <a:cs typeface="Arial"/>
            </a:endParaRPr>
          </a:p>
          <a:p>
            <a:pPr marL="457200" lvl="1" indent="0">
              <a:buFontTx/>
              <a:buAutoNum type="arabicPeriod"/>
            </a:pPr>
            <a:endParaRPr lang="en-US" altLang="zh-CN" sz="2400" dirty="0">
              <a:latin typeface="Arial"/>
              <a:cs typeface="Arial"/>
            </a:endParaRPr>
          </a:p>
        </p:txBody>
      </p:sp>
      <p:sp>
        <p:nvSpPr>
          <p:cNvPr id="31747" name="幻灯片编号占位符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cs typeface="宋体" charset="0"/>
              </a:defRPr>
            </a:lvl2pPr>
            <a:lvl3pPr marL="1143000" indent="-228600">
              <a:defRPr kumimoji="1" sz="3200">
                <a:solidFill>
                  <a:schemeClr val="tx1"/>
                </a:solidFill>
                <a:latin typeface="Times New Roman" charset="0"/>
                <a:ea typeface="宋体" charset="0"/>
                <a:cs typeface="宋体" charset="0"/>
              </a:defRPr>
            </a:lvl3pPr>
            <a:lvl4pPr marL="1600200" indent="-228600">
              <a:defRPr kumimoji="1" sz="3200">
                <a:solidFill>
                  <a:schemeClr val="tx1"/>
                </a:solidFill>
                <a:latin typeface="Times New Roman" charset="0"/>
                <a:ea typeface="宋体" charset="0"/>
                <a:cs typeface="宋体" charset="0"/>
              </a:defRPr>
            </a:lvl4pPr>
            <a:lvl5pPr marL="2057400" indent="-228600">
              <a:defRPr kumimoji="1" sz="3200">
                <a:solidFill>
                  <a:schemeClr val="tx1"/>
                </a:solidFill>
                <a:latin typeface="Times New Roman" charset="0"/>
                <a:ea typeface="宋体" charset="0"/>
                <a:cs typeface="宋体" charset="0"/>
              </a:defRPr>
            </a:lvl5pPr>
            <a:lvl6pPr marL="2514600" indent="-228600" algn="ctr" fontAlgn="base">
              <a:spcBef>
                <a:spcPct val="0"/>
              </a:spcBef>
              <a:spcAft>
                <a:spcPct val="0"/>
              </a:spcAft>
              <a:defRPr kumimoji="1" sz="3200">
                <a:solidFill>
                  <a:schemeClr val="tx1"/>
                </a:solidFill>
                <a:latin typeface="Times New Roman" charset="0"/>
                <a:ea typeface="宋体" charset="0"/>
                <a:cs typeface="宋体" charset="0"/>
              </a:defRPr>
            </a:lvl6pPr>
            <a:lvl7pPr marL="2971800" indent="-228600" algn="ctr" fontAlgn="base">
              <a:spcBef>
                <a:spcPct val="0"/>
              </a:spcBef>
              <a:spcAft>
                <a:spcPct val="0"/>
              </a:spcAft>
              <a:defRPr kumimoji="1" sz="3200">
                <a:solidFill>
                  <a:schemeClr val="tx1"/>
                </a:solidFill>
                <a:latin typeface="Times New Roman" charset="0"/>
                <a:ea typeface="宋体" charset="0"/>
                <a:cs typeface="宋体" charset="0"/>
              </a:defRPr>
            </a:lvl7pPr>
            <a:lvl8pPr marL="3429000" indent="-228600" algn="ctr" fontAlgn="base">
              <a:spcBef>
                <a:spcPct val="0"/>
              </a:spcBef>
              <a:spcAft>
                <a:spcPct val="0"/>
              </a:spcAft>
              <a:defRPr kumimoji="1" sz="3200">
                <a:solidFill>
                  <a:schemeClr val="tx1"/>
                </a:solidFill>
                <a:latin typeface="Times New Roman" charset="0"/>
                <a:ea typeface="宋体" charset="0"/>
                <a:cs typeface="宋体" charset="0"/>
              </a:defRPr>
            </a:lvl8pPr>
            <a:lvl9pPr marL="3886200" indent="-228600" algn="ctr" fontAlgn="base">
              <a:spcBef>
                <a:spcPct val="0"/>
              </a:spcBef>
              <a:spcAft>
                <a:spcPct val="0"/>
              </a:spcAft>
              <a:defRPr kumimoji="1" sz="3200">
                <a:solidFill>
                  <a:schemeClr val="tx1"/>
                </a:solidFill>
                <a:latin typeface="Times New Roman" charset="0"/>
                <a:ea typeface="宋体" charset="0"/>
                <a:cs typeface="宋体" charset="0"/>
              </a:defRPr>
            </a:lvl9pPr>
          </a:lstStyle>
          <a:p>
            <a:fld id="{3FB29C71-D80F-A54E-89CE-8FC7058878B1}" type="slidenum">
              <a:rPr kumimoji="0" lang="en-US" altLang="zh-CN" sz="2000"/>
              <a:pPr/>
              <a:t>24</a:t>
            </a:fld>
            <a:endParaRPr kumimoji="0" lang="en-US" altLang="zh-CN" sz="2000"/>
          </a:p>
        </p:txBody>
      </p:sp>
      <p:sp>
        <p:nvSpPr>
          <p:cNvPr id="2" name="Title 1"/>
          <p:cNvSpPr>
            <a:spLocks noGrp="1"/>
          </p:cNvSpPr>
          <p:nvPr>
            <p:ph type="title"/>
          </p:nvPr>
        </p:nvSpPr>
        <p:spPr/>
        <p:txBody>
          <a:bodyPr/>
          <a:lstStyle/>
          <a:p>
            <a:r>
              <a:rPr lang="en-US" altLang="zh-CN" dirty="0">
                <a:latin typeface="Calibri" charset="0"/>
              </a:rPr>
              <a:t>Object Reference Examples: </a:t>
            </a:r>
            <a:r>
              <a:rPr lang="en-US" altLang="zh-CN" dirty="0" err="1">
                <a:latin typeface="Calibri" charset="0"/>
              </a:rPr>
              <a:t>personOR.sql</a:t>
            </a:r>
            <a:endParaRPr lang="en-US" dirty="0"/>
          </a:p>
        </p:txBody>
      </p:sp>
    </p:spTree>
    <p:extLst>
      <p:ext uri="{BB962C8B-B14F-4D97-AF65-F5344CB8AC3E}">
        <p14:creationId xmlns:p14="http://schemas.microsoft.com/office/powerpoint/2010/main" val="1746595061"/>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bwMode="auto">
          <a:xfrm>
            <a:off x="0" y="808038"/>
            <a:ext cx="6012160" cy="6049962"/>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spcBef>
                <a:spcPct val="0"/>
              </a:spcBef>
              <a:buFont typeface="Wingdings" charset="0"/>
              <a:buNone/>
            </a:pPr>
            <a:r>
              <a:rPr lang="en-US" altLang="zh-CN" sz="2400" dirty="0">
                <a:solidFill>
                  <a:srgbClr val="800000"/>
                </a:solidFill>
                <a:latin typeface="Arial"/>
                <a:cs typeface="Arial"/>
              </a:rPr>
              <a:t>1. create type </a:t>
            </a:r>
            <a:r>
              <a:rPr lang="en-US" altLang="zh-CN" sz="2400" dirty="0" err="1">
                <a:solidFill>
                  <a:srgbClr val="800000"/>
                </a:solidFill>
                <a:latin typeface="Arial"/>
                <a:cs typeface="Arial"/>
              </a:rPr>
              <a:t>person_t</a:t>
            </a:r>
            <a:r>
              <a:rPr lang="en-US" altLang="zh-CN" sz="2400" dirty="0">
                <a:solidFill>
                  <a:srgbClr val="800000"/>
                </a:solidFill>
                <a:latin typeface="Arial"/>
                <a:cs typeface="Arial"/>
              </a:rPr>
              <a:t> as object (</a:t>
            </a:r>
          </a:p>
          <a:p>
            <a:pPr marL="0" indent="0">
              <a:spcBef>
                <a:spcPct val="0"/>
              </a:spcBef>
              <a:buFont typeface="Wingdings" charset="0"/>
              <a:buNone/>
            </a:pPr>
            <a:r>
              <a:rPr lang="en-US" altLang="zh-CN" sz="2400" dirty="0">
                <a:solidFill>
                  <a:srgbClr val="800000"/>
                </a:solidFill>
                <a:latin typeface="Arial"/>
                <a:cs typeface="Arial"/>
              </a:rPr>
              <a:t>    name varchar2(10),</a:t>
            </a:r>
          </a:p>
          <a:p>
            <a:pPr marL="0" indent="0">
              <a:spcBef>
                <a:spcPct val="0"/>
              </a:spcBef>
              <a:buFont typeface="Wingdings" charset="0"/>
              <a:buNone/>
            </a:pPr>
            <a:r>
              <a:rPr lang="en-US" altLang="zh-CN" sz="2400" dirty="0">
                <a:solidFill>
                  <a:srgbClr val="800000"/>
                </a:solidFill>
                <a:latin typeface="Arial"/>
                <a:cs typeface="Arial"/>
              </a:rPr>
              <a:t>    spouse ref </a:t>
            </a:r>
            <a:r>
              <a:rPr lang="en-US" altLang="zh-CN" sz="2400" dirty="0" err="1">
                <a:solidFill>
                  <a:srgbClr val="800000"/>
                </a:solidFill>
                <a:latin typeface="Arial"/>
                <a:cs typeface="Arial"/>
              </a:rPr>
              <a:t>person_t</a:t>
            </a:r>
            <a:r>
              <a:rPr lang="en-US" altLang="zh-CN" sz="2400" dirty="0">
                <a:solidFill>
                  <a:srgbClr val="800000"/>
                </a:solidFill>
                <a:latin typeface="Arial"/>
                <a:cs typeface="Arial"/>
              </a:rPr>
              <a:t>) not final;</a:t>
            </a:r>
          </a:p>
          <a:p>
            <a:pPr marL="0" indent="0">
              <a:spcBef>
                <a:spcPct val="0"/>
              </a:spcBef>
              <a:buFont typeface="Wingdings" charset="0"/>
              <a:buNone/>
            </a:pPr>
            <a:r>
              <a:rPr lang="en-US" altLang="zh-CN" sz="2400" dirty="0">
                <a:solidFill>
                  <a:srgbClr val="800000"/>
                </a:solidFill>
                <a:latin typeface="Arial"/>
                <a:cs typeface="Arial"/>
              </a:rPr>
              <a:t>    /</a:t>
            </a:r>
          </a:p>
          <a:p>
            <a:pPr marL="0" indent="0">
              <a:spcBef>
                <a:spcPct val="0"/>
              </a:spcBef>
              <a:buFont typeface="Wingdings" charset="0"/>
              <a:buNone/>
            </a:pPr>
            <a:r>
              <a:rPr lang="en-US" altLang="zh-CN" sz="2400" dirty="0">
                <a:solidFill>
                  <a:srgbClr val="800000"/>
                </a:solidFill>
                <a:latin typeface="Arial"/>
                <a:cs typeface="Arial"/>
              </a:rPr>
              <a:t>2. create type </a:t>
            </a:r>
            <a:r>
              <a:rPr lang="en-US" altLang="zh-CN" sz="2400" dirty="0" err="1">
                <a:solidFill>
                  <a:srgbClr val="800000"/>
                </a:solidFill>
                <a:latin typeface="Arial"/>
                <a:cs typeface="Arial"/>
              </a:rPr>
              <a:t>student_t</a:t>
            </a:r>
            <a:r>
              <a:rPr lang="en-US" altLang="zh-CN" sz="2400" dirty="0">
                <a:solidFill>
                  <a:srgbClr val="800000"/>
                </a:solidFill>
                <a:latin typeface="Arial"/>
                <a:cs typeface="Arial"/>
              </a:rPr>
              <a:t> under </a:t>
            </a:r>
            <a:r>
              <a:rPr lang="en-US" altLang="zh-CN" sz="2400" dirty="0" err="1">
                <a:solidFill>
                  <a:srgbClr val="800000"/>
                </a:solidFill>
                <a:latin typeface="Arial"/>
                <a:cs typeface="Arial"/>
              </a:rPr>
              <a:t>person_t</a:t>
            </a:r>
            <a:r>
              <a:rPr lang="en-US" altLang="zh-CN" sz="2400" dirty="0">
                <a:solidFill>
                  <a:srgbClr val="800000"/>
                </a:solidFill>
                <a:latin typeface="Arial"/>
                <a:cs typeface="Arial"/>
              </a:rPr>
              <a:t> (</a:t>
            </a:r>
          </a:p>
          <a:p>
            <a:pPr marL="0" indent="0">
              <a:spcBef>
                <a:spcPct val="0"/>
              </a:spcBef>
              <a:buFont typeface="Wingdings" charset="0"/>
              <a:buNone/>
            </a:pPr>
            <a:r>
              <a:rPr lang="en-US" altLang="zh-CN" sz="2400" dirty="0">
                <a:solidFill>
                  <a:srgbClr val="800000"/>
                </a:solidFill>
                <a:latin typeface="Arial"/>
                <a:cs typeface="Arial"/>
              </a:rPr>
              <a:t>    age </a:t>
            </a:r>
            <a:r>
              <a:rPr lang="en-US" altLang="zh-CN" sz="2400" dirty="0" err="1">
                <a:solidFill>
                  <a:srgbClr val="800000"/>
                </a:solidFill>
                <a:latin typeface="Arial"/>
                <a:cs typeface="Arial"/>
              </a:rPr>
              <a:t>int</a:t>
            </a:r>
            <a:r>
              <a:rPr lang="en-US" altLang="zh-CN" sz="2400" dirty="0">
                <a:solidFill>
                  <a:srgbClr val="800000"/>
                </a:solidFill>
                <a:latin typeface="Arial"/>
                <a:cs typeface="Arial"/>
              </a:rPr>
              <a:t>);</a:t>
            </a:r>
          </a:p>
          <a:p>
            <a:pPr marL="0" indent="0">
              <a:spcBef>
                <a:spcPct val="0"/>
              </a:spcBef>
              <a:buFont typeface="Wingdings" charset="0"/>
              <a:buNone/>
            </a:pPr>
            <a:r>
              <a:rPr lang="en-US" altLang="zh-CN" sz="2400" dirty="0">
                <a:solidFill>
                  <a:srgbClr val="800000"/>
                </a:solidFill>
                <a:latin typeface="Arial"/>
                <a:cs typeface="Arial"/>
              </a:rPr>
              <a:t>    /</a:t>
            </a:r>
          </a:p>
          <a:p>
            <a:pPr marL="0" indent="0">
              <a:spcBef>
                <a:spcPct val="0"/>
              </a:spcBef>
              <a:buFont typeface="Wingdings" charset="0"/>
              <a:buNone/>
            </a:pPr>
            <a:r>
              <a:rPr lang="en-US" altLang="zh-CN" sz="2400" dirty="0">
                <a:solidFill>
                  <a:srgbClr val="800000"/>
                </a:solidFill>
                <a:latin typeface="Arial"/>
                <a:cs typeface="Arial"/>
              </a:rPr>
              <a:t>3. create type </a:t>
            </a:r>
            <a:r>
              <a:rPr lang="en-US" altLang="zh-CN" sz="2400" dirty="0" err="1">
                <a:solidFill>
                  <a:srgbClr val="800000"/>
                </a:solidFill>
                <a:latin typeface="Arial"/>
                <a:cs typeface="Arial"/>
              </a:rPr>
              <a:t>employee_t</a:t>
            </a:r>
            <a:r>
              <a:rPr lang="en-US" altLang="zh-CN" sz="2400" dirty="0">
                <a:solidFill>
                  <a:srgbClr val="800000"/>
                </a:solidFill>
                <a:latin typeface="Arial"/>
                <a:cs typeface="Arial"/>
              </a:rPr>
              <a:t> under </a:t>
            </a:r>
            <a:r>
              <a:rPr lang="en-US" altLang="zh-CN" sz="2400" dirty="0" err="1">
                <a:solidFill>
                  <a:srgbClr val="800000"/>
                </a:solidFill>
                <a:latin typeface="Arial"/>
                <a:cs typeface="Arial"/>
              </a:rPr>
              <a:t>person_t</a:t>
            </a:r>
            <a:r>
              <a:rPr lang="en-US" altLang="zh-CN" sz="2400" dirty="0">
                <a:solidFill>
                  <a:srgbClr val="800000"/>
                </a:solidFill>
                <a:latin typeface="Arial"/>
                <a:cs typeface="Arial"/>
              </a:rPr>
              <a:t> (</a:t>
            </a:r>
          </a:p>
          <a:p>
            <a:pPr marL="0" indent="0">
              <a:spcBef>
                <a:spcPct val="0"/>
              </a:spcBef>
              <a:buFont typeface="Wingdings" charset="0"/>
              <a:buNone/>
            </a:pPr>
            <a:r>
              <a:rPr lang="en-US" altLang="zh-CN" sz="2400" dirty="0">
                <a:solidFill>
                  <a:srgbClr val="800000"/>
                </a:solidFill>
                <a:latin typeface="Arial"/>
                <a:cs typeface="Arial"/>
              </a:rPr>
              <a:t>    salary number);</a:t>
            </a:r>
          </a:p>
          <a:p>
            <a:pPr marL="0" indent="0">
              <a:spcBef>
                <a:spcPct val="0"/>
              </a:spcBef>
              <a:buFont typeface="Wingdings" charset="0"/>
              <a:buNone/>
            </a:pPr>
            <a:r>
              <a:rPr lang="en-US" altLang="zh-CN" sz="2400" dirty="0">
                <a:solidFill>
                  <a:srgbClr val="800000"/>
                </a:solidFill>
                <a:latin typeface="Arial"/>
                <a:cs typeface="Arial"/>
              </a:rPr>
              <a:t>    /</a:t>
            </a:r>
          </a:p>
          <a:p>
            <a:pPr marL="0" indent="0">
              <a:spcBef>
                <a:spcPct val="0"/>
              </a:spcBef>
              <a:buFont typeface="Wingdings" charset="0"/>
              <a:buNone/>
            </a:pPr>
            <a:r>
              <a:rPr lang="en-US" altLang="zh-CN" sz="2400" dirty="0">
                <a:solidFill>
                  <a:srgbClr val="800000"/>
                </a:solidFill>
                <a:latin typeface="Arial"/>
                <a:cs typeface="Arial"/>
              </a:rPr>
              <a:t>4. create table person of </a:t>
            </a:r>
            <a:r>
              <a:rPr lang="en-US" altLang="zh-CN" sz="2400" dirty="0" err="1">
                <a:solidFill>
                  <a:srgbClr val="800000"/>
                </a:solidFill>
                <a:latin typeface="Arial"/>
                <a:cs typeface="Arial"/>
              </a:rPr>
              <a:t>person_t</a:t>
            </a:r>
            <a:r>
              <a:rPr lang="en-US" altLang="zh-CN" sz="2400" dirty="0">
                <a:solidFill>
                  <a:srgbClr val="800000"/>
                </a:solidFill>
                <a:latin typeface="Arial"/>
                <a:cs typeface="Arial"/>
              </a:rPr>
              <a:t>;</a:t>
            </a:r>
          </a:p>
          <a:p>
            <a:pPr marL="0" indent="0">
              <a:spcBef>
                <a:spcPct val="0"/>
              </a:spcBef>
              <a:buFont typeface="Wingdings" charset="0"/>
              <a:buNone/>
            </a:pPr>
            <a:r>
              <a:rPr lang="en-US" altLang="zh-CN" sz="2400" dirty="0">
                <a:solidFill>
                  <a:srgbClr val="800000"/>
                </a:solidFill>
                <a:latin typeface="Arial"/>
                <a:cs typeface="Arial"/>
              </a:rPr>
              <a:t>5. create table student of </a:t>
            </a:r>
            <a:r>
              <a:rPr lang="en-US" altLang="zh-CN" sz="2400" dirty="0" err="1">
                <a:solidFill>
                  <a:srgbClr val="800000"/>
                </a:solidFill>
                <a:latin typeface="Arial"/>
                <a:cs typeface="Arial"/>
              </a:rPr>
              <a:t>student_t</a:t>
            </a:r>
            <a:r>
              <a:rPr lang="en-US" altLang="zh-CN" sz="2400" dirty="0">
                <a:solidFill>
                  <a:srgbClr val="800000"/>
                </a:solidFill>
                <a:latin typeface="Arial"/>
                <a:cs typeface="Arial"/>
              </a:rPr>
              <a:t>;</a:t>
            </a:r>
          </a:p>
          <a:p>
            <a:pPr marL="0" indent="0">
              <a:spcBef>
                <a:spcPct val="0"/>
              </a:spcBef>
              <a:buFont typeface="Wingdings" charset="0"/>
              <a:buNone/>
            </a:pPr>
            <a:r>
              <a:rPr lang="en-US" altLang="zh-CN" sz="2400" dirty="0">
                <a:solidFill>
                  <a:srgbClr val="800000"/>
                </a:solidFill>
                <a:latin typeface="Arial"/>
                <a:cs typeface="Arial"/>
              </a:rPr>
              <a:t>6. create table employee of </a:t>
            </a:r>
            <a:r>
              <a:rPr lang="en-US" altLang="zh-CN" sz="2400" dirty="0" err="1">
                <a:solidFill>
                  <a:srgbClr val="800000"/>
                </a:solidFill>
                <a:latin typeface="Arial"/>
                <a:cs typeface="Arial"/>
              </a:rPr>
              <a:t>employee_t</a:t>
            </a:r>
            <a:r>
              <a:rPr lang="en-US" altLang="zh-CN" sz="2400" dirty="0">
                <a:solidFill>
                  <a:srgbClr val="800000"/>
                </a:solidFill>
                <a:latin typeface="Arial"/>
                <a:cs typeface="Arial"/>
              </a:rPr>
              <a:t>;</a:t>
            </a:r>
          </a:p>
          <a:p>
            <a:pPr marL="0" indent="0">
              <a:spcBef>
                <a:spcPct val="0"/>
              </a:spcBef>
              <a:buFont typeface="Wingdings" charset="0"/>
              <a:buNone/>
            </a:pPr>
            <a:endParaRPr lang="zh-CN" altLang="en-US" sz="2200" dirty="0">
              <a:solidFill>
                <a:srgbClr val="CC1921"/>
              </a:solidFill>
              <a:latin typeface="Calibri" charset="0"/>
              <a:cs typeface="宋体" charset="0"/>
            </a:endParaRPr>
          </a:p>
        </p:txBody>
      </p:sp>
      <p:sp>
        <p:nvSpPr>
          <p:cNvPr id="32771" name="矩形 4"/>
          <p:cNvSpPr>
            <a:spLocks noChangeArrowheads="1"/>
          </p:cNvSpPr>
          <p:nvPr/>
        </p:nvSpPr>
        <p:spPr bwMode="auto">
          <a:xfrm>
            <a:off x="5932488" y="822325"/>
            <a:ext cx="1871662" cy="504825"/>
          </a:xfrm>
          <a:prstGeom prst="rect">
            <a:avLst/>
          </a:prstGeom>
          <a:blipFill dpi="0" rotWithShape="0">
            <a:blip r:embed="rId2"/>
            <a:srcRect/>
            <a:tile tx="0" ty="0" sx="100000" sy="100000" flip="none" algn="tl"/>
          </a:blipFill>
          <a:ln w="9525">
            <a:solidFill>
              <a:schemeClr val="tx1"/>
            </a:solidFill>
            <a:round/>
            <a:headEnd/>
            <a:tailEnd/>
          </a:ln>
        </p:spPr>
        <p:txBody>
          <a:bodyPr wrap="none" anchor="ctr"/>
          <a:lstStyle/>
          <a:p>
            <a:r>
              <a:rPr lang="en-US" altLang="zh-CN"/>
              <a:t>person_t</a:t>
            </a:r>
            <a:endParaRPr lang="zh-CN" altLang="en-US"/>
          </a:p>
        </p:txBody>
      </p:sp>
      <p:sp>
        <p:nvSpPr>
          <p:cNvPr id="32772" name="矩形 5"/>
          <p:cNvSpPr>
            <a:spLocks noChangeArrowheads="1"/>
          </p:cNvSpPr>
          <p:nvPr/>
        </p:nvSpPr>
        <p:spPr bwMode="auto">
          <a:xfrm>
            <a:off x="4924425" y="1758950"/>
            <a:ext cx="1871663" cy="503238"/>
          </a:xfrm>
          <a:prstGeom prst="rect">
            <a:avLst/>
          </a:prstGeom>
          <a:blipFill dpi="0" rotWithShape="0">
            <a:blip r:embed="rId2"/>
            <a:srcRect/>
            <a:tile tx="0" ty="0" sx="100000" sy="100000" flip="none" algn="tl"/>
          </a:blipFill>
          <a:ln w="9525">
            <a:solidFill>
              <a:schemeClr val="tx1"/>
            </a:solidFill>
            <a:round/>
            <a:headEnd/>
            <a:tailEnd/>
          </a:ln>
        </p:spPr>
        <p:txBody>
          <a:bodyPr wrap="none" anchor="ctr"/>
          <a:lstStyle/>
          <a:p>
            <a:r>
              <a:rPr lang="en-US" altLang="zh-CN"/>
              <a:t>student_t</a:t>
            </a:r>
            <a:endParaRPr lang="zh-CN" altLang="en-US"/>
          </a:p>
        </p:txBody>
      </p:sp>
      <p:sp>
        <p:nvSpPr>
          <p:cNvPr id="32773" name="矩形 6"/>
          <p:cNvSpPr>
            <a:spLocks noChangeArrowheads="1"/>
          </p:cNvSpPr>
          <p:nvPr/>
        </p:nvSpPr>
        <p:spPr bwMode="auto">
          <a:xfrm>
            <a:off x="7019925" y="1751013"/>
            <a:ext cx="1873250" cy="504825"/>
          </a:xfrm>
          <a:prstGeom prst="rect">
            <a:avLst/>
          </a:prstGeom>
          <a:blipFill dpi="0" rotWithShape="0">
            <a:blip r:embed="rId2"/>
            <a:srcRect/>
            <a:tile tx="0" ty="0" sx="100000" sy="100000" flip="none" algn="tl"/>
          </a:blipFill>
          <a:ln w="9525">
            <a:solidFill>
              <a:schemeClr val="tx1"/>
            </a:solidFill>
            <a:round/>
            <a:headEnd/>
            <a:tailEnd/>
          </a:ln>
        </p:spPr>
        <p:txBody>
          <a:bodyPr wrap="none" anchor="ctr"/>
          <a:lstStyle/>
          <a:p>
            <a:r>
              <a:rPr lang="en-US" altLang="zh-CN"/>
              <a:t>employee_t</a:t>
            </a:r>
            <a:endParaRPr lang="zh-CN" altLang="en-US"/>
          </a:p>
        </p:txBody>
      </p:sp>
      <p:cxnSp>
        <p:nvCxnSpPr>
          <p:cNvPr id="32774" name="直接箭头连接符 8"/>
          <p:cNvCxnSpPr>
            <a:cxnSpLocks noChangeShapeType="1"/>
            <a:stCxn id="32771" idx="2"/>
            <a:endCxn id="32772" idx="0"/>
          </p:cNvCxnSpPr>
          <p:nvPr/>
        </p:nvCxnSpPr>
        <p:spPr bwMode="auto">
          <a:xfrm flipH="1">
            <a:off x="5859463" y="1327150"/>
            <a:ext cx="1008062" cy="4318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32775" name="直接箭头连接符 9"/>
          <p:cNvCxnSpPr>
            <a:cxnSpLocks noChangeShapeType="1"/>
            <a:stCxn id="32771" idx="2"/>
            <a:endCxn id="32773" idx="0"/>
          </p:cNvCxnSpPr>
          <p:nvPr/>
        </p:nvCxnSpPr>
        <p:spPr bwMode="auto">
          <a:xfrm>
            <a:off x="6867525" y="1327150"/>
            <a:ext cx="1089025" cy="42386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11" name="矩形 10"/>
          <p:cNvSpPr>
            <a:spLocks noChangeArrowheads="1"/>
          </p:cNvSpPr>
          <p:nvPr/>
        </p:nvSpPr>
        <p:spPr bwMode="auto">
          <a:xfrm>
            <a:off x="5724129" y="2390775"/>
            <a:ext cx="3419872" cy="41549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indent="-457200" algn="l">
              <a:buFont typeface="Arial" charset="0"/>
              <a:buAutoNum type="arabicPeriod"/>
            </a:pPr>
            <a:r>
              <a:rPr lang="en-US" altLang="zh-CN" sz="2400" b="1" dirty="0">
                <a:solidFill>
                  <a:srgbClr val="800000"/>
                </a:solidFill>
              </a:rPr>
              <a:t>Not Final </a:t>
            </a:r>
            <a:r>
              <a:rPr lang="en-CA" altLang="zh-CN" sz="2400" dirty="0">
                <a:solidFill>
                  <a:srgbClr val="000066"/>
                </a:solidFill>
              </a:rPr>
              <a:t>means the type can have subtype</a:t>
            </a:r>
          </a:p>
          <a:p>
            <a:pPr marL="457200" indent="-457200" algn="l">
              <a:buFont typeface="Arial" charset="0"/>
              <a:buAutoNum type="arabicPeriod"/>
            </a:pPr>
            <a:r>
              <a:rPr lang="en-CA" altLang="zh-CN" sz="2400" dirty="0">
                <a:solidFill>
                  <a:srgbClr val="000066"/>
                </a:solidFill>
              </a:rPr>
              <a:t>Subtypes inherits all attribute definitions from the </a:t>
            </a:r>
            <a:r>
              <a:rPr lang="en-CA" altLang="zh-CN" sz="2400" dirty="0" err="1">
                <a:solidFill>
                  <a:srgbClr val="000066"/>
                </a:solidFill>
              </a:rPr>
              <a:t>supertype</a:t>
            </a:r>
            <a:endParaRPr lang="en-CA" altLang="zh-CN" sz="2400" dirty="0">
              <a:solidFill>
                <a:srgbClr val="000066"/>
              </a:solidFill>
            </a:endParaRPr>
          </a:p>
          <a:p>
            <a:pPr marL="457200" indent="-457200" algn="l">
              <a:buFont typeface="Arial" charset="0"/>
              <a:buAutoNum type="arabicPeriod"/>
            </a:pPr>
            <a:r>
              <a:rPr lang="en-CA" altLang="zh-CN" sz="2400" dirty="0">
                <a:solidFill>
                  <a:srgbClr val="000066"/>
                </a:solidFill>
              </a:rPr>
              <a:t>Subtypes must</a:t>
            </a:r>
            <a:r>
              <a:rPr lang="en-US" altLang="zh-CN" sz="2400" dirty="0">
                <a:solidFill>
                  <a:srgbClr val="000066"/>
                </a:solidFill>
              </a:rPr>
              <a:t> have new attributes</a:t>
            </a:r>
          </a:p>
          <a:p>
            <a:pPr marL="457200" indent="-457200" algn="l">
              <a:buFont typeface="Arial" charset="0"/>
              <a:buAutoNum type="arabicPeriod"/>
            </a:pPr>
            <a:r>
              <a:rPr lang="en-US" altLang="zh-CN" sz="2400" dirty="0">
                <a:solidFill>
                  <a:srgbClr val="000066"/>
                </a:solidFill>
              </a:rPr>
              <a:t>Object relations can only be created this way</a:t>
            </a:r>
          </a:p>
        </p:txBody>
      </p:sp>
      <p:sp>
        <p:nvSpPr>
          <p:cNvPr id="32777" name="幻灯片编号占位符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cs typeface="宋体" charset="0"/>
              </a:defRPr>
            </a:lvl2pPr>
            <a:lvl3pPr marL="1143000" indent="-228600">
              <a:defRPr kumimoji="1" sz="3200">
                <a:solidFill>
                  <a:schemeClr val="tx1"/>
                </a:solidFill>
                <a:latin typeface="Times New Roman" charset="0"/>
                <a:ea typeface="宋体" charset="0"/>
                <a:cs typeface="宋体" charset="0"/>
              </a:defRPr>
            </a:lvl3pPr>
            <a:lvl4pPr marL="1600200" indent="-228600">
              <a:defRPr kumimoji="1" sz="3200">
                <a:solidFill>
                  <a:schemeClr val="tx1"/>
                </a:solidFill>
                <a:latin typeface="Times New Roman" charset="0"/>
                <a:ea typeface="宋体" charset="0"/>
                <a:cs typeface="宋体" charset="0"/>
              </a:defRPr>
            </a:lvl4pPr>
            <a:lvl5pPr marL="2057400" indent="-228600">
              <a:defRPr kumimoji="1" sz="3200">
                <a:solidFill>
                  <a:schemeClr val="tx1"/>
                </a:solidFill>
                <a:latin typeface="Times New Roman" charset="0"/>
                <a:ea typeface="宋体" charset="0"/>
                <a:cs typeface="宋体" charset="0"/>
              </a:defRPr>
            </a:lvl5pPr>
            <a:lvl6pPr marL="2514600" indent="-228600" algn="ctr" fontAlgn="base">
              <a:spcBef>
                <a:spcPct val="0"/>
              </a:spcBef>
              <a:spcAft>
                <a:spcPct val="0"/>
              </a:spcAft>
              <a:defRPr kumimoji="1" sz="3200">
                <a:solidFill>
                  <a:schemeClr val="tx1"/>
                </a:solidFill>
                <a:latin typeface="Times New Roman" charset="0"/>
                <a:ea typeface="宋体" charset="0"/>
                <a:cs typeface="宋体" charset="0"/>
              </a:defRPr>
            </a:lvl6pPr>
            <a:lvl7pPr marL="2971800" indent="-228600" algn="ctr" fontAlgn="base">
              <a:spcBef>
                <a:spcPct val="0"/>
              </a:spcBef>
              <a:spcAft>
                <a:spcPct val="0"/>
              </a:spcAft>
              <a:defRPr kumimoji="1" sz="3200">
                <a:solidFill>
                  <a:schemeClr val="tx1"/>
                </a:solidFill>
                <a:latin typeface="Times New Roman" charset="0"/>
                <a:ea typeface="宋体" charset="0"/>
                <a:cs typeface="宋体" charset="0"/>
              </a:defRPr>
            </a:lvl7pPr>
            <a:lvl8pPr marL="3429000" indent="-228600" algn="ctr" fontAlgn="base">
              <a:spcBef>
                <a:spcPct val="0"/>
              </a:spcBef>
              <a:spcAft>
                <a:spcPct val="0"/>
              </a:spcAft>
              <a:defRPr kumimoji="1" sz="3200">
                <a:solidFill>
                  <a:schemeClr val="tx1"/>
                </a:solidFill>
                <a:latin typeface="Times New Roman" charset="0"/>
                <a:ea typeface="宋体" charset="0"/>
                <a:cs typeface="宋体" charset="0"/>
              </a:defRPr>
            </a:lvl8pPr>
            <a:lvl9pPr marL="3886200" indent="-228600" algn="ctr" fontAlgn="base">
              <a:spcBef>
                <a:spcPct val="0"/>
              </a:spcBef>
              <a:spcAft>
                <a:spcPct val="0"/>
              </a:spcAft>
              <a:defRPr kumimoji="1" sz="3200">
                <a:solidFill>
                  <a:schemeClr val="tx1"/>
                </a:solidFill>
                <a:latin typeface="Times New Roman" charset="0"/>
                <a:ea typeface="宋体" charset="0"/>
                <a:cs typeface="宋体" charset="0"/>
              </a:defRPr>
            </a:lvl9pPr>
          </a:lstStyle>
          <a:p>
            <a:fld id="{A743B967-F2E0-BC42-9575-7546126DABB6}" type="slidenum">
              <a:rPr kumimoji="0" lang="en-US" altLang="zh-CN" sz="2000"/>
              <a:pPr/>
              <a:t>25</a:t>
            </a:fld>
            <a:endParaRPr kumimoji="0" lang="en-US" altLang="zh-CN" sz="2000"/>
          </a:p>
        </p:txBody>
      </p:sp>
      <p:sp>
        <p:nvSpPr>
          <p:cNvPr id="2" name="Title 1"/>
          <p:cNvSpPr>
            <a:spLocks noGrp="1"/>
          </p:cNvSpPr>
          <p:nvPr>
            <p:ph type="title"/>
          </p:nvPr>
        </p:nvSpPr>
        <p:spPr/>
        <p:txBody>
          <a:bodyPr/>
          <a:lstStyle/>
          <a:p>
            <a:r>
              <a:rPr lang="en-CA" altLang="zh-CN" dirty="0">
                <a:latin typeface="Calibri" charset="0"/>
              </a:rPr>
              <a:t>Type hierarchy Example: </a:t>
            </a:r>
            <a:r>
              <a:rPr lang="en-CA" altLang="zh-CN" dirty="0" err="1">
                <a:latin typeface="Calibri" charset="0"/>
              </a:rPr>
              <a:t>personH.sql</a:t>
            </a:r>
            <a:endParaRPr lang="en-US" dirty="0"/>
          </a:p>
        </p:txBody>
      </p:sp>
    </p:spTree>
    <p:extLst>
      <p:ext uri="{BB962C8B-B14F-4D97-AF65-F5344CB8AC3E}">
        <p14:creationId xmlns:p14="http://schemas.microsoft.com/office/powerpoint/2010/main" val="106921938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bwMode="auto">
          <a:xfrm>
            <a:off x="0" y="839788"/>
            <a:ext cx="5114925" cy="6018212"/>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spcBef>
                <a:spcPct val="0"/>
              </a:spcBef>
              <a:buFont typeface="Wingdings" charset="0"/>
              <a:buNone/>
            </a:pPr>
            <a:r>
              <a:rPr lang="en-US" altLang="zh-CN" sz="2400" dirty="0">
                <a:solidFill>
                  <a:srgbClr val="C00000"/>
                </a:solidFill>
                <a:latin typeface="Arial"/>
                <a:cs typeface="Arial"/>
              </a:rPr>
              <a:t>1. </a:t>
            </a:r>
            <a:r>
              <a:rPr lang="en-US" altLang="zh-CN" sz="2400" dirty="0" err="1">
                <a:solidFill>
                  <a:srgbClr val="800000"/>
                </a:solidFill>
                <a:latin typeface="Arial"/>
                <a:cs typeface="Arial"/>
              </a:rPr>
              <a:t>desc</a:t>
            </a:r>
            <a:r>
              <a:rPr lang="en-US" altLang="zh-CN" sz="2400" dirty="0">
                <a:solidFill>
                  <a:srgbClr val="800000"/>
                </a:solidFill>
                <a:latin typeface="Arial"/>
                <a:cs typeface="Arial"/>
              </a:rPr>
              <a:t> student;</a:t>
            </a:r>
          </a:p>
          <a:p>
            <a:pPr marL="0" indent="0">
              <a:spcBef>
                <a:spcPct val="0"/>
              </a:spcBef>
              <a:buFont typeface="Wingdings" charset="0"/>
              <a:buNone/>
            </a:pPr>
            <a:r>
              <a:rPr lang="en-US" altLang="zh-CN" sz="2400" dirty="0">
                <a:solidFill>
                  <a:srgbClr val="800000"/>
                </a:solidFill>
                <a:latin typeface="Arial"/>
                <a:cs typeface="Arial"/>
              </a:rPr>
              <a:t>    </a:t>
            </a:r>
            <a:r>
              <a:rPr lang="en-US" altLang="zh-CN" sz="2400" dirty="0">
                <a:solidFill>
                  <a:srgbClr val="0000FF"/>
                </a:solidFill>
                <a:latin typeface="Arial"/>
                <a:cs typeface="Arial"/>
              </a:rPr>
              <a:t>[name:varchar2(10),</a:t>
            </a:r>
          </a:p>
          <a:p>
            <a:pPr marL="0" indent="0">
              <a:spcBef>
                <a:spcPct val="0"/>
              </a:spcBef>
              <a:buFont typeface="Wingdings" charset="0"/>
              <a:buNone/>
            </a:pPr>
            <a:r>
              <a:rPr lang="en-US" altLang="zh-CN" sz="2400" dirty="0">
                <a:solidFill>
                  <a:srgbClr val="0000FF"/>
                </a:solidFill>
                <a:latin typeface="Arial"/>
                <a:cs typeface="Arial"/>
              </a:rPr>
              <a:t>     </a:t>
            </a:r>
            <a:r>
              <a:rPr lang="en-US" altLang="zh-CN" sz="2400" dirty="0" err="1">
                <a:solidFill>
                  <a:srgbClr val="0000FF"/>
                </a:solidFill>
                <a:latin typeface="Arial"/>
                <a:cs typeface="Arial"/>
              </a:rPr>
              <a:t>spouse:ref</a:t>
            </a:r>
            <a:r>
              <a:rPr lang="en-US" altLang="zh-CN" sz="2400" dirty="0">
                <a:solidFill>
                  <a:srgbClr val="0000FF"/>
                </a:solidFill>
                <a:latin typeface="Arial"/>
                <a:cs typeface="Arial"/>
              </a:rPr>
              <a:t> of </a:t>
            </a:r>
            <a:r>
              <a:rPr lang="en-US" altLang="zh-CN" sz="2400" dirty="0" err="1">
                <a:solidFill>
                  <a:srgbClr val="0000FF"/>
                </a:solidFill>
                <a:latin typeface="Arial"/>
                <a:cs typeface="Arial"/>
              </a:rPr>
              <a:t>person_t</a:t>
            </a:r>
            <a:r>
              <a:rPr lang="en-US" altLang="zh-CN" sz="2400" dirty="0">
                <a:solidFill>
                  <a:srgbClr val="0000FF"/>
                </a:solidFill>
                <a:latin typeface="Arial"/>
                <a:cs typeface="Arial"/>
              </a:rPr>
              <a:t>,</a:t>
            </a:r>
          </a:p>
          <a:p>
            <a:pPr marL="0" indent="0">
              <a:spcBef>
                <a:spcPct val="0"/>
              </a:spcBef>
              <a:buFont typeface="Wingdings" charset="0"/>
              <a:buNone/>
            </a:pPr>
            <a:r>
              <a:rPr lang="en-US" altLang="zh-CN" sz="2400" dirty="0">
                <a:solidFill>
                  <a:srgbClr val="0000FF"/>
                </a:solidFill>
                <a:latin typeface="Arial"/>
                <a:cs typeface="Arial"/>
              </a:rPr>
              <a:t>     age: number];</a:t>
            </a:r>
          </a:p>
          <a:p>
            <a:pPr marL="0" indent="0">
              <a:spcBef>
                <a:spcPct val="0"/>
              </a:spcBef>
              <a:buFont typeface="Wingdings" charset="0"/>
              <a:buNone/>
            </a:pPr>
            <a:r>
              <a:rPr lang="en-US" altLang="zh-CN" sz="2400" dirty="0">
                <a:solidFill>
                  <a:srgbClr val="800000"/>
                </a:solidFill>
                <a:latin typeface="Arial"/>
                <a:cs typeface="Arial"/>
              </a:rPr>
              <a:t>2. insert into student values  </a:t>
            </a:r>
          </a:p>
          <a:p>
            <a:pPr marL="0" indent="0">
              <a:spcBef>
                <a:spcPct val="0"/>
              </a:spcBef>
              <a:buFont typeface="Wingdings" charset="0"/>
              <a:buNone/>
            </a:pPr>
            <a:r>
              <a:rPr lang="en-US" altLang="zh-CN" sz="2400" dirty="0">
                <a:solidFill>
                  <a:srgbClr val="800000"/>
                </a:solidFill>
                <a:latin typeface="Arial"/>
                <a:cs typeface="Arial"/>
              </a:rPr>
              <a:t>    ('Anna',null,25);</a:t>
            </a:r>
          </a:p>
          <a:p>
            <a:pPr marL="0" indent="0">
              <a:spcBef>
                <a:spcPct val="0"/>
              </a:spcBef>
              <a:buFont typeface="Wingdings" charset="0"/>
              <a:buNone/>
            </a:pPr>
            <a:r>
              <a:rPr lang="en-US" altLang="zh-CN" sz="2400" dirty="0">
                <a:solidFill>
                  <a:srgbClr val="800000"/>
                </a:solidFill>
                <a:latin typeface="Arial"/>
                <a:cs typeface="Arial"/>
              </a:rPr>
              <a:t>3. </a:t>
            </a:r>
            <a:r>
              <a:rPr lang="en-US" altLang="zh-CN" sz="2400" dirty="0" err="1">
                <a:solidFill>
                  <a:srgbClr val="800000"/>
                </a:solidFill>
                <a:latin typeface="Arial"/>
                <a:cs typeface="Arial"/>
              </a:rPr>
              <a:t>desc</a:t>
            </a:r>
            <a:r>
              <a:rPr lang="en-US" altLang="zh-CN" sz="2400" dirty="0">
                <a:solidFill>
                  <a:srgbClr val="800000"/>
                </a:solidFill>
                <a:latin typeface="Arial"/>
                <a:cs typeface="Arial"/>
              </a:rPr>
              <a:t> employee;</a:t>
            </a:r>
          </a:p>
          <a:p>
            <a:pPr marL="0" indent="0">
              <a:spcBef>
                <a:spcPct val="0"/>
              </a:spcBef>
              <a:buFont typeface="Wingdings" charset="0"/>
              <a:buNone/>
            </a:pPr>
            <a:r>
              <a:rPr lang="en-US" altLang="zh-CN" sz="2400" dirty="0">
                <a:solidFill>
                  <a:srgbClr val="800000"/>
                </a:solidFill>
                <a:latin typeface="Arial"/>
                <a:cs typeface="Arial"/>
              </a:rPr>
              <a:t>   </a:t>
            </a:r>
            <a:r>
              <a:rPr lang="en-US" altLang="zh-CN" sz="2400" dirty="0">
                <a:solidFill>
                  <a:srgbClr val="3366FF"/>
                </a:solidFill>
                <a:latin typeface="Arial"/>
                <a:cs typeface="Arial"/>
              </a:rPr>
              <a:t> </a:t>
            </a:r>
            <a:r>
              <a:rPr lang="en-US" altLang="zh-CN" sz="2400" dirty="0">
                <a:solidFill>
                  <a:srgbClr val="0000FF"/>
                </a:solidFill>
                <a:latin typeface="Arial"/>
                <a:cs typeface="Arial"/>
              </a:rPr>
              <a:t>[name:varchar2(10),</a:t>
            </a:r>
          </a:p>
          <a:p>
            <a:pPr marL="0" indent="0">
              <a:spcBef>
                <a:spcPct val="0"/>
              </a:spcBef>
              <a:buFont typeface="Wingdings" charset="0"/>
              <a:buNone/>
            </a:pPr>
            <a:r>
              <a:rPr lang="en-US" altLang="zh-CN" sz="2400" dirty="0">
                <a:solidFill>
                  <a:srgbClr val="0000FF"/>
                </a:solidFill>
                <a:latin typeface="Arial"/>
                <a:cs typeface="Arial"/>
              </a:rPr>
              <a:t>     </a:t>
            </a:r>
            <a:r>
              <a:rPr lang="en-US" altLang="zh-CN" sz="2400" dirty="0" err="1">
                <a:solidFill>
                  <a:srgbClr val="0000FF"/>
                </a:solidFill>
                <a:latin typeface="Arial"/>
                <a:cs typeface="Arial"/>
              </a:rPr>
              <a:t>spouse:ref</a:t>
            </a:r>
            <a:r>
              <a:rPr lang="en-US" altLang="zh-CN" sz="2400" dirty="0">
                <a:solidFill>
                  <a:srgbClr val="0000FF"/>
                </a:solidFill>
                <a:latin typeface="Arial"/>
                <a:cs typeface="Arial"/>
              </a:rPr>
              <a:t> of </a:t>
            </a:r>
            <a:r>
              <a:rPr lang="en-US" altLang="zh-CN" sz="2400" dirty="0" err="1">
                <a:solidFill>
                  <a:srgbClr val="0000FF"/>
                </a:solidFill>
                <a:latin typeface="Arial"/>
                <a:cs typeface="Arial"/>
              </a:rPr>
              <a:t>person_t</a:t>
            </a:r>
            <a:r>
              <a:rPr lang="en-US" altLang="zh-CN" sz="2400" dirty="0">
                <a:solidFill>
                  <a:srgbClr val="0000FF"/>
                </a:solidFill>
                <a:latin typeface="Arial"/>
                <a:cs typeface="Arial"/>
              </a:rPr>
              <a:t>,</a:t>
            </a:r>
          </a:p>
          <a:p>
            <a:pPr marL="0" indent="0">
              <a:spcBef>
                <a:spcPct val="0"/>
              </a:spcBef>
              <a:buFont typeface="Wingdings" charset="0"/>
              <a:buNone/>
            </a:pPr>
            <a:r>
              <a:rPr lang="en-US" altLang="zh-CN" sz="2400" dirty="0">
                <a:solidFill>
                  <a:srgbClr val="0000FF"/>
                </a:solidFill>
                <a:latin typeface="Arial"/>
                <a:cs typeface="Arial"/>
              </a:rPr>
              <a:t>     salary: number];</a:t>
            </a:r>
          </a:p>
          <a:p>
            <a:pPr marL="0" indent="0">
              <a:spcBef>
                <a:spcPct val="0"/>
              </a:spcBef>
              <a:buFont typeface="Wingdings" charset="0"/>
              <a:buNone/>
            </a:pPr>
            <a:r>
              <a:rPr lang="en-US" altLang="zh-CN" sz="2400" dirty="0">
                <a:solidFill>
                  <a:srgbClr val="800000"/>
                </a:solidFill>
                <a:latin typeface="Arial"/>
                <a:cs typeface="Arial"/>
              </a:rPr>
              <a:t>4. insert into employee</a:t>
            </a:r>
          </a:p>
          <a:p>
            <a:pPr marL="0" indent="0">
              <a:spcBef>
                <a:spcPct val="0"/>
              </a:spcBef>
              <a:buFont typeface="Wingdings" charset="0"/>
              <a:buNone/>
            </a:pPr>
            <a:r>
              <a:rPr lang="en-US" altLang="zh-CN" sz="2400" dirty="0">
                <a:solidFill>
                  <a:srgbClr val="800000"/>
                </a:solidFill>
                <a:latin typeface="Arial"/>
                <a:cs typeface="Arial"/>
              </a:rPr>
              <a:t>    select 'John', ref(s), 30</a:t>
            </a:r>
          </a:p>
          <a:p>
            <a:pPr marL="0" indent="0">
              <a:spcBef>
                <a:spcPct val="0"/>
              </a:spcBef>
              <a:buFont typeface="Wingdings" charset="0"/>
              <a:buNone/>
            </a:pPr>
            <a:r>
              <a:rPr lang="en-US" altLang="zh-CN" sz="2400" dirty="0">
                <a:solidFill>
                  <a:srgbClr val="800000"/>
                </a:solidFill>
                <a:latin typeface="Arial"/>
                <a:cs typeface="Arial"/>
              </a:rPr>
              <a:t>    from   student s</a:t>
            </a:r>
          </a:p>
          <a:p>
            <a:pPr marL="0" indent="0">
              <a:spcBef>
                <a:spcPct val="0"/>
              </a:spcBef>
              <a:buFont typeface="Wingdings" charset="0"/>
              <a:buNone/>
            </a:pPr>
            <a:r>
              <a:rPr lang="en-US" altLang="zh-CN" sz="2400" dirty="0">
                <a:solidFill>
                  <a:srgbClr val="800000"/>
                </a:solidFill>
                <a:latin typeface="Arial"/>
                <a:cs typeface="Arial"/>
              </a:rPr>
              <a:t>    where  name = 'Anna';</a:t>
            </a:r>
          </a:p>
          <a:p>
            <a:pPr marL="0" indent="0">
              <a:spcBef>
                <a:spcPct val="0"/>
              </a:spcBef>
              <a:buFont typeface="Wingdings" charset="0"/>
              <a:buNone/>
            </a:pPr>
            <a:endParaRPr lang="en-US" altLang="zh-CN" sz="2400" dirty="0">
              <a:solidFill>
                <a:srgbClr val="C00000"/>
              </a:solidFill>
              <a:latin typeface="Arial"/>
              <a:cs typeface="Arial"/>
            </a:endParaRPr>
          </a:p>
          <a:p>
            <a:pPr marL="0" indent="0">
              <a:spcBef>
                <a:spcPct val="0"/>
              </a:spcBef>
              <a:buFont typeface="Wingdings" charset="0"/>
              <a:buNone/>
            </a:pPr>
            <a:endParaRPr lang="en-US" altLang="zh-CN" sz="2400" dirty="0">
              <a:solidFill>
                <a:srgbClr val="C00000"/>
              </a:solidFill>
              <a:latin typeface="Arial"/>
              <a:cs typeface="Arial"/>
            </a:endParaRPr>
          </a:p>
          <a:p>
            <a:pPr marL="0" indent="0">
              <a:spcBef>
                <a:spcPct val="0"/>
              </a:spcBef>
              <a:buFont typeface="Wingdings" charset="0"/>
              <a:buNone/>
            </a:pPr>
            <a:endParaRPr lang="zh-CN" altLang="en-US" sz="2400" dirty="0">
              <a:solidFill>
                <a:srgbClr val="C00000"/>
              </a:solidFill>
              <a:latin typeface="Arial"/>
              <a:cs typeface="Arial"/>
            </a:endParaRPr>
          </a:p>
        </p:txBody>
      </p:sp>
      <p:sp>
        <p:nvSpPr>
          <p:cNvPr id="33795" name="矩形 4"/>
          <p:cNvSpPr>
            <a:spLocks noChangeArrowheads="1"/>
          </p:cNvSpPr>
          <p:nvPr/>
        </p:nvSpPr>
        <p:spPr bwMode="auto">
          <a:xfrm>
            <a:off x="6111875" y="823913"/>
            <a:ext cx="1871663" cy="504825"/>
          </a:xfrm>
          <a:prstGeom prst="rect">
            <a:avLst/>
          </a:prstGeom>
          <a:blipFill dpi="0" rotWithShape="0">
            <a:blip r:embed="rId3"/>
            <a:srcRect/>
            <a:tile tx="0" ty="0" sx="100000" sy="100000" flip="none" algn="tl"/>
          </a:blipFill>
          <a:ln w="9525">
            <a:solidFill>
              <a:schemeClr val="tx1"/>
            </a:solidFill>
            <a:round/>
            <a:headEnd/>
            <a:tailEnd/>
          </a:ln>
        </p:spPr>
        <p:txBody>
          <a:bodyPr wrap="none" anchor="ctr"/>
          <a:lstStyle/>
          <a:p>
            <a:r>
              <a:rPr lang="en-US" altLang="zh-CN"/>
              <a:t>person_t</a:t>
            </a:r>
            <a:endParaRPr lang="zh-CN" altLang="en-US"/>
          </a:p>
        </p:txBody>
      </p:sp>
      <p:sp>
        <p:nvSpPr>
          <p:cNvPr id="33796" name="矩形 5"/>
          <p:cNvSpPr>
            <a:spLocks noChangeArrowheads="1"/>
          </p:cNvSpPr>
          <p:nvPr/>
        </p:nvSpPr>
        <p:spPr bwMode="auto">
          <a:xfrm>
            <a:off x="5103813" y="1760538"/>
            <a:ext cx="1871662" cy="503237"/>
          </a:xfrm>
          <a:prstGeom prst="rect">
            <a:avLst/>
          </a:prstGeom>
          <a:blipFill dpi="0" rotWithShape="0">
            <a:blip r:embed="rId3"/>
            <a:srcRect/>
            <a:tile tx="0" ty="0" sx="100000" sy="100000" flip="none" algn="tl"/>
          </a:blipFill>
          <a:ln w="9525">
            <a:solidFill>
              <a:schemeClr val="tx1"/>
            </a:solidFill>
            <a:round/>
            <a:headEnd/>
            <a:tailEnd/>
          </a:ln>
        </p:spPr>
        <p:txBody>
          <a:bodyPr wrap="none" anchor="ctr"/>
          <a:lstStyle/>
          <a:p>
            <a:r>
              <a:rPr lang="en-US" altLang="zh-CN"/>
              <a:t>student_t</a:t>
            </a:r>
            <a:endParaRPr lang="zh-CN" altLang="en-US"/>
          </a:p>
        </p:txBody>
      </p:sp>
      <p:sp>
        <p:nvSpPr>
          <p:cNvPr id="33797" name="矩形 6"/>
          <p:cNvSpPr>
            <a:spLocks noChangeArrowheads="1"/>
          </p:cNvSpPr>
          <p:nvPr/>
        </p:nvSpPr>
        <p:spPr bwMode="auto">
          <a:xfrm>
            <a:off x="7199313" y="1752600"/>
            <a:ext cx="1873250" cy="503238"/>
          </a:xfrm>
          <a:prstGeom prst="rect">
            <a:avLst/>
          </a:prstGeom>
          <a:blipFill dpi="0" rotWithShape="0">
            <a:blip r:embed="rId3"/>
            <a:srcRect/>
            <a:tile tx="0" ty="0" sx="100000" sy="100000" flip="none" algn="tl"/>
          </a:blipFill>
          <a:ln w="9525">
            <a:solidFill>
              <a:schemeClr val="tx1"/>
            </a:solidFill>
            <a:round/>
            <a:headEnd/>
            <a:tailEnd/>
          </a:ln>
        </p:spPr>
        <p:txBody>
          <a:bodyPr wrap="none" anchor="ctr"/>
          <a:lstStyle/>
          <a:p>
            <a:r>
              <a:rPr lang="en-US" altLang="zh-CN"/>
              <a:t>employee_t</a:t>
            </a:r>
            <a:endParaRPr lang="zh-CN" altLang="en-US"/>
          </a:p>
        </p:txBody>
      </p:sp>
      <p:cxnSp>
        <p:nvCxnSpPr>
          <p:cNvPr id="33798" name="直接箭头连接符 8"/>
          <p:cNvCxnSpPr>
            <a:cxnSpLocks noChangeShapeType="1"/>
            <a:stCxn id="33795" idx="2"/>
            <a:endCxn id="33796" idx="0"/>
          </p:cNvCxnSpPr>
          <p:nvPr/>
        </p:nvCxnSpPr>
        <p:spPr bwMode="auto">
          <a:xfrm flipH="1">
            <a:off x="6038850" y="1328738"/>
            <a:ext cx="1008063" cy="4318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33799" name="直接箭头连接符 9"/>
          <p:cNvCxnSpPr>
            <a:cxnSpLocks noChangeShapeType="1"/>
            <a:stCxn id="33795" idx="2"/>
            <a:endCxn id="33797" idx="0"/>
          </p:cNvCxnSpPr>
          <p:nvPr/>
        </p:nvCxnSpPr>
        <p:spPr bwMode="auto">
          <a:xfrm>
            <a:off x="7046913" y="1328738"/>
            <a:ext cx="1089025" cy="42386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14" name="矩形 13"/>
          <p:cNvSpPr>
            <a:spLocks noChangeArrowheads="1"/>
          </p:cNvSpPr>
          <p:nvPr/>
        </p:nvSpPr>
        <p:spPr bwMode="auto">
          <a:xfrm>
            <a:off x="4221163" y="2325688"/>
            <a:ext cx="4706937" cy="2739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342900" indent="-342900" algn="l">
              <a:buFont typeface="Arial" charset="0"/>
              <a:buChar char="•"/>
            </a:pPr>
            <a:r>
              <a:rPr lang="en-US" altLang="zh-CN" dirty="0">
                <a:solidFill>
                  <a:srgbClr val="0000FF"/>
                </a:solidFill>
              </a:rPr>
              <a:t>['Anna',null,25] </a:t>
            </a:r>
            <a:r>
              <a:rPr lang="en-US" altLang="zh-CN" dirty="0"/>
              <a:t>is a direct object of class student;</a:t>
            </a:r>
          </a:p>
          <a:p>
            <a:pPr marL="342900" indent="-342900" algn="l">
              <a:buFont typeface="Arial" charset="0"/>
              <a:buChar char="•"/>
            </a:pPr>
            <a:r>
              <a:rPr lang="en-US" altLang="zh-CN" dirty="0"/>
              <a:t>It is also an indirect object of class person</a:t>
            </a:r>
          </a:p>
          <a:p>
            <a:pPr marL="342900" indent="-342900" algn="l">
              <a:buFont typeface="Arial" charset="0"/>
              <a:buChar char="•"/>
            </a:pPr>
            <a:r>
              <a:rPr lang="en-US" altLang="zh-CN" dirty="0">
                <a:solidFill>
                  <a:srgbClr val="0000FF"/>
                </a:solidFill>
              </a:rPr>
              <a:t>['John',o</a:t>
            </a:r>
            <a:r>
              <a:rPr lang="en-US" altLang="zh-CN" baseline="-25000" dirty="0">
                <a:solidFill>
                  <a:srgbClr val="0000FF"/>
                </a:solidFill>
              </a:rPr>
              <a:t>5,</a:t>
            </a:r>
            <a:r>
              <a:rPr lang="en-US" altLang="zh-CN" dirty="0">
                <a:solidFill>
                  <a:srgbClr val="0000FF"/>
                </a:solidFill>
              </a:rPr>
              <a:t>30] </a:t>
            </a:r>
            <a:r>
              <a:rPr lang="en-US" altLang="zh-CN" dirty="0"/>
              <a:t>is a direct object class employee</a:t>
            </a:r>
          </a:p>
          <a:p>
            <a:pPr marL="342900" indent="-342900" algn="l">
              <a:buFont typeface="Arial" charset="0"/>
              <a:buChar char="•"/>
            </a:pPr>
            <a:r>
              <a:rPr lang="en-US" altLang="zh-CN" dirty="0"/>
              <a:t>Change to </a:t>
            </a:r>
            <a:r>
              <a:rPr lang="en-US" altLang="zh-CN" dirty="0">
                <a:solidFill>
                  <a:srgbClr val="0000FF"/>
                </a:solidFill>
              </a:rPr>
              <a:t>['Anna',o</a:t>
            </a:r>
            <a:r>
              <a:rPr lang="en-US" altLang="zh-CN" baseline="-25000" dirty="0">
                <a:solidFill>
                  <a:srgbClr val="0000FF"/>
                </a:solidFill>
              </a:rPr>
              <a:t>6</a:t>
            </a:r>
            <a:r>
              <a:rPr lang="en-US" altLang="zh-CN" dirty="0">
                <a:solidFill>
                  <a:srgbClr val="0000FF"/>
                </a:solidFill>
              </a:rPr>
              <a:t>,25] </a:t>
            </a:r>
            <a:endParaRPr lang="zh-CN" altLang="en-US" dirty="0">
              <a:solidFill>
                <a:srgbClr val="0000FF"/>
              </a:solidFill>
            </a:endParaRPr>
          </a:p>
        </p:txBody>
      </p:sp>
      <p:sp>
        <p:nvSpPr>
          <p:cNvPr id="15" name="矩形 14"/>
          <p:cNvSpPr>
            <a:spLocks noChangeArrowheads="1"/>
          </p:cNvSpPr>
          <p:nvPr/>
        </p:nvSpPr>
        <p:spPr bwMode="auto">
          <a:xfrm>
            <a:off x="4149725" y="5085184"/>
            <a:ext cx="5411788"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l"/>
            <a:r>
              <a:rPr lang="en-US" altLang="zh-CN" sz="2800" dirty="0">
                <a:solidFill>
                  <a:srgbClr val="C00000"/>
                </a:solidFill>
                <a:latin typeface="Calibri" charset="0"/>
                <a:cs typeface="Calibri" charset="0"/>
              </a:rPr>
              <a:t>5</a:t>
            </a:r>
            <a:r>
              <a:rPr lang="en-US" altLang="zh-CN" sz="2600" dirty="0">
                <a:solidFill>
                  <a:srgbClr val="C00000"/>
                </a:solidFill>
                <a:latin typeface="Calibri" charset="0"/>
                <a:cs typeface="Calibri" charset="0"/>
              </a:rPr>
              <a:t>. </a:t>
            </a:r>
            <a:r>
              <a:rPr lang="en-US" altLang="zh-CN" dirty="0">
                <a:solidFill>
                  <a:srgbClr val="800000"/>
                </a:solidFill>
                <a:latin typeface="Arial"/>
                <a:cs typeface="Arial"/>
              </a:rPr>
              <a:t>update student  set  spouse = (</a:t>
            </a:r>
          </a:p>
          <a:p>
            <a:pPr algn="l"/>
            <a:r>
              <a:rPr lang="en-US" altLang="zh-CN" dirty="0">
                <a:solidFill>
                  <a:srgbClr val="800000"/>
                </a:solidFill>
                <a:latin typeface="Arial"/>
                <a:cs typeface="Arial"/>
              </a:rPr>
              <a:t>    select ref(p)  from   employee p  </a:t>
            </a:r>
          </a:p>
          <a:p>
            <a:pPr algn="l"/>
            <a:r>
              <a:rPr lang="en-US" altLang="zh-CN" dirty="0">
                <a:solidFill>
                  <a:srgbClr val="800000"/>
                </a:solidFill>
                <a:latin typeface="Arial"/>
                <a:cs typeface="Arial"/>
              </a:rPr>
              <a:t>    where  </a:t>
            </a:r>
            <a:r>
              <a:rPr lang="en-US" altLang="zh-CN" dirty="0" err="1">
                <a:solidFill>
                  <a:srgbClr val="800000"/>
                </a:solidFill>
                <a:latin typeface="Arial"/>
                <a:cs typeface="Arial"/>
              </a:rPr>
              <a:t>p.name</a:t>
            </a:r>
            <a:r>
              <a:rPr lang="en-US" altLang="zh-CN" dirty="0">
                <a:solidFill>
                  <a:srgbClr val="800000"/>
                </a:solidFill>
                <a:latin typeface="Arial"/>
                <a:cs typeface="Arial"/>
              </a:rPr>
              <a:t> = 'John')</a:t>
            </a:r>
          </a:p>
          <a:p>
            <a:pPr algn="l"/>
            <a:r>
              <a:rPr lang="en-US" altLang="zh-CN" dirty="0">
                <a:solidFill>
                  <a:srgbClr val="800000"/>
                </a:solidFill>
                <a:latin typeface="Arial"/>
                <a:cs typeface="Arial"/>
              </a:rPr>
              <a:t>    where  name = 'Anna';</a:t>
            </a:r>
          </a:p>
        </p:txBody>
      </p:sp>
      <p:sp>
        <p:nvSpPr>
          <p:cNvPr id="33802" name="幻灯片编号占位符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cs typeface="宋体" charset="0"/>
              </a:defRPr>
            </a:lvl2pPr>
            <a:lvl3pPr marL="1143000" indent="-228600">
              <a:defRPr kumimoji="1" sz="3200">
                <a:solidFill>
                  <a:schemeClr val="tx1"/>
                </a:solidFill>
                <a:latin typeface="Times New Roman" charset="0"/>
                <a:ea typeface="宋体" charset="0"/>
                <a:cs typeface="宋体" charset="0"/>
              </a:defRPr>
            </a:lvl3pPr>
            <a:lvl4pPr marL="1600200" indent="-228600">
              <a:defRPr kumimoji="1" sz="3200">
                <a:solidFill>
                  <a:schemeClr val="tx1"/>
                </a:solidFill>
                <a:latin typeface="Times New Roman" charset="0"/>
                <a:ea typeface="宋体" charset="0"/>
                <a:cs typeface="宋体" charset="0"/>
              </a:defRPr>
            </a:lvl4pPr>
            <a:lvl5pPr marL="2057400" indent="-228600">
              <a:defRPr kumimoji="1" sz="3200">
                <a:solidFill>
                  <a:schemeClr val="tx1"/>
                </a:solidFill>
                <a:latin typeface="Times New Roman" charset="0"/>
                <a:ea typeface="宋体" charset="0"/>
                <a:cs typeface="宋体" charset="0"/>
              </a:defRPr>
            </a:lvl5pPr>
            <a:lvl6pPr marL="2514600" indent="-228600" algn="ctr" fontAlgn="base">
              <a:spcBef>
                <a:spcPct val="0"/>
              </a:spcBef>
              <a:spcAft>
                <a:spcPct val="0"/>
              </a:spcAft>
              <a:defRPr kumimoji="1" sz="3200">
                <a:solidFill>
                  <a:schemeClr val="tx1"/>
                </a:solidFill>
                <a:latin typeface="Times New Roman" charset="0"/>
                <a:ea typeface="宋体" charset="0"/>
                <a:cs typeface="宋体" charset="0"/>
              </a:defRPr>
            </a:lvl6pPr>
            <a:lvl7pPr marL="2971800" indent="-228600" algn="ctr" fontAlgn="base">
              <a:spcBef>
                <a:spcPct val="0"/>
              </a:spcBef>
              <a:spcAft>
                <a:spcPct val="0"/>
              </a:spcAft>
              <a:defRPr kumimoji="1" sz="3200">
                <a:solidFill>
                  <a:schemeClr val="tx1"/>
                </a:solidFill>
                <a:latin typeface="Times New Roman" charset="0"/>
                <a:ea typeface="宋体" charset="0"/>
                <a:cs typeface="宋体" charset="0"/>
              </a:defRPr>
            </a:lvl7pPr>
            <a:lvl8pPr marL="3429000" indent="-228600" algn="ctr" fontAlgn="base">
              <a:spcBef>
                <a:spcPct val="0"/>
              </a:spcBef>
              <a:spcAft>
                <a:spcPct val="0"/>
              </a:spcAft>
              <a:defRPr kumimoji="1" sz="3200">
                <a:solidFill>
                  <a:schemeClr val="tx1"/>
                </a:solidFill>
                <a:latin typeface="Times New Roman" charset="0"/>
                <a:ea typeface="宋体" charset="0"/>
                <a:cs typeface="宋体" charset="0"/>
              </a:defRPr>
            </a:lvl8pPr>
            <a:lvl9pPr marL="3886200" indent="-228600" algn="ctr" fontAlgn="base">
              <a:spcBef>
                <a:spcPct val="0"/>
              </a:spcBef>
              <a:spcAft>
                <a:spcPct val="0"/>
              </a:spcAft>
              <a:defRPr kumimoji="1" sz="3200">
                <a:solidFill>
                  <a:schemeClr val="tx1"/>
                </a:solidFill>
                <a:latin typeface="Times New Roman" charset="0"/>
                <a:ea typeface="宋体" charset="0"/>
                <a:cs typeface="宋体" charset="0"/>
              </a:defRPr>
            </a:lvl9pPr>
          </a:lstStyle>
          <a:p>
            <a:fld id="{88F72BA4-6537-F84D-BF22-2F88BEDD134B}" type="slidenum">
              <a:rPr kumimoji="0" lang="en-US" altLang="zh-CN" sz="2000"/>
              <a:pPr/>
              <a:t>26</a:t>
            </a:fld>
            <a:endParaRPr kumimoji="0" lang="en-US" altLang="zh-CN" sz="2000"/>
          </a:p>
        </p:txBody>
      </p:sp>
      <p:sp>
        <p:nvSpPr>
          <p:cNvPr id="2" name="Title 1"/>
          <p:cNvSpPr>
            <a:spLocks noGrp="1"/>
          </p:cNvSpPr>
          <p:nvPr>
            <p:ph type="title"/>
          </p:nvPr>
        </p:nvSpPr>
        <p:spPr/>
        <p:txBody>
          <a:bodyPr/>
          <a:lstStyle/>
          <a:p>
            <a:r>
              <a:rPr lang="en-CA" altLang="zh-CN" dirty="0">
                <a:latin typeface="Calibri" charset="0"/>
              </a:rPr>
              <a:t>Type hierarchy Example: </a:t>
            </a:r>
            <a:r>
              <a:rPr lang="en-CA" altLang="zh-CN" dirty="0" err="1">
                <a:latin typeface="Calibri" charset="0"/>
              </a:rPr>
              <a:t>personH.sql</a:t>
            </a:r>
            <a:endParaRPr lang="en-US" dirty="0"/>
          </a:p>
        </p:txBody>
      </p:sp>
    </p:spTree>
    <p:extLst>
      <p:ext uri="{BB962C8B-B14F-4D97-AF65-F5344CB8AC3E}">
        <p14:creationId xmlns:p14="http://schemas.microsoft.com/office/powerpoint/2010/main" val="22702879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a:xfrm>
            <a:off x="460375" y="0"/>
            <a:ext cx="8015288" cy="769938"/>
          </a:xfrm>
        </p:spPr>
        <p:txBody>
          <a:bodyPr/>
          <a:lstStyle/>
          <a:p>
            <a:r>
              <a:rPr lang="en-US" altLang="zh-CN" dirty="0" smtClean="0">
                <a:latin typeface="Calibri" charset="0"/>
              </a:rPr>
              <a:t>Note on subtypes in Oracle</a:t>
            </a:r>
            <a:endParaRPr lang="zh-CN" altLang="en-US" dirty="0">
              <a:latin typeface="Calibri" charset="0"/>
            </a:endParaRPr>
          </a:p>
        </p:txBody>
      </p:sp>
      <p:sp>
        <p:nvSpPr>
          <p:cNvPr id="35842" name="内容占位符 2"/>
          <p:cNvSpPr>
            <a:spLocks noGrp="1"/>
          </p:cNvSpPr>
          <p:nvPr>
            <p:ph idx="1"/>
          </p:nvPr>
        </p:nvSpPr>
        <p:spPr bwMode="auto">
          <a:xfrm>
            <a:off x="239713" y="823913"/>
            <a:ext cx="8294687" cy="442753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39750" indent="-539750">
              <a:spcBef>
                <a:spcPct val="0"/>
              </a:spcBef>
            </a:pPr>
            <a:r>
              <a:rPr lang="en-CA" altLang="zh-CN" dirty="0">
                <a:latin typeface="Arial"/>
                <a:cs typeface="Arial"/>
              </a:rPr>
              <a:t>Types created are default </a:t>
            </a:r>
            <a:r>
              <a:rPr lang="en-CA" altLang="zh-CN" dirty="0">
                <a:solidFill>
                  <a:srgbClr val="CC1921"/>
                </a:solidFill>
                <a:latin typeface="Arial"/>
                <a:cs typeface="Arial"/>
              </a:rPr>
              <a:t>final</a:t>
            </a:r>
            <a:r>
              <a:rPr lang="en-CA" altLang="zh-CN" dirty="0">
                <a:latin typeface="Arial"/>
                <a:cs typeface="Arial"/>
              </a:rPr>
              <a:t> unless </a:t>
            </a:r>
            <a:r>
              <a:rPr lang="en-CA" altLang="zh-CN" dirty="0">
                <a:solidFill>
                  <a:srgbClr val="CC1921"/>
                </a:solidFill>
                <a:latin typeface="Arial"/>
                <a:cs typeface="Arial"/>
              </a:rPr>
              <a:t>not final </a:t>
            </a:r>
            <a:r>
              <a:rPr lang="en-CA" altLang="zh-CN" dirty="0">
                <a:latin typeface="Arial"/>
                <a:cs typeface="Arial"/>
              </a:rPr>
              <a:t>specified</a:t>
            </a:r>
            <a:endParaRPr lang="zh-CN" dirty="0">
              <a:latin typeface="Arial"/>
              <a:cs typeface="Arial"/>
            </a:endParaRPr>
          </a:p>
          <a:p>
            <a:pPr marL="539750" indent="-539750">
              <a:spcBef>
                <a:spcPct val="0"/>
              </a:spcBef>
            </a:pPr>
            <a:r>
              <a:rPr lang="en-CA" altLang="zh-CN" dirty="0">
                <a:latin typeface="Arial"/>
                <a:cs typeface="Arial"/>
              </a:rPr>
              <a:t>Only non-final types can have subtypes</a:t>
            </a:r>
            <a:endParaRPr lang="zh-CN" dirty="0">
              <a:latin typeface="Arial"/>
              <a:cs typeface="Arial"/>
            </a:endParaRPr>
          </a:p>
          <a:p>
            <a:pPr marL="539750" indent="-539750">
              <a:spcBef>
                <a:spcPct val="0"/>
              </a:spcBef>
            </a:pPr>
            <a:r>
              <a:rPr lang="en-CA" altLang="zh-CN" dirty="0">
                <a:latin typeface="Arial"/>
                <a:cs typeface="Arial"/>
              </a:rPr>
              <a:t>A type must have </a:t>
            </a:r>
            <a:r>
              <a:rPr lang="en-CA" altLang="zh-CN" dirty="0">
                <a:solidFill>
                  <a:srgbClr val="CC1921"/>
                </a:solidFill>
                <a:latin typeface="Arial"/>
                <a:cs typeface="Arial"/>
              </a:rPr>
              <a:t>at least one new attribute</a:t>
            </a:r>
            <a:endParaRPr lang="zh-CN" dirty="0">
              <a:solidFill>
                <a:srgbClr val="CC1921"/>
              </a:solidFill>
              <a:latin typeface="Arial"/>
              <a:cs typeface="Arial"/>
            </a:endParaRPr>
          </a:p>
          <a:p>
            <a:pPr marL="539750" indent="-539750">
              <a:spcBef>
                <a:spcPct val="0"/>
              </a:spcBef>
            </a:pPr>
            <a:r>
              <a:rPr lang="en-CA" altLang="zh-CN" dirty="0">
                <a:latin typeface="Arial"/>
                <a:cs typeface="Arial"/>
              </a:rPr>
              <a:t>A subtype inherits all super type attributes and must introduce </a:t>
            </a:r>
            <a:r>
              <a:rPr lang="en-CA" altLang="zh-CN" dirty="0">
                <a:solidFill>
                  <a:srgbClr val="CC1921"/>
                </a:solidFill>
                <a:latin typeface="Arial"/>
                <a:cs typeface="Arial"/>
              </a:rPr>
              <a:t>at least one addition attribute</a:t>
            </a:r>
            <a:endParaRPr lang="zh-CN" dirty="0">
              <a:solidFill>
                <a:srgbClr val="CC1921"/>
              </a:solidFill>
              <a:latin typeface="Arial"/>
              <a:cs typeface="Arial"/>
            </a:endParaRPr>
          </a:p>
          <a:p>
            <a:pPr marL="539750" indent="-539750">
              <a:spcBef>
                <a:spcPct val="0"/>
              </a:spcBef>
            </a:pPr>
            <a:r>
              <a:rPr lang="en-CA" altLang="zh-CN" dirty="0">
                <a:latin typeface="Arial"/>
                <a:cs typeface="Arial"/>
              </a:rPr>
              <a:t>A super type can have several subtypes</a:t>
            </a:r>
            <a:endParaRPr lang="zh-CN" dirty="0">
              <a:latin typeface="Arial"/>
              <a:cs typeface="Arial"/>
            </a:endParaRPr>
          </a:p>
          <a:p>
            <a:pPr marL="539750" indent="-539750">
              <a:spcBef>
                <a:spcPct val="0"/>
              </a:spcBef>
            </a:pPr>
            <a:r>
              <a:rPr lang="en-CA" altLang="zh-CN" dirty="0">
                <a:latin typeface="Arial"/>
                <a:cs typeface="Arial"/>
              </a:rPr>
              <a:t> A subtype can have </a:t>
            </a:r>
            <a:r>
              <a:rPr lang="en-CA" altLang="zh-CN" dirty="0">
                <a:solidFill>
                  <a:srgbClr val="CC1921"/>
                </a:solidFill>
                <a:latin typeface="Arial"/>
                <a:cs typeface="Arial"/>
              </a:rPr>
              <a:t>only one</a:t>
            </a:r>
            <a:r>
              <a:rPr lang="en-CA" altLang="zh-CN" dirty="0">
                <a:latin typeface="Arial"/>
                <a:cs typeface="Arial"/>
              </a:rPr>
              <a:t> super type (single inheritance)</a:t>
            </a:r>
            <a:endParaRPr lang="zh-CN" dirty="0">
              <a:latin typeface="Arial"/>
              <a:cs typeface="Arial"/>
            </a:endParaRPr>
          </a:p>
          <a:p>
            <a:pPr marL="539750" indent="-539750">
              <a:spcBef>
                <a:spcPct val="0"/>
              </a:spcBef>
              <a:buFont typeface="Wingdings" charset="0"/>
              <a:buNone/>
            </a:pPr>
            <a:endParaRPr lang="zh-CN" dirty="0">
              <a:latin typeface="Calibri" charset="0"/>
              <a:cs typeface="宋体" charset="0"/>
            </a:endParaRPr>
          </a:p>
        </p:txBody>
      </p:sp>
      <p:sp>
        <p:nvSpPr>
          <p:cNvPr id="35843" name="幻灯片编号占位符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cs typeface="宋体" charset="0"/>
              </a:defRPr>
            </a:lvl2pPr>
            <a:lvl3pPr marL="1143000" indent="-228600">
              <a:defRPr kumimoji="1" sz="3200">
                <a:solidFill>
                  <a:schemeClr val="tx1"/>
                </a:solidFill>
                <a:latin typeface="Times New Roman" charset="0"/>
                <a:ea typeface="宋体" charset="0"/>
                <a:cs typeface="宋体" charset="0"/>
              </a:defRPr>
            </a:lvl3pPr>
            <a:lvl4pPr marL="1600200" indent="-228600">
              <a:defRPr kumimoji="1" sz="3200">
                <a:solidFill>
                  <a:schemeClr val="tx1"/>
                </a:solidFill>
                <a:latin typeface="Times New Roman" charset="0"/>
                <a:ea typeface="宋体" charset="0"/>
                <a:cs typeface="宋体" charset="0"/>
              </a:defRPr>
            </a:lvl4pPr>
            <a:lvl5pPr marL="2057400" indent="-228600">
              <a:defRPr kumimoji="1" sz="3200">
                <a:solidFill>
                  <a:schemeClr val="tx1"/>
                </a:solidFill>
                <a:latin typeface="Times New Roman" charset="0"/>
                <a:ea typeface="宋体" charset="0"/>
                <a:cs typeface="宋体" charset="0"/>
              </a:defRPr>
            </a:lvl5pPr>
            <a:lvl6pPr marL="2514600" indent="-228600" algn="ctr" fontAlgn="base">
              <a:spcBef>
                <a:spcPct val="0"/>
              </a:spcBef>
              <a:spcAft>
                <a:spcPct val="0"/>
              </a:spcAft>
              <a:defRPr kumimoji="1" sz="3200">
                <a:solidFill>
                  <a:schemeClr val="tx1"/>
                </a:solidFill>
                <a:latin typeface="Times New Roman" charset="0"/>
                <a:ea typeface="宋体" charset="0"/>
                <a:cs typeface="宋体" charset="0"/>
              </a:defRPr>
            </a:lvl6pPr>
            <a:lvl7pPr marL="2971800" indent="-228600" algn="ctr" fontAlgn="base">
              <a:spcBef>
                <a:spcPct val="0"/>
              </a:spcBef>
              <a:spcAft>
                <a:spcPct val="0"/>
              </a:spcAft>
              <a:defRPr kumimoji="1" sz="3200">
                <a:solidFill>
                  <a:schemeClr val="tx1"/>
                </a:solidFill>
                <a:latin typeface="Times New Roman" charset="0"/>
                <a:ea typeface="宋体" charset="0"/>
                <a:cs typeface="宋体" charset="0"/>
              </a:defRPr>
            </a:lvl7pPr>
            <a:lvl8pPr marL="3429000" indent="-228600" algn="ctr" fontAlgn="base">
              <a:spcBef>
                <a:spcPct val="0"/>
              </a:spcBef>
              <a:spcAft>
                <a:spcPct val="0"/>
              </a:spcAft>
              <a:defRPr kumimoji="1" sz="3200">
                <a:solidFill>
                  <a:schemeClr val="tx1"/>
                </a:solidFill>
                <a:latin typeface="Times New Roman" charset="0"/>
                <a:ea typeface="宋体" charset="0"/>
                <a:cs typeface="宋体" charset="0"/>
              </a:defRPr>
            </a:lvl8pPr>
            <a:lvl9pPr marL="3886200" indent="-228600" algn="ctr" fontAlgn="base">
              <a:spcBef>
                <a:spcPct val="0"/>
              </a:spcBef>
              <a:spcAft>
                <a:spcPct val="0"/>
              </a:spcAft>
              <a:defRPr kumimoji="1" sz="3200">
                <a:solidFill>
                  <a:schemeClr val="tx1"/>
                </a:solidFill>
                <a:latin typeface="Times New Roman" charset="0"/>
                <a:ea typeface="宋体" charset="0"/>
                <a:cs typeface="宋体" charset="0"/>
              </a:defRPr>
            </a:lvl9pPr>
          </a:lstStyle>
          <a:p>
            <a:fld id="{C70FE1FB-078E-524E-AF0C-48B1DB129046}" type="slidenum">
              <a:rPr kumimoji="0" lang="en-US" altLang="zh-CN" sz="2000"/>
              <a:pPr/>
              <a:t>27</a:t>
            </a:fld>
            <a:endParaRPr kumimoji="0" lang="en-US" altLang="zh-CN" sz="2000"/>
          </a:p>
        </p:txBody>
      </p:sp>
    </p:spTree>
    <p:extLst>
      <p:ext uri="{BB962C8B-B14F-4D97-AF65-F5344CB8AC3E}">
        <p14:creationId xmlns:p14="http://schemas.microsoft.com/office/powerpoint/2010/main" val="310300553"/>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p:cNvSpPr>
            <a:spLocks noGrp="1"/>
          </p:cNvSpPr>
          <p:nvPr>
            <p:ph idx="1"/>
          </p:nvPr>
        </p:nvSpPr>
        <p:spPr bwMode="auto">
          <a:xfrm>
            <a:off x="150813" y="825500"/>
            <a:ext cx="5900737" cy="5915868"/>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spcBef>
                <a:spcPct val="0"/>
              </a:spcBef>
              <a:buFontTx/>
              <a:buNone/>
            </a:pPr>
            <a:r>
              <a:rPr lang="en-CA" altLang="zh-CN" sz="2400" dirty="0">
                <a:solidFill>
                  <a:srgbClr val="800000"/>
                </a:solidFill>
                <a:latin typeface="Arial"/>
                <a:cs typeface="Arial"/>
              </a:rPr>
              <a:t>create type </a:t>
            </a:r>
            <a:r>
              <a:rPr lang="en-CA" altLang="zh-CN" sz="2400" dirty="0" err="1">
                <a:solidFill>
                  <a:srgbClr val="800000"/>
                </a:solidFill>
                <a:latin typeface="Arial"/>
                <a:cs typeface="Arial"/>
              </a:rPr>
              <a:t>person_t</a:t>
            </a:r>
            <a:r>
              <a:rPr lang="en-CA" altLang="zh-CN" sz="2400" dirty="0">
                <a:solidFill>
                  <a:srgbClr val="800000"/>
                </a:solidFill>
                <a:latin typeface="Arial"/>
                <a:cs typeface="Arial"/>
              </a:rPr>
              <a:t> as object (</a:t>
            </a:r>
            <a:endParaRPr lang="zh-CN" sz="2400" dirty="0">
              <a:solidFill>
                <a:srgbClr val="800000"/>
              </a:solidFill>
              <a:latin typeface="Arial"/>
              <a:cs typeface="Arial"/>
            </a:endParaRPr>
          </a:p>
          <a:p>
            <a:pPr marL="0" indent="0">
              <a:spcBef>
                <a:spcPct val="0"/>
              </a:spcBef>
              <a:buFontTx/>
              <a:buNone/>
            </a:pPr>
            <a:r>
              <a:rPr lang="en-CA" altLang="zh-CN" sz="2400" dirty="0">
                <a:solidFill>
                  <a:srgbClr val="800000"/>
                </a:solidFill>
                <a:latin typeface="Arial"/>
                <a:cs typeface="Arial"/>
              </a:rPr>
              <a:t>name varchar2(10)) not final;</a:t>
            </a:r>
            <a:endParaRPr lang="zh-CN" sz="2400" dirty="0">
              <a:solidFill>
                <a:srgbClr val="800000"/>
              </a:solidFill>
              <a:latin typeface="Arial"/>
              <a:cs typeface="Arial"/>
            </a:endParaRPr>
          </a:p>
          <a:p>
            <a:pPr marL="0" indent="0">
              <a:spcBef>
                <a:spcPct val="0"/>
              </a:spcBef>
              <a:buFontTx/>
              <a:buNone/>
            </a:pPr>
            <a:r>
              <a:rPr lang="en-CA" altLang="zh-CN" sz="2400" dirty="0">
                <a:solidFill>
                  <a:srgbClr val="800000"/>
                </a:solidFill>
                <a:latin typeface="Arial"/>
                <a:cs typeface="Arial"/>
              </a:rPr>
              <a:t>/</a:t>
            </a:r>
            <a:endParaRPr lang="zh-CN" sz="2400" dirty="0">
              <a:solidFill>
                <a:srgbClr val="800000"/>
              </a:solidFill>
              <a:latin typeface="Arial"/>
              <a:cs typeface="Arial"/>
            </a:endParaRPr>
          </a:p>
          <a:p>
            <a:pPr marL="0" indent="0">
              <a:spcBef>
                <a:spcPct val="0"/>
              </a:spcBef>
              <a:buFontTx/>
              <a:buNone/>
            </a:pPr>
            <a:r>
              <a:rPr lang="en-CA" altLang="zh-CN" sz="2400" dirty="0">
                <a:solidFill>
                  <a:srgbClr val="800000"/>
                </a:solidFill>
                <a:latin typeface="Arial"/>
                <a:cs typeface="Arial"/>
              </a:rPr>
              <a:t>create type </a:t>
            </a:r>
            <a:r>
              <a:rPr lang="en-CA" altLang="zh-CN" sz="2400" dirty="0" err="1">
                <a:solidFill>
                  <a:srgbClr val="800000"/>
                </a:solidFill>
                <a:latin typeface="Arial"/>
                <a:cs typeface="Arial"/>
              </a:rPr>
              <a:t>student_t</a:t>
            </a:r>
            <a:r>
              <a:rPr lang="en-CA" altLang="zh-CN" sz="2400" dirty="0">
                <a:solidFill>
                  <a:srgbClr val="800000"/>
                </a:solidFill>
                <a:latin typeface="Arial"/>
                <a:cs typeface="Arial"/>
              </a:rPr>
              <a:t> </a:t>
            </a:r>
          </a:p>
          <a:p>
            <a:pPr marL="0" indent="0">
              <a:spcBef>
                <a:spcPct val="0"/>
              </a:spcBef>
              <a:buFontTx/>
              <a:buNone/>
            </a:pPr>
            <a:r>
              <a:rPr lang="en-CA" altLang="zh-CN" sz="2400" dirty="0">
                <a:solidFill>
                  <a:srgbClr val="800000"/>
                </a:solidFill>
                <a:latin typeface="Arial"/>
                <a:cs typeface="Arial"/>
              </a:rPr>
              <a:t>under </a:t>
            </a:r>
            <a:r>
              <a:rPr lang="en-CA" altLang="zh-CN" sz="2400" dirty="0" err="1">
                <a:solidFill>
                  <a:srgbClr val="800000"/>
                </a:solidFill>
                <a:latin typeface="Arial"/>
                <a:cs typeface="Arial"/>
              </a:rPr>
              <a:t>person_t</a:t>
            </a:r>
            <a:r>
              <a:rPr lang="en-CA" altLang="zh-CN" sz="2400" dirty="0">
                <a:solidFill>
                  <a:srgbClr val="800000"/>
                </a:solidFill>
                <a:latin typeface="Arial"/>
                <a:cs typeface="Arial"/>
              </a:rPr>
              <a:t> (age </a:t>
            </a:r>
            <a:r>
              <a:rPr lang="en-CA" altLang="zh-CN" sz="2400" dirty="0" err="1">
                <a:solidFill>
                  <a:srgbClr val="800000"/>
                </a:solidFill>
                <a:latin typeface="Arial"/>
                <a:cs typeface="Arial"/>
              </a:rPr>
              <a:t>int</a:t>
            </a:r>
            <a:r>
              <a:rPr lang="en-CA" altLang="zh-CN" sz="2400" dirty="0">
                <a:solidFill>
                  <a:srgbClr val="800000"/>
                </a:solidFill>
                <a:latin typeface="Arial"/>
                <a:cs typeface="Arial"/>
              </a:rPr>
              <a:t>);</a:t>
            </a:r>
            <a:endParaRPr lang="zh-CN" sz="2400" dirty="0">
              <a:solidFill>
                <a:srgbClr val="800000"/>
              </a:solidFill>
              <a:latin typeface="Arial"/>
              <a:cs typeface="Arial"/>
            </a:endParaRPr>
          </a:p>
          <a:p>
            <a:pPr marL="0" indent="0">
              <a:spcBef>
                <a:spcPct val="0"/>
              </a:spcBef>
              <a:buFontTx/>
              <a:buNone/>
            </a:pPr>
            <a:r>
              <a:rPr lang="en-CA" altLang="zh-CN" sz="2400" dirty="0">
                <a:solidFill>
                  <a:srgbClr val="800000"/>
                </a:solidFill>
                <a:latin typeface="Arial"/>
                <a:cs typeface="Arial"/>
              </a:rPr>
              <a:t>/</a:t>
            </a:r>
          </a:p>
          <a:p>
            <a:pPr marL="0" indent="0">
              <a:spcBef>
                <a:spcPct val="0"/>
              </a:spcBef>
              <a:buFontTx/>
              <a:buNone/>
            </a:pPr>
            <a:r>
              <a:rPr lang="en-CA" altLang="zh-CN" sz="2400" dirty="0">
                <a:solidFill>
                  <a:srgbClr val="800000"/>
                </a:solidFill>
                <a:latin typeface="Arial"/>
                <a:cs typeface="Arial"/>
              </a:rPr>
              <a:t>create type </a:t>
            </a:r>
            <a:r>
              <a:rPr lang="en-CA" altLang="zh-CN" sz="2400" dirty="0" err="1">
                <a:solidFill>
                  <a:srgbClr val="800000"/>
                </a:solidFill>
                <a:latin typeface="Arial"/>
                <a:cs typeface="Arial"/>
              </a:rPr>
              <a:t>employee_t</a:t>
            </a:r>
            <a:r>
              <a:rPr lang="en-CA" altLang="zh-CN" sz="2400" dirty="0">
                <a:solidFill>
                  <a:srgbClr val="800000"/>
                </a:solidFill>
                <a:latin typeface="Arial"/>
                <a:cs typeface="Arial"/>
              </a:rPr>
              <a:t> </a:t>
            </a:r>
          </a:p>
          <a:p>
            <a:pPr marL="0" indent="0">
              <a:spcBef>
                <a:spcPct val="0"/>
              </a:spcBef>
              <a:buFontTx/>
              <a:buNone/>
            </a:pPr>
            <a:r>
              <a:rPr lang="en-CA" altLang="zh-CN" sz="2400" dirty="0">
                <a:solidFill>
                  <a:srgbClr val="800000"/>
                </a:solidFill>
                <a:latin typeface="Arial"/>
                <a:cs typeface="Arial"/>
              </a:rPr>
              <a:t>under </a:t>
            </a:r>
            <a:r>
              <a:rPr lang="en-CA" altLang="zh-CN" sz="2400" dirty="0" err="1">
                <a:solidFill>
                  <a:srgbClr val="800000"/>
                </a:solidFill>
                <a:latin typeface="Arial"/>
                <a:cs typeface="Arial"/>
              </a:rPr>
              <a:t>person_t</a:t>
            </a:r>
            <a:r>
              <a:rPr lang="en-CA" altLang="zh-CN" sz="2400" dirty="0">
                <a:solidFill>
                  <a:srgbClr val="800000"/>
                </a:solidFill>
                <a:latin typeface="Arial"/>
                <a:cs typeface="Arial"/>
              </a:rPr>
              <a:t> (</a:t>
            </a:r>
            <a:endParaRPr lang="zh-CN" sz="2400" dirty="0">
              <a:solidFill>
                <a:srgbClr val="800000"/>
              </a:solidFill>
              <a:latin typeface="Arial"/>
              <a:cs typeface="Arial"/>
            </a:endParaRPr>
          </a:p>
          <a:p>
            <a:pPr marL="0" indent="0">
              <a:spcBef>
                <a:spcPct val="0"/>
              </a:spcBef>
              <a:buFontTx/>
              <a:buNone/>
            </a:pPr>
            <a:r>
              <a:rPr lang="en-CA" altLang="zh-CN" sz="2400" dirty="0">
                <a:solidFill>
                  <a:srgbClr val="800000"/>
                </a:solidFill>
                <a:latin typeface="Arial"/>
                <a:cs typeface="Arial"/>
              </a:rPr>
              <a:t>salary number);</a:t>
            </a:r>
            <a:endParaRPr lang="zh-CN" sz="2400" dirty="0">
              <a:solidFill>
                <a:srgbClr val="800000"/>
              </a:solidFill>
              <a:latin typeface="Arial"/>
              <a:cs typeface="Arial"/>
            </a:endParaRPr>
          </a:p>
          <a:p>
            <a:pPr marL="0" indent="0">
              <a:spcBef>
                <a:spcPct val="0"/>
              </a:spcBef>
              <a:buFontTx/>
              <a:buNone/>
            </a:pPr>
            <a:r>
              <a:rPr lang="en-CA" altLang="zh-CN" sz="2400" dirty="0">
                <a:solidFill>
                  <a:srgbClr val="800000"/>
                </a:solidFill>
                <a:latin typeface="Arial"/>
                <a:cs typeface="Arial"/>
              </a:rPr>
              <a:t>/</a:t>
            </a:r>
          </a:p>
          <a:p>
            <a:pPr marL="0" indent="0">
              <a:spcBef>
                <a:spcPct val="0"/>
              </a:spcBef>
              <a:buFontTx/>
              <a:buNone/>
            </a:pPr>
            <a:r>
              <a:rPr lang="en-CA" altLang="zh-CN" sz="2400" dirty="0">
                <a:solidFill>
                  <a:srgbClr val="800000"/>
                </a:solidFill>
                <a:latin typeface="Arial"/>
                <a:cs typeface="Arial"/>
              </a:rPr>
              <a:t>create table person of </a:t>
            </a:r>
            <a:r>
              <a:rPr lang="en-CA" altLang="zh-CN" sz="2400" dirty="0" err="1">
                <a:solidFill>
                  <a:srgbClr val="800000"/>
                </a:solidFill>
                <a:latin typeface="Arial"/>
                <a:cs typeface="Arial"/>
              </a:rPr>
              <a:t>person_t</a:t>
            </a:r>
            <a:r>
              <a:rPr lang="en-CA" altLang="zh-CN" sz="2400" dirty="0">
                <a:solidFill>
                  <a:srgbClr val="800000"/>
                </a:solidFill>
                <a:latin typeface="Arial"/>
                <a:cs typeface="Arial"/>
              </a:rPr>
              <a:t>;</a:t>
            </a:r>
            <a:endParaRPr lang="zh-CN" sz="2400" dirty="0">
              <a:solidFill>
                <a:srgbClr val="800000"/>
              </a:solidFill>
              <a:latin typeface="Arial"/>
              <a:cs typeface="Arial"/>
            </a:endParaRPr>
          </a:p>
          <a:p>
            <a:pPr marL="0" indent="0">
              <a:spcBef>
                <a:spcPct val="0"/>
              </a:spcBef>
              <a:buFontTx/>
              <a:buNone/>
            </a:pPr>
            <a:r>
              <a:rPr lang="en-CA" altLang="zh-CN" sz="2400" dirty="0">
                <a:solidFill>
                  <a:srgbClr val="800000"/>
                </a:solidFill>
                <a:latin typeface="Arial"/>
                <a:cs typeface="Arial"/>
              </a:rPr>
              <a:t>create table student of </a:t>
            </a:r>
            <a:r>
              <a:rPr lang="en-CA" altLang="zh-CN" sz="2400" dirty="0" err="1">
                <a:solidFill>
                  <a:srgbClr val="800000"/>
                </a:solidFill>
                <a:latin typeface="Arial"/>
                <a:cs typeface="Arial"/>
              </a:rPr>
              <a:t>student_t</a:t>
            </a:r>
            <a:r>
              <a:rPr lang="en-CA" altLang="zh-CN" sz="2400" dirty="0">
                <a:solidFill>
                  <a:srgbClr val="800000"/>
                </a:solidFill>
                <a:latin typeface="Arial"/>
                <a:cs typeface="Arial"/>
              </a:rPr>
              <a:t>;</a:t>
            </a:r>
          </a:p>
          <a:p>
            <a:pPr marL="0" indent="0">
              <a:spcBef>
                <a:spcPct val="0"/>
              </a:spcBef>
              <a:buFontTx/>
              <a:buNone/>
            </a:pPr>
            <a:r>
              <a:rPr lang="en-CA" altLang="zh-CN" sz="2400" dirty="0">
                <a:solidFill>
                  <a:srgbClr val="800000"/>
                </a:solidFill>
                <a:latin typeface="Arial"/>
                <a:cs typeface="Arial"/>
              </a:rPr>
              <a:t>create table employee of </a:t>
            </a:r>
            <a:r>
              <a:rPr lang="en-CA" altLang="zh-CN" sz="2400" dirty="0" err="1">
                <a:solidFill>
                  <a:srgbClr val="800000"/>
                </a:solidFill>
                <a:latin typeface="Arial"/>
                <a:cs typeface="Arial"/>
              </a:rPr>
              <a:t>employee_t</a:t>
            </a:r>
            <a:r>
              <a:rPr lang="en-CA" altLang="zh-CN" sz="2400" dirty="0">
                <a:solidFill>
                  <a:srgbClr val="800000"/>
                </a:solidFill>
                <a:latin typeface="Arial"/>
                <a:cs typeface="Arial"/>
              </a:rPr>
              <a:t>;</a:t>
            </a:r>
            <a:endParaRPr lang="zh-CN" sz="2400" dirty="0">
              <a:solidFill>
                <a:srgbClr val="800000"/>
              </a:solidFill>
              <a:latin typeface="Arial"/>
              <a:cs typeface="Arial"/>
            </a:endParaRPr>
          </a:p>
          <a:p>
            <a:pPr marL="0" indent="0">
              <a:spcBef>
                <a:spcPct val="0"/>
              </a:spcBef>
              <a:buFontTx/>
              <a:buNone/>
            </a:pPr>
            <a:r>
              <a:rPr lang="en-CA" altLang="zh-CN" sz="2400" dirty="0">
                <a:solidFill>
                  <a:srgbClr val="800000"/>
                </a:solidFill>
                <a:latin typeface="Arial"/>
                <a:cs typeface="Arial"/>
              </a:rPr>
              <a:t>create table customer (</a:t>
            </a:r>
            <a:endParaRPr lang="zh-CN" sz="2400" dirty="0">
              <a:solidFill>
                <a:srgbClr val="800000"/>
              </a:solidFill>
              <a:latin typeface="Arial"/>
              <a:cs typeface="Arial"/>
            </a:endParaRPr>
          </a:p>
          <a:p>
            <a:pPr marL="0" indent="0">
              <a:spcBef>
                <a:spcPct val="0"/>
              </a:spcBef>
              <a:buFontTx/>
              <a:buNone/>
            </a:pPr>
            <a:r>
              <a:rPr lang="en-CA" altLang="zh-CN" sz="2400" dirty="0" err="1">
                <a:solidFill>
                  <a:srgbClr val="800000"/>
                </a:solidFill>
                <a:latin typeface="Arial"/>
                <a:cs typeface="Arial"/>
              </a:rPr>
              <a:t>cid</a:t>
            </a:r>
            <a:r>
              <a:rPr lang="en-CA" altLang="zh-CN" sz="2400" dirty="0">
                <a:solidFill>
                  <a:srgbClr val="800000"/>
                </a:solidFill>
                <a:latin typeface="Arial"/>
                <a:cs typeface="Arial"/>
              </a:rPr>
              <a:t> number,</a:t>
            </a:r>
            <a:endParaRPr lang="zh-CN" sz="2400" dirty="0">
              <a:solidFill>
                <a:srgbClr val="800000"/>
              </a:solidFill>
              <a:latin typeface="Arial"/>
              <a:cs typeface="Arial"/>
            </a:endParaRPr>
          </a:p>
          <a:p>
            <a:pPr marL="0" indent="0">
              <a:spcBef>
                <a:spcPct val="0"/>
              </a:spcBef>
              <a:buFontTx/>
              <a:buNone/>
            </a:pPr>
            <a:r>
              <a:rPr lang="en-CA" altLang="zh-CN" sz="2400" dirty="0">
                <a:solidFill>
                  <a:srgbClr val="800000"/>
                </a:solidFill>
                <a:latin typeface="Arial"/>
                <a:cs typeface="Arial"/>
              </a:rPr>
              <a:t>person ref </a:t>
            </a:r>
            <a:r>
              <a:rPr lang="en-CA" altLang="zh-CN" sz="2400" dirty="0" err="1">
                <a:solidFill>
                  <a:srgbClr val="800000"/>
                </a:solidFill>
                <a:latin typeface="Arial"/>
                <a:cs typeface="Arial"/>
              </a:rPr>
              <a:t>person_t</a:t>
            </a:r>
            <a:r>
              <a:rPr lang="en-CA" altLang="zh-CN" sz="2400" dirty="0">
                <a:solidFill>
                  <a:srgbClr val="800000"/>
                </a:solidFill>
                <a:latin typeface="Arial"/>
                <a:cs typeface="Arial"/>
              </a:rPr>
              <a:t>);</a:t>
            </a:r>
            <a:endParaRPr lang="zh-CN" sz="2400" dirty="0">
              <a:solidFill>
                <a:srgbClr val="800000"/>
              </a:solidFill>
              <a:latin typeface="Arial"/>
              <a:cs typeface="Arial"/>
            </a:endParaRPr>
          </a:p>
          <a:p>
            <a:pPr marL="0" indent="0">
              <a:spcBef>
                <a:spcPct val="0"/>
              </a:spcBef>
              <a:buFontTx/>
              <a:buNone/>
            </a:pPr>
            <a:endParaRPr lang="zh-CN" sz="2400" dirty="0">
              <a:solidFill>
                <a:srgbClr val="CC1921"/>
              </a:solidFill>
              <a:latin typeface="Arial"/>
              <a:cs typeface="Arial"/>
            </a:endParaRPr>
          </a:p>
          <a:p>
            <a:pPr marL="0" indent="0">
              <a:spcBef>
                <a:spcPct val="0"/>
              </a:spcBef>
              <a:buFontTx/>
              <a:buNone/>
            </a:pPr>
            <a:endParaRPr lang="zh-CN" dirty="0">
              <a:latin typeface="Arial"/>
              <a:cs typeface="Arial"/>
            </a:endParaRPr>
          </a:p>
          <a:p>
            <a:pPr marL="0" indent="0">
              <a:spcBef>
                <a:spcPct val="0"/>
              </a:spcBef>
              <a:buFontTx/>
              <a:buNone/>
            </a:pPr>
            <a:r>
              <a:rPr lang="en-CA" altLang="zh-CN" dirty="0">
                <a:latin typeface="Arial"/>
                <a:cs typeface="Arial"/>
              </a:rPr>
              <a:t> </a:t>
            </a:r>
            <a:endParaRPr lang="zh-CN" dirty="0">
              <a:latin typeface="Arial"/>
              <a:cs typeface="Arial"/>
            </a:endParaRPr>
          </a:p>
          <a:p>
            <a:pPr marL="0" indent="0">
              <a:spcBef>
                <a:spcPct val="0"/>
              </a:spcBef>
              <a:buFontTx/>
              <a:buNone/>
            </a:pPr>
            <a:endParaRPr lang="zh-CN" altLang="en-US" dirty="0">
              <a:latin typeface="Arial"/>
              <a:cs typeface="Arial"/>
            </a:endParaRPr>
          </a:p>
        </p:txBody>
      </p:sp>
      <p:sp>
        <p:nvSpPr>
          <p:cNvPr id="36867" name="矩形 9"/>
          <p:cNvSpPr>
            <a:spLocks noChangeArrowheads="1"/>
          </p:cNvSpPr>
          <p:nvPr/>
        </p:nvSpPr>
        <p:spPr bwMode="auto">
          <a:xfrm>
            <a:off x="6042025" y="862013"/>
            <a:ext cx="1873250" cy="504825"/>
          </a:xfrm>
          <a:prstGeom prst="rect">
            <a:avLst/>
          </a:prstGeom>
          <a:blipFill dpi="0" rotWithShape="0">
            <a:blip r:embed="rId2"/>
            <a:srcRect/>
            <a:tile tx="0" ty="0" sx="100000" sy="100000" flip="none" algn="tl"/>
          </a:blipFill>
          <a:ln w="9525">
            <a:solidFill>
              <a:schemeClr val="tx1"/>
            </a:solidFill>
            <a:round/>
            <a:headEnd/>
            <a:tailEnd/>
          </a:ln>
        </p:spPr>
        <p:txBody>
          <a:bodyPr wrap="none" anchor="ctr"/>
          <a:lstStyle/>
          <a:p>
            <a:r>
              <a:rPr lang="en-US" altLang="zh-CN"/>
              <a:t>person_t</a:t>
            </a:r>
            <a:endParaRPr lang="zh-CN" altLang="en-US"/>
          </a:p>
        </p:txBody>
      </p:sp>
      <p:sp>
        <p:nvSpPr>
          <p:cNvPr id="36868" name="矩形 5"/>
          <p:cNvSpPr>
            <a:spLocks noChangeArrowheads="1"/>
          </p:cNvSpPr>
          <p:nvPr/>
        </p:nvSpPr>
        <p:spPr bwMode="auto">
          <a:xfrm>
            <a:off x="5121275" y="2043113"/>
            <a:ext cx="1871663" cy="504825"/>
          </a:xfrm>
          <a:prstGeom prst="rect">
            <a:avLst/>
          </a:prstGeom>
          <a:blipFill dpi="0" rotWithShape="0">
            <a:blip r:embed="rId2"/>
            <a:srcRect/>
            <a:tile tx="0" ty="0" sx="100000" sy="100000" flip="none" algn="tl"/>
          </a:blipFill>
          <a:ln w="9525">
            <a:solidFill>
              <a:schemeClr val="tx1"/>
            </a:solidFill>
            <a:round/>
            <a:headEnd/>
            <a:tailEnd/>
          </a:ln>
        </p:spPr>
        <p:txBody>
          <a:bodyPr wrap="none" anchor="ctr"/>
          <a:lstStyle/>
          <a:p>
            <a:r>
              <a:rPr lang="en-US" altLang="zh-CN"/>
              <a:t>student_t</a:t>
            </a:r>
            <a:endParaRPr lang="zh-CN" altLang="en-US"/>
          </a:p>
        </p:txBody>
      </p:sp>
      <p:sp>
        <p:nvSpPr>
          <p:cNvPr id="36869" name="矩形 6"/>
          <p:cNvSpPr>
            <a:spLocks noChangeArrowheads="1"/>
          </p:cNvSpPr>
          <p:nvPr/>
        </p:nvSpPr>
        <p:spPr bwMode="auto">
          <a:xfrm>
            <a:off x="7218363" y="2035175"/>
            <a:ext cx="1871662" cy="504825"/>
          </a:xfrm>
          <a:prstGeom prst="rect">
            <a:avLst/>
          </a:prstGeom>
          <a:blipFill dpi="0" rotWithShape="0">
            <a:blip r:embed="rId2"/>
            <a:srcRect/>
            <a:tile tx="0" ty="0" sx="100000" sy="100000" flip="none" algn="tl"/>
          </a:blipFill>
          <a:ln w="9525">
            <a:solidFill>
              <a:schemeClr val="tx1"/>
            </a:solidFill>
            <a:round/>
            <a:headEnd/>
            <a:tailEnd/>
          </a:ln>
        </p:spPr>
        <p:txBody>
          <a:bodyPr wrap="none" anchor="ctr"/>
          <a:lstStyle/>
          <a:p>
            <a:r>
              <a:rPr lang="en-US" altLang="zh-CN"/>
              <a:t>employee_t</a:t>
            </a:r>
            <a:endParaRPr lang="zh-CN" altLang="en-US"/>
          </a:p>
        </p:txBody>
      </p:sp>
      <p:cxnSp>
        <p:nvCxnSpPr>
          <p:cNvPr id="36870" name="直接箭头连接符 10"/>
          <p:cNvCxnSpPr>
            <a:cxnSpLocks noChangeShapeType="1"/>
          </p:cNvCxnSpPr>
          <p:nvPr/>
        </p:nvCxnSpPr>
        <p:spPr bwMode="auto">
          <a:xfrm flipH="1" flipV="1">
            <a:off x="6992938" y="1366838"/>
            <a:ext cx="1160462" cy="66833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36871" name="直接箭头连接符 11"/>
          <p:cNvCxnSpPr>
            <a:cxnSpLocks noChangeShapeType="1"/>
            <a:endCxn id="36867" idx="2"/>
          </p:cNvCxnSpPr>
          <p:nvPr/>
        </p:nvCxnSpPr>
        <p:spPr bwMode="auto">
          <a:xfrm flipV="1">
            <a:off x="5889625" y="1366838"/>
            <a:ext cx="1089025" cy="6762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36872" name="幻灯片编号占位符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cs typeface="宋体" charset="0"/>
              </a:defRPr>
            </a:lvl2pPr>
            <a:lvl3pPr marL="1143000" indent="-228600">
              <a:defRPr kumimoji="1" sz="3200">
                <a:solidFill>
                  <a:schemeClr val="tx1"/>
                </a:solidFill>
                <a:latin typeface="Times New Roman" charset="0"/>
                <a:ea typeface="宋体" charset="0"/>
                <a:cs typeface="宋体" charset="0"/>
              </a:defRPr>
            </a:lvl3pPr>
            <a:lvl4pPr marL="1600200" indent="-228600">
              <a:defRPr kumimoji="1" sz="3200">
                <a:solidFill>
                  <a:schemeClr val="tx1"/>
                </a:solidFill>
                <a:latin typeface="Times New Roman" charset="0"/>
                <a:ea typeface="宋体" charset="0"/>
                <a:cs typeface="宋体" charset="0"/>
              </a:defRPr>
            </a:lvl4pPr>
            <a:lvl5pPr marL="2057400" indent="-228600">
              <a:defRPr kumimoji="1" sz="3200">
                <a:solidFill>
                  <a:schemeClr val="tx1"/>
                </a:solidFill>
                <a:latin typeface="Times New Roman" charset="0"/>
                <a:ea typeface="宋体" charset="0"/>
                <a:cs typeface="宋体" charset="0"/>
              </a:defRPr>
            </a:lvl5pPr>
            <a:lvl6pPr marL="2514600" indent="-228600" algn="ctr" fontAlgn="base">
              <a:spcBef>
                <a:spcPct val="0"/>
              </a:spcBef>
              <a:spcAft>
                <a:spcPct val="0"/>
              </a:spcAft>
              <a:defRPr kumimoji="1" sz="3200">
                <a:solidFill>
                  <a:schemeClr val="tx1"/>
                </a:solidFill>
                <a:latin typeface="Times New Roman" charset="0"/>
                <a:ea typeface="宋体" charset="0"/>
                <a:cs typeface="宋体" charset="0"/>
              </a:defRPr>
            </a:lvl6pPr>
            <a:lvl7pPr marL="2971800" indent="-228600" algn="ctr" fontAlgn="base">
              <a:spcBef>
                <a:spcPct val="0"/>
              </a:spcBef>
              <a:spcAft>
                <a:spcPct val="0"/>
              </a:spcAft>
              <a:defRPr kumimoji="1" sz="3200">
                <a:solidFill>
                  <a:schemeClr val="tx1"/>
                </a:solidFill>
                <a:latin typeface="Times New Roman" charset="0"/>
                <a:ea typeface="宋体" charset="0"/>
                <a:cs typeface="宋体" charset="0"/>
              </a:defRPr>
            </a:lvl7pPr>
            <a:lvl8pPr marL="3429000" indent="-228600" algn="ctr" fontAlgn="base">
              <a:spcBef>
                <a:spcPct val="0"/>
              </a:spcBef>
              <a:spcAft>
                <a:spcPct val="0"/>
              </a:spcAft>
              <a:defRPr kumimoji="1" sz="3200">
                <a:solidFill>
                  <a:schemeClr val="tx1"/>
                </a:solidFill>
                <a:latin typeface="Times New Roman" charset="0"/>
                <a:ea typeface="宋体" charset="0"/>
                <a:cs typeface="宋体" charset="0"/>
              </a:defRPr>
            </a:lvl8pPr>
            <a:lvl9pPr marL="3886200" indent="-228600" algn="ctr" fontAlgn="base">
              <a:spcBef>
                <a:spcPct val="0"/>
              </a:spcBef>
              <a:spcAft>
                <a:spcPct val="0"/>
              </a:spcAft>
              <a:defRPr kumimoji="1" sz="3200">
                <a:solidFill>
                  <a:schemeClr val="tx1"/>
                </a:solidFill>
                <a:latin typeface="Times New Roman" charset="0"/>
                <a:ea typeface="宋体" charset="0"/>
                <a:cs typeface="宋体" charset="0"/>
              </a:defRPr>
            </a:lvl9pPr>
          </a:lstStyle>
          <a:p>
            <a:fld id="{78E5F58B-E503-754B-87C2-1D85FFED284C}" type="slidenum">
              <a:rPr kumimoji="0" lang="en-US" altLang="zh-CN" sz="2000"/>
              <a:pPr/>
              <a:t>28</a:t>
            </a:fld>
            <a:endParaRPr kumimoji="0" lang="en-US" altLang="zh-CN" sz="2000"/>
          </a:p>
        </p:txBody>
      </p:sp>
      <p:sp>
        <p:nvSpPr>
          <p:cNvPr id="2" name="Title 1"/>
          <p:cNvSpPr>
            <a:spLocks noGrp="1"/>
          </p:cNvSpPr>
          <p:nvPr>
            <p:ph type="title"/>
          </p:nvPr>
        </p:nvSpPr>
        <p:spPr/>
        <p:txBody>
          <a:bodyPr/>
          <a:lstStyle/>
          <a:p>
            <a:r>
              <a:rPr lang="en-CA" altLang="zh-CN" dirty="0">
                <a:latin typeface="Calibri" charset="0"/>
              </a:rPr>
              <a:t>Type hierarchy Example: </a:t>
            </a:r>
            <a:r>
              <a:rPr lang="en-CA" altLang="zh-CN" dirty="0" err="1">
                <a:latin typeface="Calibri" charset="0"/>
              </a:rPr>
              <a:t>personH.sql</a:t>
            </a:r>
            <a:endParaRPr lang="en-US" dirty="0"/>
          </a:p>
        </p:txBody>
      </p:sp>
    </p:spTree>
    <p:extLst>
      <p:ext uri="{BB962C8B-B14F-4D97-AF65-F5344CB8AC3E}">
        <p14:creationId xmlns:p14="http://schemas.microsoft.com/office/powerpoint/2010/main" val="1131099355"/>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a:xfrm>
            <a:off x="420688" y="0"/>
            <a:ext cx="8229600" cy="715963"/>
          </a:xfrm>
        </p:spPr>
        <p:txBody>
          <a:bodyPr/>
          <a:lstStyle/>
          <a:p>
            <a:r>
              <a:rPr lang="en-US" altLang="zh-CN" dirty="0">
                <a:latin typeface="Calibri" charset="0"/>
              </a:rPr>
              <a:t>DML: </a:t>
            </a:r>
            <a:r>
              <a:rPr lang="en-CA" altLang="zh-CN" dirty="0" err="1">
                <a:latin typeface="Calibri" charset="0"/>
              </a:rPr>
              <a:t>customer.sql</a:t>
            </a:r>
            <a:endParaRPr lang="zh-CN" altLang="en-US" dirty="0">
              <a:latin typeface="Calibri" charset="0"/>
            </a:endParaRPr>
          </a:p>
        </p:txBody>
      </p:sp>
      <p:sp>
        <p:nvSpPr>
          <p:cNvPr id="37890" name="内容占位符 2"/>
          <p:cNvSpPr>
            <a:spLocks noGrp="1"/>
          </p:cNvSpPr>
          <p:nvPr>
            <p:ph idx="1"/>
          </p:nvPr>
        </p:nvSpPr>
        <p:spPr bwMode="auto">
          <a:xfrm>
            <a:off x="0" y="819150"/>
            <a:ext cx="5220072" cy="60388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spcBef>
                <a:spcPct val="0"/>
              </a:spcBef>
              <a:buFontTx/>
              <a:buNone/>
            </a:pPr>
            <a:r>
              <a:rPr lang="en-CA" altLang="zh-CN" sz="2400" dirty="0">
                <a:solidFill>
                  <a:srgbClr val="800000"/>
                </a:solidFill>
                <a:latin typeface="Arial"/>
                <a:cs typeface="Arial"/>
              </a:rPr>
              <a:t>insert into person</a:t>
            </a:r>
            <a:endParaRPr lang="zh-CN" sz="2400" dirty="0">
              <a:solidFill>
                <a:srgbClr val="800000"/>
              </a:solidFill>
              <a:latin typeface="Arial"/>
              <a:cs typeface="Arial"/>
            </a:endParaRPr>
          </a:p>
          <a:p>
            <a:pPr marL="0" indent="0">
              <a:spcBef>
                <a:spcPct val="0"/>
              </a:spcBef>
              <a:buFontTx/>
              <a:buNone/>
            </a:pPr>
            <a:r>
              <a:rPr lang="en-CA" altLang="zh-CN" sz="2400" dirty="0">
                <a:solidFill>
                  <a:srgbClr val="800000"/>
                </a:solidFill>
                <a:latin typeface="Arial"/>
                <a:cs typeface="Arial"/>
              </a:rPr>
              <a:t>values ('Cook')</a:t>
            </a:r>
            <a:r>
              <a:rPr lang="en-CA" altLang="zh-CN" sz="2400" dirty="0" smtClean="0">
                <a:solidFill>
                  <a:srgbClr val="800000"/>
                </a:solidFill>
                <a:latin typeface="Arial"/>
                <a:cs typeface="Arial"/>
              </a:rPr>
              <a:t>;</a:t>
            </a:r>
            <a:endParaRPr lang="zh-CN" sz="2400" dirty="0" smtClean="0">
              <a:solidFill>
                <a:srgbClr val="800000"/>
              </a:solidFill>
              <a:latin typeface="Arial"/>
              <a:cs typeface="Arial"/>
            </a:endParaRPr>
          </a:p>
          <a:p>
            <a:pPr marL="0" indent="0">
              <a:spcBef>
                <a:spcPct val="0"/>
              </a:spcBef>
              <a:buFontTx/>
              <a:buNone/>
            </a:pPr>
            <a:r>
              <a:rPr lang="en-CA" altLang="zh-CN" sz="2400" dirty="0" smtClean="0">
                <a:solidFill>
                  <a:srgbClr val="800000"/>
                </a:solidFill>
                <a:latin typeface="Arial"/>
                <a:cs typeface="Arial"/>
              </a:rPr>
              <a:t>insert into student</a:t>
            </a:r>
            <a:endParaRPr lang="zh-CN" sz="2400" dirty="0" smtClean="0">
              <a:solidFill>
                <a:srgbClr val="800000"/>
              </a:solidFill>
              <a:latin typeface="Arial"/>
              <a:cs typeface="Arial"/>
            </a:endParaRPr>
          </a:p>
          <a:p>
            <a:pPr marL="0" indent="0">
              <a:spcBef>
                <a:spcPct val="0"/>
              </a:spcBef>
              <a:buFontTx/>
              <a:buNone/>
            </a:pPr>
            <a:r>
              <a:rPr lang="en-CA" altLang="zh-CN" sz="2400" dirty="0" smtClean="0">
                <a:solidFill>
                  <a:srgbClr val="800000"/>
                </a:solidFill>
                <a:latin typeface="Arial"/>
                <a:cs typeface="Arial"/>
              </a:rPr>
              <a:t>values </a:t>
            </a:r>
            <a:r>
              <a:rPr lang="en-CA" altLang="zh-CN" sz="2400" dirty="0">
                <a:solidFill>
                  <a:srgbClr val="800000"/>
                </a:solidFill>
                <a:latin typeface="Arial"/>
                <a:cs typeface="Arial"/>
              </a:rPr>
              <a:t>('Mary', 25);</a:t>
            </a:r>
            <a:endParaRPr lang="zh-CN" sz="2400" dirty="0">
              <a:solidFill>
                <a:srgbClr val="800000"/>
              </a:solidFill>
              <a:latin typeface="Arial"/>
              <a:cs typeface="Arial"/>
            </a:endParaRPr>
          </a:p>
          <a:p>
            <a:pPr marL="0" indent="0">
              <a:spcBef>
                <a:spcPct val="0"/>
              </a:spcBef>
              <a:buFontTx/>
              <a:buNone/>
            </a:pPr>
            <a:r>
              <a:rPr lang="en-CA" altLang="zh-CN" sz="2400" dirty="0">
                <a:solidFill>
                  <a:srgbClr val="800000"/>
                </a:solidFill>
                <a:latin typeface="Arial"/>
                <a:cs typeface="Arial"/>
              </a:rPr>
              <a:t>insert into employee</a:t>
            </a:r>
            <a:endParaRPr lang="zh-CN" sz="2400" dirty="0">
              <a:solidFill>
                <a:srgbClr val="800000"/>
              </a:solidFill>
              <a:latin typeface="Arial"/>
              <a:cs typeface="Arial"/>
            </a:endParaRPr>
          </a:p>
          <a:p>
            <a:pPr marL="0" indent="0">
              <a:spcBef>
                <a:spcPct val="0"/>
              </a:spcBef>
              <a:buFontTx/>
              <a:buNone/>
            </a:pPr>
            <a:r>
              <a:rPr lang="en-CA" altLang="zh-CN" sz="2400" dirty="0">
                <a:solidFill>
                  <a:srgbClr val="800000"/>
                </a:solidFill>
                <a:latin typeface="Arial"/>
                <a:cs typeface="Arial"/>
              </a:rPr>
              <a:t>values ('John', 1500);</a:t>
            </a:r>
            <a:endParaRPr lang="zh-CN" sz="2400" dirty="0">
              <a:solidFill>
                <a:srgbClr val="800000"/>
              </a:solidFill>
              <a:latin typeface="Arial"/>
              <a:cs typeface="Arial"/>
            </a:endParaRPr>
          </a:p>
          <a:p>
            <a:pPr marL="0" indent="0">
              <a:spcBef>
                <a:spcPct val="0"/>
              </a:spcBef>
              <a:buFontTx/>
              <a:buNone/>
            </a:pPr>
            <a:endParaRPr lang="en-US" altLang="zh-CN" sz="2400" dirty="0">
              <a:solidFill>
                <a:srgbClr val="800000"/>
              </a:solidFill>
              <a:latin typeface="Arial"/>
              <a:cs typeface="Arial"/>
            </a:endParaRPr>
          </a:p>
          <a:p>
            <a:pPr marL="0" indent="0">
              <a:spcBef>
                <a:spcPct val="0"/>
              </a:spcBef>
              <a:buFontTx/>
              <a:buNone/>
            </a:pPr>
            <a:r>
              <a:rPr lang="en-CA" altLang="zh-CN" sz="2400" dirty="0">
                <a:solidFill>
                  <a:srgbClr val="800000"/>
                </a:solidFill>
                <a:latin typeface="Arial"/>
                <a:cs typeface="Arial"/>
              </a:rPr>
              <a:t>insert into customer</a:t>
            </a:r>
            <a:endParaRPr lang="zh-CN" sz="2400" dirty="0">
              <a:solidFill>
                <a:srgbClr val="800000"/>
              </a:solidFill>
              <a:latin typeface="Arial"/>
              <a:cs typeface="Arial"/>
            </a:endParaRPr>
          </a:p>
          <a:p>
            <a:pPr marL="0" indent="0">
              <a:spcBef>
                <a:spcPct val="0"/>
              </a:spcBef>
              <a:buFontTx/>
              <a:buNone/>
            </a:pPr>
            <a:r>
              <a:rPr lang="en-CA" altLang="zh-CN" sz="2400" dirty="0">
                <a:solidFill>
                  <a:srgbClr val="800000"/>
                </a:solidFill>
                <a:latin typeface="Arial"/>
                <a:cs typeface="Arial"/>
              </a:rPr>
              <a:t>values (1, (select ref(p) from person p where name = 'Cook'));</a:t>
            </a:r>
            <a:endParaRPr lang="zh-CN" sz="2400" dirty="0">
              <a:solidFill>
                <a:srgbClr val="800000"/>
              </a:solidFill>
              <a:latin typeface="Arial"/>
              <a:cs typeface="Arial"/>
            </a:endParaRPr>
          </a:p>
          <a:p>
            <a:pPr marL="0" indent="0">
              <a:spcBef>
                <a:spcPct val="0"/>
              </a:spcBef>
              <a:buFontTx/>
              <a:buNone/>
            </a:pPr>
            <a:r>
              <a:rPr lang="en-CA" altLang="zh-CN" sz="2400" dirty="0">
                <a:solidFill>
                  <a:srgbClr val="800000"/>
                </a:solidFill>
                <a:latin typeface="Arial"/>
                <a:cs typeface="Arial"/>
              </a:rPr>
              <a:t>insert into customer</a:t>
            </a:r>
            <a:endParaRPr lang="zh-CN" sz="2400" dirty="0">
              <a:solidFill>
                <a:srgbClr val="800000"/>
              </a:solidFill>
              <a:latin typeface="Arial"/>
              <a:cs typeface="Arial"/>
            </a:endParaRPr>
          </a:p>
          <a:p>
            <a:pPr marL="0" indent="0">
              <a:spcBef>
                <a:spcPct val="0"/>
              </a:spcBef>
              <a:buFontTx/>
              <a:buNone/>
            </a:pPr>
            <a:r>
              <a:rPr lang="en-CA" altLang="zh-CN" sz="2400" dirty="0">
                <a:solidFill>
                  <a:srgbClr val="800000"/>
                </a:solidFill>
                <a:latin typeface="Arial"/>
                <a:cs typeface="Arial"/>
              </a:rPr>
              <a:t>values (2, (select ref(p) from student p where name = </a:t>
            </a:r>
            <a:r>
              <a:rPr lang="en-CA" altLang="zh-CN" sz="2400" dirty="0" smtClean="0">
                <a:solidFill>
                  <a:srgbClr val="800000"/>
                </a:solidFill>
                <a:latin typeface="Arial"/>
                <a:cs typeface="Arial"/>
              </a:rPr>
              <a:t>‘Mary’)</a:t>
            </a:r>
            <a:r>
              <a:rPr lang="en-CA" altLang="zh-CN" sz="2400" dirty="0">
                <a:solidFill>
                  <a:srgbClr val="800000"/>
                </a:solidFill>
                <a:latin typeface="Arial"/>
                <a:cs typeface="Arial"/>
              </a:rPr>
              <a:t>);</a:t>
            </a:r>
            <a:endParaRPr lang="zh-CN" sz="2400" dirty="0">
              <a:solidFill>
                <a:srgbClr val="800000"/>
              </a:solidFill>
              <a:latin typeface="Arial"/>
              <a:cs typeface="Arial"/>
            </a:endParaRPr>
          </a:p>
          <a:p>
            <a:pPr marL="0" indent="0">
              <a:spcBef>
                <a:spcPct val="0"/>
              </a:spcBef>
              <a:buFontTx/>
              <a:buNone/>
            </a:pPr>
            <a:r>
              <a:rPr lang="en-CA" altLang="zh-CN" sz="2400" dirty="0" smtClean="0">
                <a:solidFill>
                  <a:srgbClr val="800000"/>
                </a:solidFill>
                <a:latin typeface="Arial"/>
                <a:cs typeface="Arial"/>
              </a:rPr>
              <a:t>insert </a:t>
            </a:r>
            <a:r>
              <a:rPr lang="en-CA" altLang="zh-CN" sz="2400" dirty="0">
                <a:solidFill>
                  <a:srgbClr val="800000"/>
                </a:solidFill>
                <a:latin typeface="Arial"/>
                <a:cs typeface="Arial"/>
              </a:rPr>
              <a:t>into customer</a:t>
            </a:r>
            <a:endParaRPr lang="zh-CN" sz="2400" dirty="0">
              <a:solidFill>
                <a:srgbClr val="800000"/>
              </a:solidFill>
              <a:latin typeface="Arial"/>
              <a:cs typeface="Arial"/>
            </a:endParaRPr>
          </a:p>
          <a:p>
            <a:pPr marL="0" indent="0">
              <a:spcBef>
                <a:spcPct val="0"/>
              </a:spcBef>
              <a:buFontTx/>
              <a:buNone/>
            </a:pPr>
            <a:r>
              <a:rPr lang="en-CA" altLang="zh-CN" sz="2400" dirty="0">
                <a:solidFill>
                  <a:srgbClr val="800000"/>
                </a:solidFill>
                <a:latin typeface="Arial"/>
                <a:cs typeface="Arial"/>
              </a:rPr>
              <a:t>values (3, (select ref(p) from employee p where name = 'John'));</a:t>
            </a:r>
            <a:endParaRPr lang="zh-CN" sz="2400" dirty="0">
              <a:solidFill>
                <a:srgbClr val="800000"/>
              </a:solidFill>
              <a:latin typeface="Arial"/>
              <a:cs typeface="Arial"/>
            </a:endParaRPr>
          </a:p>
        </p:txBody>
      </p:sp>
      <p:sp>
        <p:nvSpPr>
          <p:cNvPr id="5" name="矩形 4"/>
          <p:cNvSpPr>
            <a:spLocks noChangeArrowheads="1"/>
          </p:cNvSpPr>
          <p:nvPr/>
        </p:nvSpPr>
        <p:spPr bwMode="auto">
          <a:xfrm>
            <a:off x="3484761" y="1671191"/>
            <a:ext cx="511968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CA" altLang="zh-CN" dirty="0" smtClean="0">
                <a:solidFill>
                  <a:srgbClr val="0000FF"/>
                </a:solidFill>
              </a:rPr>
              <a:t>No instance </a:t>
            </a:r>
            <a:r>
              <a:rPr lang="en-CA" altLang="zh-CN" dirty="0">
                <a:solidFill>
                  <a:srgbClr val="0000FF"/>
                </a:solidFill>
              </a:rPr>
              <a:t>inheritance </a:t>
            </a:r>
            <a:r>
              <a:rPr lang="en-CA" altLang="zh-CN" dirty="0" smtClean="0">
                <a:solidFill>
                  <a:srgbClr val="0000FF"/>
                </a:solidFill>
              </a:rPr>
              <a:t>here</a:t>
            </a:r>
            <a:endParaRPr lang="zh-CN" altLang="en-US" dirty="0">
              <a:solidFill>
                <a:srgbClr val="0000FF"/>
              </a:solidFill>
            </a:endParaRPr>
          </a:p>
        </p:txBody>
      </p:sp>
      <p:sp>
        <p:nvSpPr>
          <p:cNvPr id="37892" name="幻灯片编号占位符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cs typeface="宋体" charset="0"/>
              </a:defRPr>
            </a:lvl2pPr>
            <a:lvl3pPr marL="1143000" indent="-228600">
              <a:defRPr kumimoji="1" sz="3200">
                <a:solidFill>
                  <a:schemeClr val="tx1"/>
                </a:solidFill>
                <a:latin typeface="Times New Roman" charset="0"/>
                <a:ea typeface="宋体" charset="0"/>
                <a:cs typeface="宋体" charset="0"/>
              </a:defRPr>
            </a:lvl3pPr>
            <a:lvl4pPr marL="1600200" indent="-228600">
              <a:defRPr kumimoji="1" sz="3200">
                <a:solidFill>
                  <a:schemeClr val="tx1"/>
                </a:solidFill>
                <a:latin typeface="Times New Roman" charset="0"/>
                <a:ea typeface="宋体" charset="0"/>
                <a:cs typeface="宋体" charset="0"/>
              </a:defRPr>
            </a:lvl4pPr>
            <a:lvl5pPr marL="2057400" indent="-228600">
              <a:defRPr kumimoji="1" sz="3200">
                <a:solidFill>
                  <a:schemeClr val="tx1"/>
                </a:solidFill>
                <a:latin typeface="Times New Roman" charset="0"/>
                <a:ea typeface="宋体" charset="0"/>
                <a:cs typeface="宋体" charset="0"/>
              </a:defRPr>
            </a:lvl5pPr>
            <a:lvl6pPr marL="2514600" indent="-228600" algn="ctr" fontAlgn="base">
              <a:spcBef>
                <a:spcPct val="0"/>
              </a:spcBef>
              <a:spcAft>
                <a:spcPct val="0"/>
              </a:spcAft>
              <a:defRPr kumimoji="1" sz="3200">
                <a:solidFill>
                  <a:schemeClr val="tx1"/>
                </a:solidFill>
                <a:latin typeface="Times New Roman" charset="0"/>
                <a:ea typeface="宋体" charset="0"/>
                <a:cs typeface="宋体" charset="0"/>
              </a:defRPr>
            </a:lvl6pPr>
            <a:lvl7pPr marL="2971800" indent="-228600" algn="ctr" fontAlgn="base">
              <a:spcBef>
                <a:spcPct val="0"/>
              </a:spcBef>
              <a:spcAft>
                <a:spcPct val="0"/>
              </a:spcAft>
              <a:defRPr kumimoji="1" sz="3200">
                <a:solidFill>
                  <a:schemeClr val="tx1"/>
                </a:solidFill>
                <a:latin typeface="Times New Roman" charset="0"/>
                <a:ea typeface="宋体" charset="0"/>
                <a:cs typeface="宋体" charset="0"/>
              </a:defRPr>
            </a:lvl7pPr>
            <a:lvl8pPr marL="3429000" indent="-228600" algn="ctr" fontAlgn="base">
              <a:spcBef>
                <a:spcPct val="0"/>
              </a:spcBef>
              <a:spcAft>
                <a:spcPct val="0"/>
              </a:spcAft>
              <a:defRPr kumimoji="1" sz="3200">
                <a:solidFill>
                  <a:schemeClr val="tx1"/>
                </a:solidFill>
                <a:latin typeface="Times New Roman" charset="0"/>
                <a:ea typeface="宋体" charset="0"/>
                <a:cs typeface="宋体" charset="0"/>
              </a:defRPr>
            </a:lvl8pPr>
            <a:lvl9pPr marL="3886200" indent="-228600" algn="ctr" fontAlgn="base">
              <a:spcBef>
                <a:spcPct val="0"/>
              </a:spcBef>
              <a:spcAft>
                <a:spcPct val="0"/>
              </a:spcAft>
              <a:defRPr kumimoji="1" sz="3200">
                <a:solidFill>
                  <a:schemeClr val="tx1"/>
                </a:solidFill>
                <a:latin typeface="Times New Roman" charset="0"/>
                <a:ea typeface="宋体" charset="0"/>
                <a:cs typeface="宋体" charset="0"/>
              </a:defRPr>
            </a:lvl9pPr>
          </a:lstStyle>
          <a:p>
            <a:fld id="{14F963A1-F6BF-AD44-951E-C6E7423ED765}" type="slidenum">
              <a:rPr kumimoji="0" lang="en-US" altLang="zh-CN" sz="2000"/>
              <a:pPr/>
              <a:t>29</a:t>
            </a:fld>
            <a:endParaRPr kumimoji="0" lang="en-US" altLang="zh-CN" sz="2000"/>
          </a:p>
        </p:txBody>
      </p:sp>
      <p:sp>
        <p:nvSpPr>
          <p:cNvPr id="2" name="Rectangle 1"/>
          <p:cNvSpPr/>
          <p:nvPr/>
        </p:nvSpPr>
        <p:spPr>
          <a:xfrm>
            <a:off x="3491880" y="2156664"/>
            <a:ext cx="4572000" cy="1200328"/>
          </a:xfrm>
          <a:prstGeom prst="rect">
            <a:avLst/>
          </a:prstGeom>
        </p:spPr>
        <p:txBody>
          <a:bodyPr>
            <a:spAutoFit/>
          </a:bodyPr>
          <a:lstStyle/>
          <a:p>
            <a:r>
              <a:rPr lang="en-CA" altLang="zh-CN" dirty="0">
                <a:solidFill>
                  <a:srgbClr val="800000"/>
                </a:solidFill>
                <a:latin typeface="Arial"/>
                <a:cs typeface="Arial"/>
              </a:rPr>
              <a:t>create table customer (</a:t>
            </a:r>
            <a:endParaRPr lang="zh-CN" altLang="zh-CN" dirty="0">
              <a:solidFill>
                <a:srgbClr val="800000"/>
              </a:solidFill>
              <a:latin typeface="Arial"/>
              <a:cs typeface="Arial"/>
            </a:endParaRPr>
          </a:p>
          <a:p>
            <a:r>
              <a:rPr lang="en-CA" altLang="zh-CN" dirty="0" err="1">
                <a:solidFill>
                  <a:srgbClr val="800000"/>
                </a:solidFill>
                <a:latin typeface="Arial"/>
                <a:cs typeface="Arial"/>
              </a:rPr>
              <a:t>cid</a:t>
            </a:r>
            <a:r>
              <a:rPr lang="en-CA" altLang="zh-CN" dirty="0">
                <a:solidFill>
                  <a:srgbClr val="800000"/>
                </a:solidFill>
                <a:latin typeface="Arial"/>
                <a:cs typeface="Arial"/>
              </a:rPr>
              <a:t> number,</a:t>
            </a:r>
            <a:endParaRPr lang="zh-CN" altLang="zh-CN" dirty="0">
              <a:solidFill>
                <a:srgbClr val="800000"/>
              </a:solidFill>
              <a:latin typeface="Arial"/>
              <a:cs typeface="Arial"/>
            </a:endParaRPr>
          </a:p>
          <a:p>
            <a:r>
              <a:rPr lang="en-CA" altLang="zh-CN" dirty="0">
                <a:solidFill>
                  <a:srgbClr val="800000"/>
                </a:solidFill>
                <a:latin typeface="Arial"/>
                <a:cs typeface="Arial"/>
              </a:rPr>
              <a:t>person ref </a:t>
            </a:r>
            <a:r>
              <a:rPr lang="en-CA" altLang="zh-CN" dirty="0" err="1">
                <a:solidFill>
                  <a:srgbClr val="800000"/>
                </a:solidFill>
                <a:latin typeface="Arial"/>
                <a:cs typeface="Arial"/>
              </a:rPr>
              <a:t>person_t</a:t>
            </a:r>
            <a:r>
              <a:rPr lang="en-CA" altLang="zh-CN" dirty="0">
                <a:solidFill>
                  <a:srgbClr val="800000"/>
                </a:solidFill>
                <a:latin typeface="Arial"/>
                <a:cs typeface="Arial"/>
              </a:rPr>
              <a:t>);</a:t>
            </a:r>
            <a:endParaRPr lang="zh-CN" altLang="zh-CN" dirty="0">
              <a:solidFill>
                <a:srgbClr val="800000"/>
              </a:solidFill>
              <a:latin typeface="Arial"/>
              <a:cs typeface="Arial"/>
            </a:endParaRPr>
          </a:p>
        </p:txBody>
      </p:sp>
      <p:sp>
        <p:nvSpPr>
          <p:cNvPr id="3" name="Right Brace 2"/>
          <p:cNvSpPr/>
          <p:nvPr/>
        </p:nvSpPr>
        <p:spPr bwMode="auto">
          <a:xfrm>
            <a:off x="2915816" y="980728"/>
            <a:ext cx="576064" cy="1872208"/>
          </a:xfrm>
          <a:prstGeom prst="rightBrac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charset="0"/>
            </a:endParaRPr>
          </a:p>
        </p:txBody>
      </p:sp>
      <p:graphicFrame>
        <p:nvGraphicFramePr>
          <p:cNvPr id="8" name="Table 7"/>
          <p:cNvGraphicFramePr>
            <a:graphicFrameLocks noGrp="1"/>
          </p:cNvGraphicFramePr>
          <p:nvPr>
            <p:extLst/>
          </p:nvPr>
        </p:nvGraphicFramePr>
        <p:xfrm>
          <a:off x="5896001" y="4005064"/>
          <a:ext cx="2664296" cy="2121408"/>
        </p:xfrm>
        <a:graphic>
          <a:graphicData uri="http://schemas.openxmlformats.org/drawingml/2006/table">
            <a:tbl>
              <a:tblPr/>
              <a:tblGrid>
                <a:gridCol w="1141841"/>
                <a:gridCol w="1522455"/>
              </a:tblGrid>
              <a:tr h="190500">
                <a:tc gridSpan="2">
                  <a:txBody>
                    <a:bodyPr/>
                    <a:lstStyle/>
                    <a:p>
                      <a:pPr algn="l" fontAlgn="b"/>
                      <a:r>
                        <a:rPr lang="en-US" sz="2400" b="1" i="0" u="none" strike="noStrike" dirty="0">
                          <a:solidFill>
                            <a:srgbClr val="000090"/>
                          </a:solidFill>
                          <a:effectLst/>
                          <a:latin typeface="Times New Roman"/>
                        </a:rPr>
                        <a:t>Customer</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r>
              <a:tr h="190500">
                <a:tc>
                  <a:txBody>
                    <a:bodyPr/>
                    <a:lstStyle/>
                    <a:p>
                      <a:pPr algn="ctr" fontAlgn="t">
                        <a:lnSpc>
                          <a:spcPct val="120000"/>
                        </a:lnSpc>
                      </a:pPr>
                      <a:r>
                        <a:rPr lang="en-US" sz="2400" b="1" i="0" u="none" strike="noStrike" dirty="0" err="1" smtClean="0">
                          <a:solidFill>
                            <a:srgbClr val="000090"/>
                          </a:solidFill>
                          <a:effectLst/>
                          <a:latin typeface="Times New Roman"/>
                        </a:rPr>
                        <a:t>cid</a:t>
                      </a:r>
                      <a:endParaRPr lang="en-US" sz="2400" b="1" i="0" u="none" strike="noStrike" dirty="0">
                        <a:solidFill>
                          <a:srgbClr val="000090"/>
                        </a:solidFill>
                        <a:effectLst/>
                        <a:latin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lnSpc>
                          <a:spcPct val="120000"/>
                        </a:lnSpc>
                      </a:pPr>
                      <a:r>
                        <a:rPr lang="en-US" sz="2400" b="1" i="0" u="none" strike="noStrike" dirty="0" smtClean="0">
                          <a:solidFill>
                            <a:srgbClr val="000090"/>
                          </a:solidFill>
                          <a:effectLst/>
                          <a:latin typeface="Times New Roman"/>
                        </a:rPr>
                        <a:t>person</a:t>
                      </a:r>
                      <a:endParaRPr lang="en-US" sz="2400" b="1" i="0" u="none" strike="noStrike" dirty="0">
                        <a:solidFill>
                          <a:srgbClr val="000090"/>
                        </a:solidFill>
                        <a:effectLst/>
                        <a:latin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t">
                        <a:lnSpc>
                          <a:spcPct val="120000"/>
                        </a:lnSpc>
                      </a:pPr>
                      <a:r>
                        <a:rPr lang="en-US" altLang="zh-CN" sz="2400" b="0" i="0" u="none" strike="noStrike" dirty="0">
                          <a:solidFill>
                            <a:srgbClr val="800000"/>
                          </a:solidFill>
                          <a:effectLst/>
                          <a:latin typeface="Times New Roman"/>
                        </a:rPr>
                        <a:t>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lnSpc>
                          <a:spcPct val="120000"/>
                        </a:lnSpc>
                      </a:pPr>
                      <a:r>
                        <a:rPr lang="en-US" altLang="zh-CN" sz="2400" b="0" i="0" u="none" strike="noStrike" dirty="0" smtClean="0">
                          <a:solidFill>
                            <a:srgbClr val="800000"/>
                          </a:solidFill>
                          <a:effectLst/>
                          <a:latin typeface="Times New Roman"/>
                        </a:rPr>
                        <a:t>p1</a:t>
                      </a:r>
                      <a:endParaRPr lang="en-US" altLang="zh-CN" sz="2400" b="0" i="0" u="none" strike="noStrike" dirty="0">
                        <a:solidFill>
                          <a:srgbClr val="800000"/>
                        </a:solidFill>
                        <a:effectLst/>
                        <a:latin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t">
                        <a:lnSpc>
                          <a:spcPct val="120000"/>
                        </a:lnSpc>
                      </a:pPr>
                      <a:r>
                        <a:rPr lang="is-IS" sz="2400" b="0" i="0" u="none" strike="noStrike" dirty="0">
                          <a:solidFill>
                            <a:srgbClr val="800000"/>
                          </a:solidFill>
                          <a:effectLst/>
                          <a:latin typeface="Times New Roman"/>
                        </a:rPr>
                        <a:t>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lnSpc>
                          <a:spcPct val="120000"/>
                        </a:lnSpc>
                      </a:pPr>
                      <a:r>
                        <a:rPr lang="is-IS" sz="2400" b="0" i="0" u="none" strike="noStrike" dirty="0" smtClean="0">
                          <a:solidFill>
                            <a:srgbClr val="800000"/>
                          </a:solidFill>
                          <a:effectLst/>
                          <a:latin typeface="Times New Roman"/>
                        </a:rPr>
                        <a:t>p2</a:t>
                      </a:r>
                      <a:endParaRPr lang="is-IS" sz="2400" b="0" i="0" u="none" strike="noStrike" dirty="0">
                        <a:solidFill>
                          <a:srgbClr val="800000"/>
                        </a:solidFill>
                        <a:effectLst/>
                        <a:latin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t">
                        <a:lnSpc>
                          <a:spcPct val="120000"/>
                        </a:lnSpc>
                      </a:pPr>
                      <a:r>
                        <a:rPr lang="en-US" altLang="zh-CN" sz="2400" b="0" i="0" u="none" strike="noStrike" dirty="0">
                          <a:solidFill>
                            <a:srgbClr val="800000"/>
                          </a:solidFill>
                          <a:effectLst/>
                          <a:latin typeface="Times New Roman"/>
                        </a:rPr>
                        <a:t>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lnSpc>
                          <a:spcPct val="120000"/>
                        </a:lnSpc>
                      </a:pPr>
                      <a:r>
                        <a:rPr lang="da-DK" sz="2400" b="0" i="0" u="none" strike="noStrike" dirty="0" smtClean="0">
                          <a:solidFill>
                            <a:srgbClr val="800000"/>
                          </a:solidFill>
                          <a:effectLst/>
                          <a:latin typeface="Times New Roman"/>
                        </a:rPr>
                        <a:t>p3</a:t>
                      </a:r>
                      <a:endParaRPr lang="da-DK" sz="2400" b="0" i="0" u="none" strike="noStrike" dirty="0">
                        <a:solidFill>
                          <a:srgbClr val="800000"/>
                        </a:solidFill>
                        <a:effectLst/>
                        <a:latin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6161624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0">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890">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890">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890">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890">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890">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a:xfrm>
            <a:off x="34925" y="44450"/>
            <a:ext cx="9105900" cy="864270"/>
          </a:xfrm>
        </p:spPr>
        <p:txBody>
          <a:bodyPr/>
          <a:lstStyle/>
          <a:p>
            <a:r>
              <a:rPr lang="en-US" altLang="zh-CN" dirty="0">
                <a:latin typeface="Arial" charset="0"/>
              </a:rPr>
              <a:t>Problems with </a:t>
            </a:r>
            <a:r>
              <a:rPr lang="en-US" altLang="zh-CN" dirty="0" smtClean="0">
                <a:latin typeface="Arial" charset="0"/>
              </a:rPr>
              <a:t>Relational Models</a:t>
            </a:r>
            <a:endParaRPr lang="zh-CN" altLang="en-US" dirty="0">
              <a:latin typeface="Arial" charset="0"/>
            </a:endParaRPr>
          </a:p>
        </p:txBody>
      </p:sp>
      <p:sp>
        <p:nvSpPr>
          <p:cNvPr id="5" name="内容占位符 2"/>
          <p:cNvSpPr txBox="1">
            <a:spLocks/>
          </p:cNvSpPr>
          <p:nvPr/>
        </p:nvSpPr>
        <p:spPr bwMode="auto">
          <a:xfrm>
            <a:off x="274638" y="2813050"/>
            <a:ext cx="8758237" cy="404495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609600" indent="-609600" algn="l" rtl="0" eaLnBrk="0" fontAlgn="base" hangingPunct="0">
              <a:spcBef>
                <a:spcPct val="20000"/>
              </a:spcBef>
              <a:spcAft>
                <a:spcPct val="0"/>
              </a:spcAft>
              <a:buClr>
                <a:schemeClr val="accent2"/>
              </a:buClr>
              <a:buChar char="•"/>
              <a:defRPr kumimoji="1" sz="2400">
                <a:solidFill>
                  <a:schemeClr val="tx1"/>
                </a:solidFill>
                <a:latin typeface="+mn-lt"/>
                <a:ea typeface="宋体" charset="0"/>
                <a:cs typeface="宋体" charset="0"/>
              </a:defRPr>
            </a:lvl1pPr>
            <a:lvl2pPr marL="990600" indent="-266700" algn="l" rtl="0" eaLnBrk="0" fontAlgn="base" hangingPunct="0">
              <a:spcBef>
                <a:spcPct val="20000"/>
              </a:spcBef>
              <a:spcAft>
                <a:spcPct val="0"/>
              </a:spcAft>
              <a:buClr>
                <a:schemeClr val="accent2"/>
              </a:buClr>
              <a:buChar char="–"/>
              <a:defRPr kumimoji="1" sz="2400">
                <a:solidFill>
                  <a:schemeClr val="tx1"/>
                </a:solidFill>
                <a:latin typeface="Times New Roman" pitchFamily="18" charset="0"/>
                <a:ea typeface="宋体" charset="0"/>
              </a:defRPr>
            </a:lvl2pPr>
            <a:lvl3pPr marL="1371600" indent="-266700" algn="l" rtl="0" eaLnBrk="0" fontAlgn="base" hangingPunct="0">
              <a:spcBef>
                <a:spcPct val="20000"/>
              </a:spcBef>
              <a:spcAft>
                <a:spcPct val="0"/>
              </a:spcAft>
              <a:buClr>
                <a:schemeClr val="accent2"/>
              </a:buClr>
              <a:buChar char="•"/>
              <a:defRPr kumimoji="1" sz="2400">
                <a:solidFill>
                  <a:schemeClr val="tx1"/>
                </a:solidFill>
                <a:latin typeface="Times New Roman" pitchFamily="18" charset="0"/>
                <a:ea typeface="宋体" charset="0"/>
              </a:defRPr>
            </a:lvl3pPr>
            <a:lvl4pPr marL="1752600" indent="-266700" algn="l" rtl="0" eaLnBrk="0" fontAlgn="base" hangingPunct="0">
              <a:spcBef>
                <a:spcPct val="20000"/>
              </a:spcBef>
              <a:spcAft>
                <a:spcPct val="0"/>
              </a:spcAft>
              <a:buClr>
                <a:schemeClr val="accent2"/>
              </a:buClr>
              <a:buChar char="–"/>
              <a:defRPr kumimoji="1" sz="2400">
                <a:solidFill>
                  <a:schemeClr val="tx1"/>
                </a:solidFill>
                <a:latin typeface="Times New Roman" pitchFamily="18" charset="0"/>
                <a:ea typeface="宋体" charset="0"/>
              </a:defRPr>
            </a:lvl4pPr>
            <a:lvl5pPr marL="2209800" indent="-342900" algn="l" rtl="0" eaLnBrk="0" fontAlgn="base" hangingPunct="0">
              <a:spcBef>
                <a:spcPct val="20000"/>
              </a:spcBef>
              <a:spcAft>
                <a:spcPct val="0"/>
              </a:spcAft>
              <a:buClr>
                <a:schemeClr val="accent2"/>
              </a:buClr>
              <a:buChar char="»"/>
              <a:defRPr kumimoji="1" sz="2400">
                <a:solidFill>
                  <a:schemeClr val="tx1"/>
                </a:solidFill>
                <a:latin typeface="Times New Roman" pitchFamily="18" charset="0"/>
                <a:ea typeface="宋体" charset="0"/>
              </a:defRPr>
            </a:lvl5pPr>
            <a:lvl6pPr marL="2667000" indent="-342900" algn="l" rtl="0" eaLnBrk="0" fontAlgn="base" hangingPunct="0">
              <a:spcBef>
                <a:spcPct val="20000"/>
              </a:spcBef>
              <a:spcAft>
                <a:spcPct val="0"/>
              </a:spcAft>
              <a:buClr>
                <a:schemeClr val="accent2"/>
              </a:buClr>
              <a:buChar char="»"/>
              <a:defRPr sz="2000">
                <a:solidFill>
                  <a:schemeClr val="tx1"/>
                </a:solidFill>
                <a:latin typeface="Times New Roman" pitchFamily="18" charset="0"/>
              </a:defRPr>
            </a:lvl6pPr>
            <a:lvl7pPr marL="3124200" indent="-342900" algn="l" rtl="0" eaLnBrk="0" fontAlgn="base" hangingPunct="0">
              <a:spcBef>
                <a:spcPct val="20000"/>
              </a:spcBef>
              <a:spcAft>
                <a:spcPct val="0"/>
              </a:spcAft>
              <a:buClr>
                <a:schemeClr val="accent2"/>
              </a:buClr>
              <a:buChar char="»"/>
              <a:defRPr sz="2000">
                <a:solidFill>
                  <a:schemeClr val="tx1"/>
                </a:solidFill>
                <a:latin typeface="Times New Roman" pitchFamily="18" charset="0"/>
              </a:defRPr>
            </a:lvl7pPr>
            <a:lvl8pPr marL="3581400" indent="-342900" algn="l" rtl="0" eaLnBrk="0" fontAlgn="base" hangingPunct="0">
              <a:spcBef>
                <a:spcPct val="20000"/>
              </a:spcBef>
              <a:spcAft>
                <a:spcPct val="0"/>
              </a:spcAft>
              <a:buClr>
                <a:schemeClr val="accent2"/>
              </a:buClr>
              <a:buChar char="»"/>
              <a:defRPr sz="2000">
                <a:solidFill>
                  <a:schemeClr val="tx1"/>
                </a:solidFill>
                <a:latin typeface="Times New Roman" pitchFamily="18" charset="0"/>
              </a:defRPr>
            </a:lvl8pPr>
            <a:lvl9pPr marL="4038600" indent="-342900" algn="l" rtl="0" eaLnBrk="0" fontAlgn="base" hangingPunct="0">
              <a:spcBef>
                <a:spcPct val="20000"/>
              </a:spcBef>
              <a:spcAft>
                <a:spcPct val="0"/>
              </a:spcAft>
              <a:buClr>
                <a:schemeClr val="accent2"/>
              </a:buClr>
              <a:buChar char="»"/>
              <a:defRPr sz="2000">
                <a:solidFill>
                  <a:schemeClr val="tx1"/>
                </a:solidFill>
                <a:latin typeface="Times New Roman" pitchFamily="18" charset="0"/>
              </a:defRPr>
            </a:lvl9pPr>
          </a:lstStyle>
          <a:p>
            <a:pPr marL="0" indent="0">
              <a:buFontTx/>
              <a:buNone/>
              <a:defRPr/>
            </a:pPr>
            <a:r>
              <a:rPr lang="en-US" altLang="zh-CN" dirty="0" smtClean="0">
                <a:solidFill>
                  <a:srgbClr val="0000FF"/>
                </a:solidFill>
                <a:latin typeface="Arial" charset="0"/>
              </a:rPr>
              <a:t>In relational databases, we have to use printable values called primary/foreign keys  to represent/refer to real world entities:</a:t>
            </a:r>
          </a:p>
          <a:p>
            <a:pPr>
              <a:buClr>
                <a:srgbClr val="0000FF"/>
              </a:buClr>
              <a:buFont typeface="+mj-lt"/>
              <a:buAutoNum type="arabicPeriod"/>
              <a:defRPr/>
            </a:pPr>
            <a:r>
              <a:rPr lang="en-US" altLang="zh-CN" dirty="0">
                <a:solidFill>
                  <a:srgbClr val="800000"/>
                </a:solidFill>
                <a:latin typeface="Arial" charset="0"/>
              </a:rPr>
              <a:t>Key values must be unique in all database state</a:t>
            </a:r>
          </a:p>
          <a:p>
            <a:pPr>
              <a:buClr>
                <a:srgbClr val="0000FF"/>
              </a:buClr>
              <a:buFont typeface="+mj-lt"/>
              <a:buAutoNum type="arabicPeriod"/>
              <a:defRPr/>
            </a:pPr>
            <a:r>
              <a:rPr lang="en-US" altLang="zh-CN" dirty="0" smtClean="0">
                <a:solidFill>
                  <a:srgbClr val="800000"/>
                </a:solidFill>
                <a:latin typeface="Arial" charset="0"/>
              </a:rPr>
              <a:t>The key values carry meanings and are visible to users</a:t>
            </a:r>
          </a:p>
          <a:p>
            <a:pPr>
              <a:buClr>
                <a:srgbClr val="0000FF"/>
              </a:buClr>
              <a:buFont typeface="+mj-lt"/>
              <a:buAutoNum type="arabicPeriod"/>
              <a:defRPr/>
            </a:pPr>
            <a:r>
              <a:rPr lang="en-US" altLang="zh-CN" dirty="0" smtClean="0">
                <a:solidFill>
                  <a:srgbClr val="800000"/>
                </a:solidFill>
                <a:latin typeface="Arial" charset="0"/>
              </a:rPr>
              <a:t>The </a:t>
            </a:r>
            <a:r>
              <a:rPr lang="en-US" altLang="zh-CN" dirty="0">
                <a:solidFill>
                  <a:srgbClr val="800000"/>
                </a:solidFill>
                <a:latin typeface="Arial" charset="0"/>
              </a:rPr>
              <a:t>key values are subject to change. </a:t>
            </a:r>
            <a:r>
              <a:rPr lang="en-US" altLang="zh-CN" dirty="0" smtClean="0">
                <a:solidFill>
                  <a:srgbClr val="800000"/>
                </a:solidFill>
                <a:latin typeface="Arial" charset="0"/>
              </a:rPr>
              <a:t>If </a:t>
            </a:r>
            <a:r>
              <a:rPr lang="en-US" altLang="zh-CN" dirty="0">
                <a:solidFill>
                  <a:srgbClr val="800000"/>
                </a:solidFill>
                <a:latin typeface="Arial" charset="0"/>
              </a:rPr>
              <a:t>they change, then there is a break in the continuity in the representation of the </a:t>
            </a:r>
            <a:r>
              <a:rPr lang="en-US" altLang="zh-CN" dirty="0" smtClean="0">
                <a:solidFill>
                  <a:srgbClr val="800000"/>
                </a:solidFill>
                <a:latin typeface="Arial" charset="0"/>
              </a:rPr>
              <a:t>entity.</a:t>
            </a:r>
            <a:r>
              <a:rPr lang="zh-CN" altLang="en-US" dirty="0" smtClean="0">
                <a:solidFill>
                  <a:srgbClr val="800000"/>
                </a:solidFill>
                <a:latin typeface="Arial" charset="0"/>
              </a:rPr>
              <a:t> </a:t>
            </a:r>
            <a:r>
              <a:rPr lang="en-US" altLang="zh-CN" dirty="0" smtClean="0">
                <a:solidFill>
                  <a:srgbClr val="800000"/>
                </a:solidFill>
                <a:latin typeface="Arial" charset="0"/>
              </a:rPr>
              <a:t>To </a:t>
            </a:r>
            <a:r>
              <a:rPr lang="en-US" altLang="zh-CN" dirty="0">
                <a:solidFill>
                  <a:srgbClr val="800000"/>
                </a:solidFill>
                <a:latin typeface="Arial" charset="0"/>
              </a:rPr>
              <a:t>keep consistency, we have to update all relevant tuples to reflect the change of the key </a:t>
            </a:r>
            <a:r>
              <a:rPr lang="en-US" altLang="zh-CN" dirty="0" smtClean="0">
                <a:solidFill>
                  <a:srgbClr val="800000"/>
                </a:solidFill>
                <a:latin typeface="Arial" charset="0"/>
              </a:rPr>
              <a:t>values</a:t>
            </a:r>
          </a:p>
          <a:p>
            <a:pPr>
              <a:buClr>
                <a:srgbClr val="0000FF"/>
              </a:buClr>
              <a:buFont typeface="+mj-lt"/>
              <a:buAutoNum type="arabicPeriod"/>
              <a:defRPr/>
            </a:pPr>
            <a:r>
              <a:rPr lang="en-US" altLang="zh-CN" dirty="0">
                <a:solidFill>
                  <a:srgbClr val="800000"/>
                </a:solidFill>
                <a:latin typeface="Arial" charset="0"/>
              </a:rPr>
              <a:t>Information about real world entities spread among relations, lost semantics</a:t>
            </a:r>
            <a:r>
              <a:rPr lang="en-US" altLang="zh-CN" dirty="0" smtClean="0">
                <a:solidFill>
                  <a:srgbClr val="800000"/>
                </a:solidFill>
                <a:latin typeface="Arial" charset="0"/>
              </a:rPr>
              <a:t>.</a:t>
            </a:r>
            <a:endParaRPr lang="en-US" altLang="zh-CN" dirty="0">
              <a:solidFill>
                <a:srgbClr val="800000"/>
              </a:solidFill>
              <a:latin typeface="Arial" charset="0"/>
            </a:endParaRPr>
          </a:p>
        </p:txBody>
      </p:sp>
      <p:sp>
        <p:nvSpPr>
          <p:cNvPr id="17411" name="灯片编号占位符 3"/>
          <p:cNvSpPr txBox="1">
            <a:spLocks/>
          </p:cNvSpPr>
          <p:nvPr/>
        </p:nvSpPr>
        <p:spPr bwMode="auto">
          <a:xfrm>
            <a:off x="7239000" y="6440488"/>
            <a:ext cx="1905000" cy="417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defRPr>
            </a:lvl2pPr>
            <a:lvl3pPr marL="1143000" indent="-228600">
              <a:defRPr kumimoji="1" sz="3200">
                <a:solidFill>
                  <a:schemeClr val="tx1"/>
                </a:solidFill>
                <a:latin typeface="Times New Roman" charset="0"/>
                <a:ea typeface="宋体" charset="0"/>
              </a:defRPr>
            </a:lvl3pPr>
            <a:lvl4pPr marL="1600200" indent="-228600">
              <a:defRPr kumimoji="1" sz="3200">
                <a:solidFill>
                  <a:schemeClr val="tx1"/>
                </a:solidFill>
                <a:latin typeface="Times New Roman" charset="0"/>
                <a:ea typeface="宋体" charset="0"/>
              </a:defRPr>
            </a:lvl4pPr>
            <a:lvl5pPr marL="2057400" indent="-228600">
              <a:defRPr kumimoji="1" sz="3200">
                <a:solidFill>
                  <a:schemeClr val="tx1"/>
                </a:solidFill>
                <a:latin typeface="Times New Roman" charset="0"/>
                <a:ea typeface="宋体" charset="0"/>
              </a:defRPr>
            </a:lvl5pPr>
            <a:lvl6pPr marL="2514600" indent="-228600" eaLnBrk="0" fontAlgn="base" hangingPunct="0">
              <a:spcBef>
                <a:spcPct val="0"/>
              </a:spcBef>
              <a:spcAft>
                <a:spcPct val="0"/>
              </a:spcAft>
              <a:defRPr kumimoji="1" sz="3200">
                <a:solidFill>
                  <a:schemeClr val="tx1"/>
                </a:solidFill>
                <a:latin typeface="Times New Roman" charset="0"/>
                <a:ea typeface="宋体" charset="0"/>
              </a:defRPr>
            </a:lvl6pPr>
            <a:lvl7pPr marL="2971800" indent="-228600" eaLnBrk="0" fontAlgn="base" hangingPunct="0">
              <a:spcBef>
                <a:spcPct val="0"/>
              </a:spcBef>
              <a:spcAft>
                <a:spcPct val="0"/>
              </a:spcAft>
              <a:defRPr kumimoji="1" sz="3200">
                <a:solidFill>
                  <a:schemeClr val="tx1"/>
                </a:solidFill>
                <a:latin typeface="Times New Roman" charset="0"/>
                <a:ea typeface="宋体" charset="0"/>
              </a:defRPr>
            </a:lvl7pPr>
            <a:lvl8pPr marL="3429000" indent="-228600" eaLnBrk="0" fontAlgn="base" hangingPunct="0">
              <a:spcBef>
                <a:spcPct val="0"/>
              </a:spcBef>
              <a:spcAft>
                <a:spcPct val="0"/>
              </a:spcAft>
              <a:defRPr kumimoji="1" sz="3200">
                <a:solidFill>
                  <a:schemeClr val="tx1"/>
                </a:solidFill>
                <a:latin typeface="Times New Roman" charset="0"/>
                <a:ea typeface="宋体" charset="0"/>
              </a:defRPr>
            </a:lvl8pPr>
            <a:lvl9pPr marL="3886200" indent="-228600" eaLnBrk="0" fontAlgn="base" hangingPunct="0">
              <a:spcBef>
                <a:spcPct val="0"/>
              </a:spcBef>
              <a:spcAft>
                <a:spcPct val="0"/>
              </a:spcAft>
              <a:defRPr kumimoji="1" sz="3200">
                <a:solidFill>
                  <a:schemeClr val="tx1"/>
                </a:solidFill>
                <a:latin typeface="Times New Roman" charset="0"/>
                <a:ea typeface="宋体" charset="0"/>
              </a:defRPr>
            </a:lvl9pPr>
          </a:lstStyle>
          <a:p>
            <a:pPr algn="r" eaLnBrk="1" hangingPunct="1"/>
            <a:r>
              <a:rPr kumimoji="0" lang="en-US" altLang="zh-CN" sz="1400">
                <a:solidFill>
                  <a:srgbClr val="990033"/>
                </a:solidFill>
                <a:latin typeface="Arial" charset="0"/>
              </a:rPr>
              <a:t> </a:t>
            </a:r>
            <a:fld id="{BA15088F-A52C-1946-B747-A04E412DF7CD}" type="slidenum">
              <a:rPr kumimoji="0" lang="en-US" altLang="zh-CN" sz="1400">
                <a:solidFill>
                  <a:srgbClr val="990033"/>
                </a:solidFill>
                <a:latin typeface="Arial" charset="0"/>
              </a:rPr>
              <a:pPr algn="r" eaLnBrk="1" hangingPunct="1"/>
              <a:t>3</a:t>
            </a:fld>
            <a:endParaRPr kumimoji="0" lang="en-CA" altLang="zh-CN" sz="1400">
              <a:solidFill>
                <a:srgbClr val="990033"/>
              </a:solidFill>
              <a:latin typeface="Arial"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78313561"/>
              </p:ext>
            </p:extLst>
          </p:nvPr>
        </p:nvGraphicFramePr>
        <p:xfrm>
          <a:off x="304800" y="1052736"/>
          <a:ext cx="8675686" cy="1655180"/>
        </p:xfrm>
        <a:graphic>
          <a:graphicData uri="http://schemas.openxmlformats.org/drawingml/2006/table">
            <a:tbl>
              <a:tblPr/>
              <a:tblGrid>
                <a:gridCol w="718158"/>
                <a:gridCol w="1089620"/>
                <a:gridCol w="1089620"/>
                <a:gridCol w="173348"/>
                <a:gridCol w="693394"/>
                <a:gridCol w="924526"/>
                <a:gridCol w="899762"/>
                <a:gridCol w="206368"/>
                <a:gridCol w="899762"/>
                <a:gridCol w="1064856"/>
                <a:gridCol w="916272"/>
              </a:tblGrid>
              <a:tr h="329874">
                <a:tc gridSpan="2">
                  <a:txBody>
                    <a:bodyPr/>
                    <a:lstStyle/>
                    <a:p>
                      <a:pPr algn="l" fontAlgn="b"/>
                      <a:r>
                        <a:rPr lang="en-US" sz="2100" b="1" i="0" u="none" strike="noStrike">
                          <a:solidFill>
                            <a:srgbClr val="000000"/>
                          </a:solidFill>
                          <a:effectLst/>
                          <a:latin typeface="Times New Roman" charset="0"/>
                        </a:rPr>
                        <a:t> Student</a:t>
                      </a: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a:txBody>
                    <a:bodyPr/>
                    <a:lstStyle/>
                    <a:p>
                      <a:pPr algn="l" fontAlgn="b"/>
                      <a:r>
                        <a:rPr lang="sk-SK" sz="2100" b="1" i="0" u="none" strike="noStrike">
                          <a:solidFill>
                            <a:srgbClr val="000000"/>
                          </a:solidFill>
                          <a:effectLst/>
                          <a:latin typeface="Times New Roman" charset="0"/>
                        </a:rPr>
                        <a:t> </a:t>
                      </a: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2100" b="0" i="0" u="none" strike="noStrike">
                          <a:solidFill>
                            <a:srgbClr val="000000"/>
                          </a:solidFill>
                          <a:effectLst/>
                          <a:latin typeface="Times New Roman" charset="0"/>
                        </a:rPr>
                        <a:t> </a:t>
                      </a:r>
                    </a:p>
                  </a:txBody>
                  <a:tcPr marL="10996" marR="10996" marT="10996" marB="0" anchor="b">
                    <a:lnL>
                      <a:noFill/>
                    </a:lnL>
                    <a:lnR>
                      <a:noFill/>
                    </a:lnR>
                    <a:lnT>
                      <a:noFill/>
                    </a:lnT>
                    <a:lnB>
                      <a:noFill/>
                    </a:lnB>
                    <a:solidFill>
                      <a:srgbClr val="FFFFFF"/>
                    </a:solidFill>
                  </a:tcPr>
                </a:tc>
                <a:tc gridSpan="3">
                  <a:txBody>
                    <a:bodyPr/>
                    <a:lstStyle/>
                    <a:p>
                      <a:pPr algn="l" fontAlgn="b"/>
                      <a:r>
                        <a:rPr lang="en-US" sz="2100" b="1" i="0" u="none" strike="noStrike">
                          <a:solidFill>
                            <a:srgbClr val="000000"/>
                          </a:solidFill>
                          <a:effectLst/>
                          <a:latin typeface="Times New Roman" charset="0"/>
                        </a:rPr>
                        <a:t>Grade</a:t>
                      </a: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a:txBody>
                    <a:bodyPr/>
                    <a:lstStyle/>
                    <a:p>
                      <a:pPr algn="ctr" fontAlgn="b"/>
                      <a:r>
                        <a:rPr lang="sk-SK" sz="2100" b="1" i="0" u="none" strike="noStrike">
                          <a:solidFill>
                            <a:srgbClr val="000000"/>
                          </a:solidFill>
                          <a:effectLst/>
                          <a:latin typeface="Times New Roman" charset="0"/>
                        </a:rPr>
                        <a:t> </a:t>
                      </a:r>
                    </a:p>
                  </a:txBody>
                  <a:tcPr marL="10996" marR="10996" marT="10996" marB="0" anchor="b">
                    <a:lnL>
                      <a:noFill/>
                    </a:lnL>
                    <a:lnR>
                      <a:noFill/>
                    </a:lnR>
                    <a:lnT>
                      <a:noFill/>
                    </a:lnT>
                    <a:lnB>
                      <a:noFill/>
                    </a:lnB>
                    <a:solidFill>
                      <a:srgbClr val="FFFFFF"/>
                    </a:solidFill>
                  </a:tcPr>
                </a:tc>
                <a:tc gridSpan="3">
                  <a:txBody>
                    <a:bodyPr/>
                    <a:lstStyle/>
                    <a:p>
                      <a:pPr algn="l" fontAlgn="b"/>
                      <a:r>
                        <a:rPr lang="en-US" sz="2100" b="1" i="0" u="none" strike="noStrike">
                          <a:solidFill>
                            <a:srgbClr val="000000"/>
                          </a:solidFill>
                          <a:effectLst/>
                          <a:latin typeface="Times New Roman" charset="0"/>
                        </a:rPr>
                        <a:t>Course</a:t>
                      </a: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r>
              <a:tr h="329874">
                <a:tc>
                  <a:txBody>
                    <a:bodyPr/>
                    <a:lstStyle/>
                    <a:p>
                      <a:pPr algn="ctr" fontAlgn="b"/>
                      <a:r>
                        <a:rPr lang="uk-UA" sz="2100" b="0" i="0" u="sng" strike="noStrike">
                          <a:solidFill>
                            <a:srgbClr val="000000"/>
                          </a:solidFill>
                          <a:effectLst/>
                          <a:latin typeface="Times New Roman" charset="0"/>
                        </a:rPr>
                        <a:t>S#</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none" strike="noStrike">
                          <a:solidFill>
                            <a:srgbClr val="000000"/>
                          </a:solidFill>
                          <a:effectLst/>
                          <a:latin typeface="Times New Roman" charset="0"/>
                        </a:rPr>
                        <a:t>SNAME</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none" strike="noStrike">
                          <a:solidFill>
                            <a:srgbClr val="000000"/>
                          </a:solidFill>
                          <a:effectLst/>
                          <a:latin typeface="Times New Roman" charset="0"/>
                        </a:rPr>
                        <a:t>AGE</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l" fontAlgn="b"/>
                      <a:r>
                        <a:rPr lang="sk-SK" sz="2100" b="0" i="0" u="none" strike="noStrike">
                          <a:solidFill>
                            <a:srgbClr val="000000"/>
                          </a:solidFill>
                          <a:effectLst/>
                          <a:latin typeface="Times New Roman" charset="0"/>
                        </a:rPr>
                        <a:t> </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uk-UA" sz="2100" b="0" i="0" u="sng" strike="noStrike">
                          <a:solidFill>
                            <a:srgbClr val="000000"/>
                          </a:solidFill>
                          <a:effectLst/>
                          <a:latin typeface="Times New Roman" charset="0"/>
                        </a:rPr>
                        <a:t>S#</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uk-UA" sz="2100" b="0" i="0" u="sng" strike="noStrike">
                          <a:solidFill>
                            <a:srgbClr val="000000"/>
                          </a:solidFill>
                          <a:effectLst/>
                          <a:latin typeface="Times New Roman" charset="0"/>
                        </a:rPr>
                        <a:t>C#</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none" strike="noStrike" dirty="0">
                          <a:solidFill>
                            <a:srgbClr val="000000"/>
                          </a:solidFill>
                          <a:effectLst/>
                          <a:latin typeface="Times New Roman" charset="0"/>
                        </a:rPr>
                        <a:t>MARK</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sk-SK" sz="2100" b="0" i="0" u="none" strike="noStrike">
                          <a:solidFill>
                            <a:srgbClr val="000000"/>
                          </a:solidFill>
                          <a:effectLst/>
                          <a:latin typeface="Times New Roman" charset="0"/>
                        </a:rPr>
                        <a:t> </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uk-UA" sz="2100" b="0" i="0" u="sng" strike="noStrike">
                          <a:solidFill>
                            <a:srgbClr val="000000"/>
                          </a:solidFill>
                          <a:effectLst/>
                          <a:latin typeface="Times New Roman" charset="0"/>
                        </a:rPr>
                        <a:t>C#</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none" strike="noStrike">
                          <a:solidFill>
                            <a:srgbClr val="000000"/>
                          </a:solidFill>
                          <a:effectLst/>
                          <a:latin typeface="Times New Roman" charset="0"/>
                        </a:rPr>
                        <a:t>CNAME</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none" strike="noStrike">
                          <a:solidFill>
                            <a:srgbClr val="000000"/>
                          </a:solidFill>
                          <a:effectLst/>
                          <a:latin typeface="Times New Roman" charset="0"/>
                        </a:rPr>
                        <a:t>LOC</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r h="329874">
                <a:tc>
                  <a:txBody>
                    <a:bodyPr/>
                    <a:lstStyle/>
                    <a:p>
                      <a:pPr algn="ctr" fontAlgn="b"/>
                      <a:r>
                        <a:rPr lang="is-IS" sz="2100" b="0" i="0" u="none" strike="noStrike">
                          <a:solidFill>
                            <a:srgbClr val="000000"/>
                          </a:solidFill>
                          <a:effectLst/>
                          <a:latin typeface="Times New Roman" charset="0"/>
                        </a:rPr>
                        <a:t>1000</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100" b="0" i="0" u="none" strike="noStrike">
                          <a:solidFill>
                            <a:srgbClr val="000000"/>
                          </a:solidFill>
                          <a:effectLst/>
                          <a:latin typeface="Times New Roman" charset="0"/>
                        </a:rPr>
                        <a:t>John</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is-IS" sz="2100" b="0" i="0" u="none" strike="noStrike">
                          <a:solidFill>
                            <a:srgbClr val="000000"/>
                          </a:solidFill>
                          <a:effectLst/>
                          <a:latin typeface="Times New Roman" charset="0"/>
                        </a:rPr>
                        <a:t>25</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2100" b="0" i="0" u="none" strike="noStrike">
                          <a:solidFill>
                            <a:srgbClr val="000000"/>
                          </a:solidFill>
                          <a:effectLst/>
                          <a:latin typeface="Times New Roman" charset="0"/>
                        </a:rPr>
                        <a:t> </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is-IS" sz="2100" b="0" i="0" u="none" strike="noStrike">
                          <a:solidFill>
                            <a:srgbClr val="000000"/>
                          </a:solidFill>
                          <a:effectLst/>
                          <a:latin typeface="Times New Roman" charset="0"/>
                        </a:rPr>
                        <a:t>1000</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is-IS" sz="2100" b="0" i="0" u="none" strike="noStrike">
                          <a:solidFill>
                            <a:srgbClr val="000000"/>
                          </a:solidFill>
                          <a:effectLst/>
                          <a:latin typeface="Times New Roman" charset="0"/>
                        </a:rPr>
                        <a:t>CS300</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100" b="0" i="0" u="none" strike="noStrike">
                          <a:solidFill>
                            <a:srgbClr val="000000"/>
                          </a:solidFill>
                          <a:effectLst/>
                          <a:latin typeface="Times New Roman" charset="0"/>
                        </a:rPr>
                        <a:t>90</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sk-SK" sz="2100" b="0" i="0" u="none" strike="noStrike">
                          <a:solidFill>
                            <a:srgbClr val="000000"/>
                          </a:solidFill>
                          <a:effectLst/>
                          <a:latin typeface="Times New Roman" charset="0"/>
                        </a:rPr>
                        <a:t> </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is-IS" sz="2100" b="0" i="0" u="none" strike="noStrike">
                          <a:solidFill>
                            <a:srgbClr val="000000"/>
                          </a:solidFill>
                          <a:effectLst/>
                          <a:latin typeface="Times New Roman" charset="0"/>
                        </a:rPr>
                        <a:t>CS300</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100" b="0" i="0" u="none" strike="noStrike">
                          <a:solidFill>
                            <a:srgbClr val="000000"/>
                          </a:solidFill>
                          <a:effectLst/>
                          <a:latin typeface="Times New Roman" charset="0"/>
                        </a:rPr>
                        <a:t>OS</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is-IS" sz="2100" b="0" i="0" u="none" strike="noStrike">
                          <a:solidFill>
                            <a:srgbClr val="000000"/>
                          </a:solidFill>
                          <a:effectLst/>
                          <a:latin typeface="Times New Roman" charset="0"/>
                        </a:rPr>
                        <a:t>ME300</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29874">
                <a:tc>
                  <a:txBody>
                    <a:bodyPr/>
                    <a:lstStyle/>
                    <a:p>
                      <a:pPr algn="ctr" fontAlgn="b"/>
                      <a:r>
                        <a:rPr lang="is-IS" sz="2100" b="0" i="0" u="none" strike="noStrike">
                          <a:solidFill>
                            <a:srgbClr val="000000"/>
                          </a:solidFill>
                          <a:effectLst/>
                          <a:latin typeface="Times New Roman" charset="0"/>
                        </a:rPr>
                        <a:t>2000</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100" b="0" i="0" u="none" strike="noStrike">
                          <a:solidFill>
                            <a:srgbClr val="000000"/>
                          </a:solidFill>
                          <a:effectLst/>
                          <a:latin typeface="Times New Roman" charset="0"/>
                        </a:rPr>
                        <a:t>Kate</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100" b="0" i="0" u="none" strike="noStrike">
                          <a:solidFill>
                            <a:srgbClr val="000000"/>
                          </a:solidFill>
                          <a:effectLst/>
                          <a:latin typeface="Times New Roman" charset="0"/>
                        </a:rPr>
                        <a:t>30</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2100" b="0" i="0" u="none" strike="noStrike">
                          <a:solidFill>
                            <a:srgbClr val="000000"/>
                          </a:solidFill>
                          <a:effectLst/>
                          <a:latin typeface="Times New Roman" charset="0"/>
                        </a:rPr>
                        <a:t> </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is-IS" sz="2100" b="0" i="0" u="none" strike="noStrike">
                          <a:solidFill>
                            <a:srgbClr val="000000"/>
                          </a:solidFill>
                          <a:effectLst/>
                          <a:latin typeface="Times New Roman" charset="0"/>
                        </a:rPr>
                        <a:t>1000</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is-IS" sz="2100" b="0" i="0" u="none" strike="noStrike">
                          <a:solidFill>
                            <a:srgbClr val="000000"/>
                          </a:solidFill>
                          <a:effectLst/>
                          <a:latin typeface="Times New Roman" charset="0"/>
                        </a:rPr>
                        <a:t>CS305</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100" b="0" i="0" u="none" strike="noStrike">
                          <a:solidFill>
                            <a:srgbClr val="000000"/>
                          </a:solidFill>
                          <a:effectLst/>
                          <a:latin typeface="Times New Roman" charset="0"/>
                        </a:rPr>
                        <a:t>85</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sk-SK" sz="2100" b="0" i="0" u="none" strike="noStrike">
                          <a:solidFill>
                            <a:srgbClr val="000000"/>
                          </a:solidFill>
                          <a:effectLst/>
                          <a:latin typeface="Times New Roman" charset="0"/>
                        </a:rPr>
                        <a:t> </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is-IS" sz="2100" b="0" i="0" u="none" strike="noStrike">
                          <a:solidFill>
                            <a:srgbClr val="000000"/>
                          </a:solidFill>
                          <a:effectLst/>
                          <a:latin typeface="Times New Roman" charset="0"/>
                        </a:rPr>
                        <a:t>CS305</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100" b="0" i="0" u="none" strike="noStrike">
                          <a:solidFill>
                            <a:srgbClr val="000000"/>
                          </a:solidFill>
                          <a:effectLst/>
                          <a:latin typeface="Times New Roman" charset="0"/>
                        </a:rPr>
                        <a:t>DB</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is-IS" sz="2100" b="0" i="0" u="none" strike="noStrike">
                          <a:solidFill>
                            <a:srgbClr val="000000"/>
                          </a:solidFill>
                          <a:effectLst/>
                          <a:latin typeface="Times New Roman" charset="0"/>
                        </a:rPr>
                        <a:t>UC231</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29874">
                <a:tc>
                  <a:txBody>
                    <a:bodyPr/>
                    <a:lstStyle/>
                    <a:p>
                      <a:pPr algn="ctr" fontAlgn="b"/>
                      <a:r>
                        <a:rPr lang="is-IS" sz="2100" b="0" i="0" u="none" strike="noStrike">
                          <a:solidFill>
                            <a:srgbClr val="000000"/>
                          </a:solidFill>
                          <a:effectLst/>
                          <a:latin typeface="Times New Roman" charset="0"/>
                        </a:rPr>
                        <a:t>3000</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100" b="0" i="0" u="none" strike="noStrike">
                          <a:solidFill>
                            <a:srgbClr val="000000"/>
                          </a:solidFill>
                          <a:effectLst/>
                          <a:latin typeface="Times New Roman" charset="0"/>
                        </a:rPr>
                        <a:t>Tony</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is-IS" sz="2100" b="0" i="0" u="none" strike="noStrike">
                          <a:solidFill>
                            <a:srgbClr val="000000"/>
                          </a:solidFill>
                          <a:effectLst/>
                          <a:latin typeface="Times New Roman" charset="0"/>
                        </a:rPr>
                        <a:t>20</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sk-SK" sz="2100" b="0" i="0" u="none" strike="noStrike">
                          <a:solidFill>
                            <a:srgbClr val="000000"/>
                          </a:solidFill>
                          <a:effectLst/>
                          <a:latin typeface="Times New Roman" charset="0"/>
                        </a:rPr>
                        <a:t> </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is-IS" sz="2100" b="0" i="0" u="none" strike="noStrike">
                          <a:solidFill>
                            <a:srgbClr val="000000"/>
                          </a:solidFill>
                          <a:effectLst/>
                          <a:latin typeface="Times New Roman" charset="0"/>
                        </a:rPr>
                        <a:t>2000</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is-IS" sz="2100" b="0" i="0" u="none" strike="noStrike">
                          <a:solidFill>
                            <a:srgbClr val="000000"/>
                          </a:solidFill>
                          <a:effectLst/>
                          <a:latin typeface="Times New Roman" charset="0"/>
                        </a:rPr>
                        <a:t>CS300</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100" b="0" i="0" u="none" strike="noStrike">
                          <a:solidFill>
                            <a:srgbClr val="000000"/>
                          </a:solidFill>
                          <a:effectLst/>
                          <a:latin typeface="Times New Roman" charset="0"/>
                        </a:rPr>
                        <a:t>85</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sk-SK" sz="2100" b="0" i="0" u="none" strike="noStrike">
                          <a:solidFill>
                            <a:srgbClr val="000000"/>
                          </a:solidFill>
                          <a:effectLst/>
                          <a:latin typeface="Times New Roman" charset="0"/>
                        </a:rPr>
                        <a:t> </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hu-HU" sz="2100" b="0" i="0" u="none" strike="noStrike">
                          <a:solidFill>
                            <a:srgbClr val="000000"/>
                          </a:solidFill>
                          <a:effectLst/>
                          <a:latin typeface="Times New Roman" charset="0"/>
                        </a:rPr>
                        <a:t>MT230</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100" b="0" i="0" u="none" strike="noStrike">
                          <a:solidFill>
                            <a:srgbClr val="000000"/>
                          </a:solidFill>
                          <a:effectLst/>
                          <a:latin typeface="Times New Roman" charset="0"/>
                        </a:rPr>
                        <a:t>AL</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nb-NO" sz="2100" b="0" i="0" u="none" strike="noStrike" dirty="0">
                          <a:solidFill>
                            <a:srgbClr val="000000"/>
                          </a:solidFill>
                          <a:effectLst/>
                          <a:latin typeface="Times New Roman" charset="0"/>
                        </a:rPr>
                        <a:t>TB300</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90636225"/>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1"/>
          <p:cNvSpPr>
            <a:spLocks noGrp="1"/>
          </p:cNvSpPr>
          <p:nvPr>
            <p:ph type="title"/>
          </p:nvPr>
        </p:nvSpPr>
        <p:spPr>
          <a:xfrm>
            <a:off x="457200" y="9525"/>
            <a:ext cx="8229600" cy="768350"/>
          </a:xfrm>
        </p:spPr>
        <p:txBody>
          <a:bodyPr lIns="91440" tIns="45720" rIns="91440" bIns="45720"/>
          <a:lstStyle/>
          <a:p>
            <a:r>
              <a:rPr lang="en-US" altLang="zh-CN">
                <a:latin typeface="Calibri" charset="0"/>
              </a:rPr>
              <a:t>Dealing with Subtype objects</a:t>
            </a:r>
            <a:endParaRPr lang="zh-CN" altLang="en-US">
              <a:latin typeface="Calibri" charset="0"/>
            </a:endParaRPr>
          </a:p>
        </p:txBody>
      </p:sp>
      <p:sp>
        <p:nvSpPr>
          <p:cNvPr id="102402" name="内容占位符 2"/>
          <p:cNvSpPr>
            <a:spLocks noGrp="1"/>
          </p:cNvSpPr>
          <p:nvPr>
            <p:ph idx="1"/>
          </p:nvPr>
        </p:nvSpPr>
        <p:spPr>
          <a:xfrm>
            <a:off x="0" y="811213"/>
            <a:ext cx="9144000" cy="5638800"/>
          </a:xfrm>
        </p:spPr>
        <p:txBody>
          <a:bodyPr rIns="91440"/>
          <a:lstStyle/>
          <a:p>
            <a:pPr marL="539750" indent="-539750">
              <a:spcBef>
                <a:spcPct val="0"/>
              </a:spcBef>
            </a:pPr>
            <a:r>
              <a:rPr lang="en-US" altLang="zh-CN" sz="2400" dirty="0">
                <a:latin typeface="Arial"/>
                <a:cs typeface="Arial"/>
              </a:rPr>
              <a:t>T</a:t>
            </a:r>
            <a:r>
              <a:rPr lang="en-US" altLang="zh-CN" sz="2400" dirty="0" smtClean="0">
                <a:latin typeface="Arial"/>
                <a:cs typeface="Arial"/>
              </a:rPr>
              <a:t>he </a:t>
            </a:r>
            <a:r>
              <a:rPr lang="en-US" altLang="zh-CN" sz="2400" dirty="0">
                <a:latin typeface="Arial"/>
                <a:cs typeface="Arial"/>
              </a:rPr>
              <a:t>following query retrieves all student instances (including any subtypes of students) stored in the person table.</a:t>
            </a:r>
          </a:p>
          <a:p>
            <a:pPr marL="781050" lvl="2" indent="0">
              <a:buFontTx/>
              <a:buNone/>
            </a:pPr>
            <a:r>
              <a:rPr lang="en-US" altLang="zh-CN" sz="2200" dirty="0">
                <a:solidFill>
                  <a:srgbClr val="800000"/>
                </a:solidFill>
                <a:latin typeface="Arial"/>
                <a:cs typeface="Arial"/>
              </a:rPr>
              <a:t>SELECT VALUE(p) FROM person p </a:t>
            </a:r>
          </a:p>
          <a:p>
            <a:pPr marL="781050" lvl="2" indent="0">
              <a:buFontTx/>
              <a:buNone/>
            </a:pPr>
            <a:r>
              <a:rPr lang="en-US" altLang="zh-CN" sz="2200" dirty="0">
                <a:solidFill>
                  <a:srgbClr val="800000"/>
                </a:solidFill>
                <a:latin typeface="Arial"/>
                <a:cs typeface="Arial"/>
              </a:rPr>
              <a:t>WHERE VALUE(p) IS OF (</a:t>
            </a:r>
            <a:r>
              <a:rPr lang="en-US" altLang="zh-CN" sz="2200" dirty="0" err="1">
                <a:solidFill>
                  <a:srgbClr val="800000"/>
                </a:solidFill>
                <a:latin typeface="Arial"/>
                <a:cs typeface="Arial"/>
              </a:rPr>
              <a:t>student_t</a:t>
            </a:r>
            <a:r>
              <a:rPr lang="en-US" altLang="zh-CN" sz="2200" dirty="0">
                <a:solidFill>
                  <a:srgbClr val="800000"/>
                </a:solidFill>
                <a:latin typeface="Arial"/>
                <a:cs typeface="Arial"/>
              </a:rPr>
              <a:t>);</a:t>
            </a:r>
          </a:p>
          <a:p>
            <a:pPr marL="539750" indent="-539750">
              <a:spcBef>
                <a:spcPct val="0"/>
              </a:spcBef>
            </a:pPr>
            <a:r>
              <a:rPr lang="en-US" altLang="zh-CN" sz="2400" dirty="0">
                <a:latin typeface="Arial"/>
                <a:cs typeface="Arial"/>
              </a:rPr>
              <a:t>For any object that is not of a specified subtype, or a subtype of a specified subtype,  </a:t>
            </a:r>
            <a:r>
              <a:rPr lang="en-US" altLang="zh-CN" sz="2400" dirty="0">
                <a:solidFill>
                  <a:srgbClr val="CC1921"/>
                </a:solidFill>
                <a:latin typeface="Arial"/>
                <a:cs typeface="Arial"/>
              </a:rPr>
              <a:t>IS OF </a:t>
            </a:r>
            <a:r>
              <a:rPr lang="en-US" altLang="zh-CN" sz="2400" dirty="0">
                <a:latin typeface="Arial"/>
                <a:cs typeface="Arial"/>
              </a:rPr>
              <a:t>returns FALSE. Subtypes of a specified subtype are just more specialized versions of the specified subtype. If you want to exclude such subtypes, you can use the ONLY keyword. This keyword causes </a:t>
            </a:r>
            <a:r>
              <a:rPr lang="en-US" altLang="zh-CN" sz="2400" dirty="0">
                <a:solidFill>
                  <a:srgbClr val="CC1921"/>
                </a:solidFill>
                <a:latin typeface="Arial"/>
                <a:cs typeface="Arial"/>
              </a:rPr>
              <a:t>IS OF </a:t>
            </a:r>
            <a:r>
              <a:rPr lang="en-US" altLang="zh-CN" sz="2400" dirty="0">
                <a:latin typeface="Arial"/>
                <a:cs typeface="Arial"/>
              </a:rPr>
              <a:t>to return  FALSE for all types except the specified types. </a:t>
            </a:r>
          </a:p>
          <a:p>
            <a:pPr marL="781050" lvl="2" indent="0">
              <a:buFontTx/>
              <a:buNone/>
            </a:pPr>
            <a:r>
              <a:rPr lang="en-US" altLang="zh-CN" sz="2200" dirty="0">
                <a:solidFill>
                  <a:srgbClr val="800000"/>
                </a:solidFill>
                <a:latin typeface="Arial"/>
                <a:cs typeface="Arial"/>
              </a:rPr>
              <a:t>SELECT VALUE(p) FROM person p </a:t>
            </a:r>
          </a:p>
          <a:p>
            <a:pPr marL="781050" lvl="2" indent="0">
              <a:buFontTx/>
              <a:buNone/>
            </a:pPr>
            <a:r>
              <a:rPr lang="en-US" altLang="zh-CN" sz="2200" dirty="0">
                <a:solidFill>
                  <a:srgbClr val="800000"/>
                </a:solidFill>
                <a:latin typeface="Arial"/>
                <a:cs typeface="Arial"/>
              </a:rPr>
              <a:t>WHERE VALUE(p) IS OF (ONLY </a:t>
            </a:r>
            <a:r>
              <a:rPr lang="en-US" altLang="zh-CN" sz="2200" dirty="0" err="1">
                <a:solidFill>
                  <a:srgbClr val="800000"/>
                </a:solidFill>
                <a:latin typeface="Arial"/>
                <a:cs typeface="Arial"/>
              </a:rPr>
              <a:t>student_t</a:t>
            </a:r>
            <a:r>
              <a:rPr lang="en-US" altLang="zh-CN" sz="2200" dirty="0">
                <a:solidFill>
                  <a:srgbClr val="800000"/>
                </a:solidFill>
                <a:latin typeface="Arial"/>
                <a:cs typeface="Arial"/>
              </a:rPr>
              <a:t>);</a:t>
            </a:r>
          </a:p>
          <a:p>
            <a:pPr marL="539750" indent="-539750">
              <a:spcBef>
                <a:spcPct val="0"/>
              </a:spcBef>
            </a:pPr>
            <a:endParaRPr lang="en-US" altLang="zh-CN" sz="2400" dirty="0">
              <a:latin typeface="Arial"/>
              <a:cs typeface="Arial"/>
            </a:endParaRPr>
          </a:p>
          <a:p>
            <a:pPr marL="539750" indent="-539750">
              <a:spcBef>
                <a:spcPct val="0"/>
              </a:spcBef>
            </a:pPr>
            <a:endParaRPr lang="zh-CN" altLang="en-US" dirty="0">
              <a:latin typeface="Arial"/>
              <a:cs typeface="Arial"/>
            </a:endParaRPr>
          </a:p>
        </p:txBody>
      </p:sp>
      <p:sp>
        <p:nvSpPr>
          <p:cNvPr id="102403" name="灯片编号占位符 3"/>
          <p:cNvSpPr>
            <a:spLocks noGrp="1"/>
          </p:cNvSpPr>
          <p:nvPr>
            <p:ph type="sldNum" sz="quarter" idx="10"/>
          </p:nvPr>
        </p:nvSpPr>
        <p:spPr>
          <a:xfrm>
            <a:off x="7848600" y="6492875"/>
            <a:ext cx="12954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200">
                <a:solidFill>
                  <a:schemeClr val="tx1"/>
                </a:solidFill>
                <a:latin typeface="Times New Roman" charset="0"/>
                <a:ea typeface="宋体" charset="0"/>
                <a:cs typeface="宋体" charset="0"/>
              </a:defRPr>
            </a:lvl1pPr>
            <a:lvl2pPr marL="742950" indent="-285750" eaLnBrk="0" hangingPunct="0">
              <a:defRPr sz="3200">
                <a:solidFill>
                  <a:schemeClr val="tx1"/>
                </a:solidFill>
                <a:latin typeface="Times New Roman" charset="0"/>
                <a:ea typeface="宋体" charset="0"/>
                <a:cs typeface="宋体" charset="0"/>
              </a:defRPr>
            </a:lvl2pPr>
            <a:lvl3pPr marL="1143000" indent="-228600" eaLnBrk="0" hangingPunct="0">
              <a:defRPr sz="3200">
                <a:solidFill>
                  <a:schemeClr val="tx1"/>
                </a:solidFill>
                <a:latin typeface="Times New Roman" charset="0"/>
                <a:ea typeface="宋体" charset="0"/>
                <a:cs typeface="宋体" charset="0"/>
              </a:defRPr>
            </a:lvl3pPr>
            <a:lvl4pPr marL="1600200" indent="-228600" eaLnBrk="0" hangingPunct="0">
              <a:defRPr sz="3200">
                <a:solidFill>
                  <a:schemeClr val="tx1"/>
                </a:solidFill>
                <a:latin typeface="Times New Roman" charset="0"/>
                <a:ea typeface="宋体" charset="0"/>
                <a:cs typeface="宋体" charset="0"/>
              </a:defRPr>
            </a:lvl4pPr>
            <a:lvl5pPr marL="2057400" indent="-228600" eaLnBrk="0" hangingPunct="0">
              <a:defRPr sz="3200">
                <a:solidFill>
                  <a:schemeClr val="tx1"/>
                </a:solidFill>
                <a:latin typeface="Times New Roman" charset="0"/>
                <a:ea typeface="宋体" charset="0"/>
                <a:cs typeface="宋体" charset="0"/>
              </a:defRPr>
            </a:lvl5pPr>
            <a:lvl6pPr marL="2514600" indent="-228600" algn="ctr" eaLnBrk="0" fontAlgn="base" hangingPunct="0">
              <a:spcBef>
                <a:spcPct val="0"/>
              </a:spcBef>
              <a:spcAft>
                <a:spcPct val="0"/>
              </a:spcAft>
              <a:defRPr sz="3200">
                <a:solidFill>
                  <a:schemeClr val="tx1"/>
                </a:solidFill>
                <a:latin typeface="Times New Roman" charset="0"/>
                <a:ea typeface="宋体" charset="0"/>
                <a:cs typeface="宋体" charset="0"/>
              </a:defRPr>
            </a:lvl6pPr>
            <a:lvl7pPr marL="2971800" indent="-228600" algn="ctr" eaLnBrk="0" fontAlgn="base" hangingPunct="0">
              <a:spcBef>
                <a:spcPct val="0"/>
              </a:spcBef>
              <a:spcAft>
                <a:spcPct val="0"/>
              </a:spcAft>
              <a:defRPr sz="3200">
                <a:solidFill>
                  <a:schemeClr val="tx1"/>
                </a:solidFill>
                <a:latin typeface="Times New Roman" charset="0"/>
                <a:ea typeface="宋体" charset="0"/>
                <a:cs typeface="宋体" charset="0"/>
              </a:defRPr>
            </a:lvl7pPr>
            <a:lvl8pPr marL="3429000" indent="-228600" algn="ctr" eaLnBrk="0" fontAlgn="base" hangingPunct="0">
              <a:spcBef>
                <a:spcPct val="0"/>
              </a:spcBef>
              <a:spcAft>
                <a:spcPct val="0"/>
              </a:spcAft>
              <a:defRPr sz="3200">
                <a:solidFill>
                  <a:schemeClr val="tx1"/>
                </a:solidFill>
                <a:latin typeface="Times New Roman" charset="0"/>
                <a:ea typeface="宋体" charset="0"/>
                <a:cs typeface="宋体" charset="0"/>
              </a:defRPr>
            </a:lvl8pPr>
            <a:lvl9pPr marL="3886200" indent="-228600" algn="ctr" eaLnBrk="0" fontAlgn="base" hangingPunct="0">
              <a:spcBef>
                <a:spcPct val="0"/>
              </a:spcBef>
              <a:spcAft>
                <a:spcPct val="0"/>
              </a:spcAft>
              <a:defRPr sz="3200">
                <a:solidFill>
                  <a:schemeClr val="tx1"/>
                </a:solidFill>
                <a:latin typeface="Times New Roman" charset="0"/>
                <a:ea typeface="宋体" charset="0"/>
                <a:cs typeface="宋体" charset="0"/>
              </a:defRPr>
            </a:lvl9pPr>
          </a:lstStyle>
          <a:p>
            <a:pPr eaLnBrk="1" hangingPunct="1"/>
            <a:fld id="{AE094E75-14FD-D642-9162-E32428A2D769}" type="slidenum">
              <a:rPr lang="en-US" altLang="zh-CN" sz="1200">
                <a:solidFill>
                  <a:srgbClr val="898989"/>
                </a:solidFill>
                <a:latin typeface="Arial" charset="0"/>
                <a:cs typeface="Arial" charset="0"/>
              </a:rPr>
              <a:pPr eaLnBrk="1" hangingPunct="1"/>
              <a:t>30</a:t>
            </a:fld>
            <a:endParaRPr lang="en-US" altLang="zh-CN" sz="1200">
              <a:solidFill>
                <a:srgbClr val="898989"/>
              </a:solidFill>
              <a:latin typeface="Arial" charset="0"/>
              <a:cs typeface="Arial" charset="0"/>
            </a:endParaRPr>
          </a:p>
        </p:txBody>
      </p:sp>
    </p:spTree>
    <p:extLst>
      <p:ext uri="{BB962C8B-B14F-4D97-AF65-F5344CB8AC3E}">
        <p14:creationId xmlns:p14="http://schemas.microsoft.com/office/powerpoint/2010/main" val="701930766"/>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itle 1"/>
          <p:cNvSpPr>
            <a:spLocks noGrp="1"/>
          </p:cNvSpPr>
          <p:nvPr>
            <p:ph type="title"/>
          </p:nvPr>
        </p:nvSpPr>
        <p:spPr>
          <a:xfrm>
            <a:off x="0" y="-34925"/>
            <a:ext cx="9144000" cy="763588"/>
          </a:xfrm>
        </p:spPr>
        <p:txBody>
          <a:bodyPr lIns="91440" tIns="45720" rIns="91440" bIns="45720"/>
          <a:lstStyle/>
          <a:p>
            <a:r>
              <a:rPr lang="en-US" altLang="zh-CN">
                <a:latin typeface="Calibri" charset="0"/>
              </a:rPr>
              <a:t>More on subtype objects</a:t>
            </a:r>
            <a:endParaRPr lang="zh-CN" altLang="en-US">
              <a:latin typeface="Calibri" charset="0"/>
            </a:endParaRPr>
          </a:p>
        </p:txBody>
      </p:sp>
      <p:sp>
        <p:nvSpPr>
          <p:cNvPr id="103426" name="Content Placeholder 2"/>
          <p:cNvSpPr>
            <a:spLocks noGrp="1"/>
          </p:cNvSpPr>
          <p:nvPr>
            <p:ph idx="1"/>
          </p:nvPr>
        </p:nvSpPr>
        <p:spPr>
          <a:xfrm>
            <a:off x="0" y="819150"/>
            <a:ext cx="9144000" cy="6038850"/>
          </a:xfrm>
        </p:spPr>
        <p:txBody>
          <a:bodyPr rIns="91440"/>
          <a:lstStyle/>
          <a:p>
            <a:pPr marL="539750" indent="-539750">
              <a:spcBef>
                <a:spcPct val="0"/>
              </a:spcBef>
            </a:pPr>
            <a:r>
              <a:rPr lang="en-US" altLang="zh-CN" dirty="0">
                <a:latin typeface="Arial"/>
                <a:cs typeface="Arial"/>
              </a:rPr>
              <a:t>The following statement returns only students whose </a:t>
            </a:r>
            <a:r>
              <a:rPr lang="en-US" altLang="zh-CN" dirty="0">
                <a:solidFill>
                  <a:srgbClr val="FF0000"/>
                </a:solidFill>
                <a:latin typeface="Arial"/>
                <a:cs typeface="Arial"/>
              </a:rPr>
              <a:t>most</a:t>
            </a:r>
            <a:r>
              <a:rPr lang="en-US" altLang="zh-CN" dirty="0">
                <a:latin typeface="Arial"/>
                <a:cs typeface="Arial"/>
              </a:rPr>
              <a:t> specific or specialized type is </a:t>
            </a:r>
            <a:r>
              <a:rPr lang="en-US" altLang="zh-CN" dirty="0" err="1">
                <a:solidFill>
                  <a:srgbClr val="CC1921"/>
                </a:solidFill>
                <a:latin typeface="Arial"/>
                <a:cs typeface="Arial"/>
              </a:rPr>
              <a:t>student_t</a:t>
            </a:r>
            <a:r>
              <a:rPr lang="en-US" altLang="zh-CN" dirty="0">
                <a:latin typeface="Arial"/>
                <a:cs typeface="Arial"/>
              </a:rPr>
              <a:t>. If the table or view contains any objects of a subtype of </a:t>
            </a:r>
            <a:r>
              <a:rPr lang="en-US" altLang="zh-CN" dirty="0" err="1">
                <a:solidFill>
                  <a:srgbClr val="CC1921"/>
                </a:solidFill>
                <a:latin typeface="Arial"/>
                <a:cs typeface="Arial"/>
              </a:rPr>
              <a:t>student_t</a:t>
            </a:r>
            <a:r>
              <a:rPr lang="en-US" altLang="zh-CN" dirty="0">
                <a:latin typeface="Arial"/>
                <a:cs typeface="Arial"/>
              </a:rPr>
              <a:t>, such as </a:t>
            </a:r>
            <a:r>
              <a:rPr lang="en-US" altLang="zh-CN" dirty="0" err="1">
                <a:solidFill>
                  <a:srgbClr val="CC1921"/>
                </a:solidFill>
                <a:latin typeface="Arial"/>
                <a:cs typeface="Arial"/>
              </a:rPr>
              <a:t>parttime_student_t</a:t>
            </a:r>
            <a:r>
              <a:rPr lang="en-US" altLang="zh-CN" dirty="0">
                <a:latin typeface="Arial"/>
                <a:cs typeface="Arial"/>
              </a:rPr>
              <a:t>, these are excluded. The example uses the </a:t>
            </a:r>
            <a:r>
              <a:rPr lang="en-US" altLang="zh-CN" dirty="0">
                <a:solidFill>
                  <a:srgbClr val="CC1921"/>
                </a:solidFill>
                <a:latin typeface="Arial"/>
                <a:cs typeface="Arial"/>
              </a:rPr>
              <a:t>TREAT</a:t>
            </a:r>
            <a:r>
              <a:rPr lang="en-US" altLang="zh-CN" dirty="0">
                <a:latin typeface="Arial"/>
                <a:cs typeface="Arial"/>
              </a:rPr>
              <a:t> function to convert objects that are students to </a:t>
            </a:r>
            <a:r>
              <a:rPr lang="en-US" altLang="zh-CN" dirty="0" err="1">
                <a:solidFill>
                  <a:srgbClr val="CC1921"/>
                </a:solidFill>
                <a:latin typeface="Arial"/>
                <a:cs typeface="Arial"/>
              </a:rPr>
              <a:t>student_t</a:t>
            </a:r>
            <a:r>
              <a:rPr lang="en-US" altLang="zh-CN" dirty="0">
                <a:latin typeface="Arial"/>
                <a:cs typeface="Arial"/>
              </a:rPr>
              <a:t> from the declared type of the view,  </a:t>
            </a:r>
            <a:r>
              <a:rPr lang="en-US" altLang="zh-CN" dirty="0" err="1">
                <a:solidFill>
                  <a:srgbClr val="CC1921"/>
                </a:solidFill>
                <a:latin typeface="Arial"/>
                <a:cs typeface="Arial"/>
              </a:rPr>
              <a:t>person_t</a:t>
            </a:r>
            <a:r>
              <a:rPr lang="en-US" altLang="zh-CN" dirty="0">
                <a:latin typeface="Arial"/>
                <a:cs typeface="Arial"/>
              </a:rPr>
              <a:t>:</a:t>
            </a:r>
          </a:p>
          <a:p>
            <a:pPr marL="781050" lvl="2" indent="0">
              <a:buFontTx/>
              <a:buNone/>
            </a:pPr>
            <a:r>
              <a:rPr lang="en-US" altLang="zh-CN" dirty="0">
                <a:solidFill>
                  <a:srgbClr val="800000"/>
                </a:solidFill>
                <a:latin typeface="Arial"/>
                <a:cs typeface="Arial"/>
              </a:rPr>
              <a:t>SELECT TREAT(VALUE(p) AS </a:t>
            </a:r>
            <a:r>
              <a:rPr lang="en-US" altLang="zh-CN" dirty="0" err="1">
                <a:solidFill>
                  <a:srgbClr val="800000"/>
                </a:solidFill>
                <a:latin typeface="Arial"/>
                <a:cs typeface="Arial"/>
              </a:rPr>
              <a:t>student_t</a:t>
            </a:r>
            <a:r>
              <a:rPr lang="en-US" altLang="zh-CN" dirty="0">
                <a:solidFill>
                  <a:srgbClr val="800000"/>
                </a:solidFill>
                <a:latin typeface="Arial"/>
                <a:cs typeface="Arial"/>
              </a:rPr>
              <a:t>)</a:t>
            </a:r>
          </a:p>
          <a:p>
            <a:pPr marL="781050" lvl="2" indent="0">
              <a:buFontTx/>
              <a:buNone/>
            </a:pPr>
            <a:r>
              <a:rPr lang="en-US" altLang="zh-CN" dirty="0">
                <a:solidFill>
                  <a:srgbClr val="800000"/>
                </a:solidFill>
                <a:latin typeface="Arial"/>
                <a:cs typeface="Arial"/>
              </a:rPr>
              <a:t>FROM person p </a:t>
            </a:r>
          </a:p>
          <a:p>
            <a:pPr marL="781050" lvl="2" indent="0">
              <a:buFontTx/>
              <a:buNone/>
            </a:pPr>
            <a:r>
              <a:rPr lang="en-US" altLang="zh-CN" dirty="0">
                <a:solidFill>
                  <a:srgbClr val="800000"/>
                </a:solidFill>
                <a:latin typeface="Arial"/>
                <a:cs typeface="Arial"/>
              </a:rPr>
              <a:t>WHERE VALUE(p) IS OF (ONLY </a:t>
            </a:r>
            <a:r>
              <a:rPr lang="en-US" altLang="zh-CN" dirty="0" err="1">
                <a:solidFill>
                  <a:srgbClr val="800000"/>
                </a:solidFill>
                <a:latin typeface="Arial"/>
                <a:cs typeface="Arial"/>
              </a:rPr>
              <a:t>student_t</a:t>
            </a:r>
            <a:r>
              <a:rPr lang="en-US" altLang="zh-CN" dirty="0">
                <a:solidFill>
                  <a:srgbClr val="800000"/>
                </a:solidFill>
                <a:latin typeface="Arial"/>
                <a:cs typeface="Arial"/>
              </a:rPr>
              <a:t>)</a:t>
            </a:r>
          </a:p>
        </p:txBody>
      </p:sp>
      <p:sp>
        <p:nvSpPr>
          <p:cNvPr id="103427" name="Slide Number Placeholder 3"/>
          <p:cNvSpPr>
            <a:spLocks noGrp="1"/>
          </p:cNvSpPr>
          <p:nvPr>
            <p:ph type="sldNum" sz="quarter" idx="10"/>
          </p:nvPr>
        </p:nvSpPr>
        <p:spPr>
          <a:xfrm>
            <a:off x="7848600" y="6492875"/>
            <a:ext cx="12954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200">
                <a:solidFill>
                  <a:schemeClr val="tx1"/>
                </a:solidFill>
                <a:latin typeface="Times New Roman" charset="0"/>
                <a:ea typeface="宋体" charset="0"/>
                <a:cs typeface="宋体" charset="0"/>
              </a:defRPr>
            </a:lvl1pPr>
            <a:lvl2pPr marL="742950" indent="-285750" eaLnBrk="0" hangingPunct="0">
              <a:defRPr sz="3200">
                <a:solidFill>
                  <a:schemeClr val="tx1"/>
                </a:solidFill>
                <a:latin typeface="Times New Roman" charset="0"/>
                <a:ea typeface="宋体" charset="0"/>
                <a:cs typeface="宋体" charset="0"/>
              </a:defRPr>
            </a:lvl2pPr>
            <a:lvl3pPr marL="1143000" indent="-228600" eaLnBrk="0" hangingPunct="0">
              <a:defRPr sz="3200">
                <a:solidFill>
                  <a:schemeClr val="tx1"/>
                </a:solidFill>
                <a:latin typeface="Times New Roman" charset="0"/>
                <a:ea typeface="宋体" charset="0"/>
                <a:cs typeface="宋体" charset="0"/>
              </a:defRPr>
            </a:lvl3pPr>
            <a:lvl4pPr marL="1600200" indent="-228600" eaLnBrk="0" hangingPunct="0">
              <a:defRPr sz="3200">
                <a:solidFill>
                  <a:schemeClr val="tx1"/>
                </a:solidFill>
                <a:latin typeface="Times New Roman" charset="0"/>
                <a:ea typeface="宋体" charset="0"/>
                <a:cs typeface="宋体" charset="0"/>
              </a:defRPr>
            </a:lvl4pPr>
            <a:lvl5pPr marL="2057400" indent="-228600" eaLnBrk="0" hangingPunct="0">
              <a:defRPr sz="3200">
                <a:solidFill>
                  <a:schemeClr val="tx1"/>
                </a:solidFill>
                <a:latin typeface="Times New Roman" charset="0"/>
                <a:ea typeface="宋体" charset="0"/>
                <a:cs typeface="宋体" charset="0"/>
              </a:defRPr>
            </a:lvl5pPr>
            <a:lvl6pPr marL="2514600" indent="-228600" algn="ctr" eaLnBrk="0" fontAlgn="base" hangingPunct="0">
              <a:spcBef>
                <a:spcPct val="0"/>
              </a:spcBef>
              <a:spcAft>
                <a:spcPct val="0"/>
              </a:spcAft>
              <a:defRPr sz="3200">
                <a:solidFill>
                  <a:schemeClr val="tx1"/>
                </a:solidFill>
                <a:latin typeface="Times New Roman" charset="0"/>
                <a:ea typeface="宋体" charset="0"/>
                <a:cs typeface="宋体" charset="0"/>
              </a:defRPr>
            </a:lvl6pPr>
            <a:lvl7pPr marL="2971800" indent="-228600" algn="ctr" eaLnBrk="0" fontAlgn="base" hangingPunct="0">
              <a:spcBef>
                <a:spcPct val="0"/>
              </a:spcBef>
              <a:spcAft>
                <a:spcPct val="0"/>
              </a:spcAft>
              <a:defRPr sz="3200">
                <a:solidFill>
                  <a:schemeClr val="tx1"/>
                </a:solidFill>
                <a:latin typeface="Times New Roman" charset="0"/>
                <a:ea typeface="宋体" charset="0"/>
                <a:cs typeface="宋体" charset="0"/>
              </a:defRPr>
            </a:lvl7pPr>
            <a:lvl8pPr marL="3429000" indent="-228600" algn="ctr" eaLnBrk="0" fontAlgn="base" hangingPunct="0">
              <a:spcBef>
                <a:spcPct val="0"/>
              </a:spcBef>
              <a:spcAft>
                <a:spcPct val="0"/>
              </a:spcAft>
              <a:defRPr sz="3200">
                <a:solidFill>
                  <a:schemeClr val="tx1"/>
                </a:solidFill>
                <a:latin typeface="Times New Roman" charset="0"/>
                <a:ea typeface="宋体" charset="0"/>
                <a:cs typeface="宋体" charset="0"/>
              </a:defRPr>
            </a:lvl8pPr>
            <a:lvl9pPr marL="3886200" indent="-228600" algn="ctr" eaLnBrk="0" fontAlgn="base" hangingPunct="0">
              <a:spcBef>
                <a:spcPct val="0"/>
              </a:spcBef>
              <a:spcAft>
                <a:spcPct val="0"/>
              </a:spcAft>
              <a:defRPr sz="3200">
                <a:solidFill>
                  <a:schemeClr val="tx1"/>
                </a:solidFill>
                <a:latin typeface="Times New Roman" charset="0"/>
                <a:ea typeface="宋体" charset="0"/>
                <a:cs typeface="宋体" charset="0"/>
              </a:defRPr>
            </a:lvl9pPr>
          </a:lstStyle>
          <a:p>
            <a:pPr eaLnBrk="1" hangingPunct="1"/>
            <a:fld id="{24794A54-A87A-D743-B337-BC980D82EA1A}" type="slidenum">
              <a:rPr lang="en-US" altLang="zh-CN" sz="1200">
                <a:solidFill>
                  <a:srgbClr val="898989"/>
                </a:solidFill>
                <a:latin typeface="Arial" charset="0"/>
                <a:cs typeface="Arial" charset="0"/>
              </a:rPr>
              <a:pPr eaLnBrk="1" hangingPunct="1"/>
              <a:t>31</a:t>
            </a:fld>
            <a:endParaRPr lang="en-US" altLang="zh-CN" sz="1200">
              <a:solidFill>
                <a:srgbClr val="898989"/>
              </a:solidFill>
              <a:latin typeface="Arial" charset="0"/>
              <a:cs typeface="Arial" charset="0"/>
            </a:endParaRPr>
          </a:p>
        </p:txBody>
      </p:sp>
    </p:spTree>
    <p:extLst>
      <p:ext uri="{BB962C8B-B14F-4D97-AF65-F5344CB8AC3E}">
        <p14:creationId xmlns:p14="http://schemas.microsoft.com/office/powerpoint/2010/main" val="1222711191"/>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itle 1"/>
          <p:cNvSpPr>
            <a:spLocks noGrp="1"/>
          </p:cNvSpPr>
          <p:nvPr>
            <p:ph type="title"/>
          </p:nvPr>
        </p:nvSpPr>
        <p:spPr>
          <a:xfrm>
            <a:off x="0" y="-34925"/>
            <a:ext cx="9144000" cy="763588"/>
          </a:xfrm>
        </p:spPr>
        <p:txBody>
          <a:bodyPr lIns="91440" tIns="45720" rIns="91440" bIns="45720"/>
          <a:lstStyle/>
          <a:p>
            <a:r>
              <a:rPr lang="en-US" altLang="zh-CN">
                <a:latin typeface="Calibri" charset="0"/>
              </a:rPr>
              <a:t>Following the links</a:t>
            </a:r>
            <a:endParaRPr lang="zh-CN" altLang="en-US">
              <a:latin typeface="Calibri" charset="0"/>
            </a:endParaRPr>
          </a:p>
        </p:txBody>
      </p:sp>
      <p:sp>
        <p:nvSpPr>
          <p:cNvPr id="104450" name="Content Placeholder 2"/>
          <p:cNvSpPr>
            <a:spLocks noGrp="1"/>
          </p:cNvSpPr>
          <p:nvPr>
            <p:ph idx="1"/>
          </p:nvPr>
        </p:nvSpPr>
        <p:spPr>
          <a:xfrm>
            <a:off x="0" y="838200"/>
            <a:ext cx="9296400" cy="5638800"/>
          </a:xfrm>
        </p:spPr>
        <p:txBody>
          <a:bodyPr rIns="91440"/>
          <a:lstStyle/>
          <a:p>
            <a:pPr marL="539750" indent="-539750">
              <a:spcBef>
                <a:spcPct val="0"/>
              </a:spcBef>
            </a:pPr>
            <a:r>
              <a:rPr lang="en-US" altLang="zh-CN" dirty="0">
                <a:latin typeface="Arial"/>
                <a:cs typeface="Arial"/>
              </a:rPr>
              <a:t>If we want to get information about the objects referenced by a student such as the supervisor, we can use</a:t>
            </a:r>
          </a:p>
          <a:p>
            <a:pPr marL="781050" lvl="2" indent="0">
              <a:buFontTx/>
              <a:buNone/>
            </a:pPr>
            <a:r>
              <a:rPr lang="en-US" altLang="zh-CN" sz="2400" dirty="0">
                <a:solidFill>
                  <a:srgbClr val="800000"/>
                </a:solidFill>
                <a:latin typeface="Arial"/>
                <a:cs typeface="Arial"/>
              </a:rPr>
              <a:t>SELECT TREAT(VALUE(p) AS </a:t>
            </a:r>
            <a:r>
              <a:rPr lang="en-US" altLang="zh-CN" sz="2400" dirty="0" err="1">
                <a:solidFill>
                  <a:srgbClr val="800000"/>
                </a:solidFill>
                <a:latin typeface="Arial"/>
                <a:cs typeface="Arial"/>
              </a:rPr>
              <a:t>student_t</a:t>
            </a:r>
            <a:r>
              <a:rPr lang="en-US" altLang="zh-CN" sz="2400" dirty="0">
                <a:solidFill>
                  <a:srgbClr val="800000"/>
                </a:solidFill>
                <a:latin typeface="Arial"/>
                <a:cs typeface="Arial"/>
              </a:rPr>
              <a:t>).supervisor</a:t>
            </a:r>
          </a:p>
          <a:p>
            <a:pPr marL="781050" lvl="2" indent="0">
              <a:buFontTx/>
              <a:buNone/>
            </a:pPr>
            <a:r>
              <a:rPr lang="en-US" altLang="zh-CN" sz="2400" dirty="0">
                <a:solidFill>
                  <a:srgbClr val="800000"/>
                </a:solidFill>
                <a:latin typeface="Arial"/>
                <a:cs typeface="Arial"/>
              </a:rPr>
              <a:t>FROM person p </a:t>
            </a:r>
          </a:p>
          <a:p>
            <a:pPr marL="781050" lvl="2" indent="0">
              <a:buFontTx/>
              <a:buNone/>
            </a:pPr>
            <a:r>
              <a:rPr lang="en-US" altLang="zh-CN" sz="2400" dirty="0">
                <a:solidFill>
                  <a:srgbClr val="800000"/>
                </a:solidFill>
                <a:latin typeface="Arial"/>
                <a:cs typeface="Arial"/>
              </a:rPr>
              <a:t>WHERE VALUE(p) IS OF(ONLY </a:t>
            </a:r>
            <a:r>
              <a:rPr lang="en-US" altLang="zh-CN" sz="2400" dirty="0" err="1">
                <a:solidFill>
                  <a:srgbClr val="800000"/>
                </a:solidFill>
                <a:latin typeface="Arial"/>
                <a:cs typeface="Arial"/>
              </a:rPr>
              <a:t>student_t</a:t>
            </a:r>
            <a:r>
              <a:rPr lang="en-US" altLang="zh-CN" sz="2400" dirty="0">
                <a:solidFill>
                  <a:srgbClr val="800000"/>
                </a:solidFill>
                <a:latin typeface="Arial"/>
                <a:cs typeface="Arial"/>
              </a:rPr>
              <a:t>);</a:t>
            </a:r>
          </a:p>
          <a:p>
            <a:pPr marL="539750" indent="-539750">
              <a:spcBef>
                <a:spcPct val="0"/>
              </a:spcBef>
            </a:pPr>
            <a:r>
              <a:rPr lang="en-US" altLang="zh-CN" dirty="0">
                <a:latin typeface="Arial"/>
                <a:cs typeface="Arial"/>
              </a:rPr>
              <a:t>How do we get the supervisor’s name?</a:t>
            </a:r>
          </a:p>
          <a:p>
            <a:pPr marL="781050" lvl="2" indent="0">
              <a:buFontTx/>
              <a:buNone/>
            </a:pPr>
            <a:r>
              <a:rPr lang="en-US" altLang="zh-CN" sz="2400" dirty="0">
                <a:solidFill>
                  <a:srgbClr val="800000"/>
                </a:solidFill>
                <a:latin typeface="Arial"/>
                <a:cs typeface="Arial"/>
              </a:rPr>
              <a:t>SELECT DEREF</a:t>
            </a:r>
            <a:r>
              <a:rPr lang="en-US" altLang="zh-CN" sz="2400" dirty="0" smtClean="0">
                <a:solidFill>
                  <a:srgbClr val="800000"/>
                </a:solidFill>
                <a:latin typeface="Arial"/>
                <a:cs typeface="Arial"/>
              </a:rPr>
              <a:t>(</a:t>
            </a:r>
          </a:p>
          <a:p>
            <a:pPr marL="781050" lvl="2" indent="0">
              <a:buFontTx/>
              <a:buNone/>
            </a:pPr>
            <a:r>
              <a:rPr lang="en-US" altLang="zh-CN" sz="2400" dirty="0" smtClean="0">
                <a:solidFill>
                  <a:srgbClr val="800000"/>
                </a:solidFill>
                <a:latin typeface="Arial"/>
                <a:cs typeface="Arial"/>
              </a:rPr>
              <a:t>TREAT</a:t>
            </a:r>
            <a:r>
              <a:rPr lang="en-US" altLang="zh-CN" sz="2400" dirty="0">
                <a:solidFill>
                  <a:srgbClr val="800000"/>
                </a:solidFill>
                <a:latin typeface="Arial"/>
                <a:cs typeface="Arial"/>
              </a:rPr>
              <a:t>(VALUE(p) AS </a:t>
            </a:r>
            <a:r>
              <a:rPr lang="en-US" altLang="zh-CN" sz="2400" dirty="0" err="1">
                <a:solidFill>
                  <a:srgbClr val="800000"/>
                </a:solidFill>
                <a:latin typeface="Arial"/>
                <a:cs typeface="Arial"/>
              </a:rPr>
              <a:t>student_t</a:t>
            </a:r>
            <a:r>
              <a:rPr lang="en-US" altLang="zh-CN" sz="2400" dirty="0">
                <a:solidFill>
                  <a:srgbClr val="800000"/>
                </a:solidFill>
                <a:latin typeface="Arial"/>
                <a:cs typeface="Arial"/>
              </a:rPr>
              <a:t>)).supervisor).name</a:t>
            </a:r>
          </a:p>
          <a:p>
            <a:pPr marL="781050" lvl="2" indent="0">
              <a:buFontTx/>
              <a:buNone/>
            </a:pPr>
            <a:r>
              <a:rPr lang="en-US" altLang="zh-CN" sz="2400" dirty="0">
                <a:solidFill>
                  <a:srgbClr val="800000"/>
                </a:solidFill>
                <a:latin typeface="Arial"/>
                <a:cs typeface="Arial"/>
              </a:rPr>
              <a:t>FROM person p </a:t>
            </a:r>
          </a:p>
          <a:p>
            <a:pPr marL="781050" lvl="2" indent="0">
              <a:buFontTx/>
              <a:buNone/>
            </a:pPr>
            <a:r>
              <a:rPr lang="en-US" altLang="zh-CN" sz="2400" dirty="0">
                <a:solidFill>
                  <a:srgbClr val="800000"/>
                </a:solidFill>
                <a:latin typeface="Arial"/>
                <a:cs typeface="Arial"/>
              </a:rPr>
              <a:t>WHERE VALUE(p) IS OF(ONLY </a:t>
            </a:r>
            <a:r>
              <a:rPr lang="en-US" altLang="zh-CN" sz="2400" dirty="0" err="1">
                <a:solidFill>
                  <a:srgbClr val="800000"/>
                </a:solidFill>
                <a:latin typeface="Arial"/>
                <a:cs typeface="Arial"/>
              </a:rPr>
              <a:t>student_t</a:t>
            </a:r>
            <a:r>
              <a:rPr lang="en-US" altLang="zh-CN" sz="2400" dirty="0">
                <a:solidFill>
                  <a:srgbClr val="800000"/>
                </a:solidFill>
                <a:latin typeface="Arial"/>
                <a:cs typeface="Arial"/>
              </a:rPr>
              <a:t>);</a:t>
            </a:r>
          </a:p>
          <a:p>
            <a:pPr marL="539750" indent="-539750">
              <a:spcBef>
                <a:spcPct val="0"/>
              </a:spcBef>
            </a:pPr>
            <a:endParaRPr lang="en-US" altLang="zh-CN" sz="2400" dirty="0">
              <a:latin typeface="Arial"/>
              <a:cs typeface="Arial"/>
            </a:endParaRPr>
          </a:p>
          <a:p>
            <a:pPr marL="539750" indent="-539750">
              <a:spcBef>
                <a:spcPct val="0"/>
              </a:spcBef>
            </a:pPr>
            <a:endParaRPr lang="en-US" altLang="zh-CN" dirty="0">
              <a:latin typeface="Calibri" charset="0"/>
              <a:cs typeface="宋体" charset="0"/>
            </a:endParaRPr>
          </a:p>
          <a:p>
            <a:pPr marL="539750" indent="-539750">
              <a:spcBef>
                <a:spcPct val="0"/>
              </a:spcBef>
            </a:pPr>
            <a:endParaRPr lang="zh-CN" altLang="en-US" dirty="0">
              <a:latin typeface="Calibri" charset="0"/>
              <a:cs typeface="宋体" charset="0"/>
            </a:endParaRPr>
          </a:p>
        </p:txBody>
      </p:sp>
      <p:sp>
        <p:nvSpPr>
          <p:cNvPr id="104451" name="Slide Number Placeholder 3"/>
          <p:cNvSpPr>
            <a:spLocks noGrp="1"/>
          </p:cNvSpPr>
          <p:nvPr>
            <p:ph type="sldNum" sz="quarter" idx="10"/>
          </p:nvPr>
        </p:nvSpPr>
        <p:spPr>
          <a:xfrm>
            <a:off x="7848600" y="6492875"/>
            <a:ext cx="12954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200">
                <a:solidFill>
                  <a:schemeClr val="tx1"/>
                </a:solidFill>
                <a:latin typeface="Times New Roman" charset="0"/>
                <a:ea typeface="宋体" charset="0"/>
                <a:cs typeface="宋体" charset="0"/>
              </a:defRPr>
            </a:lvl1pPr>
            <a:lvl2pPr marL="742950" indent="-285750" eaLnBrk="0" hangingPunct="0">
              <a:defRPr sz="3200">
                <a:solidFill>
                  <a:schemeClr val="tx1"/>
                </a:solidFill>
                <a:latin typeface="Times New Roman" charset="0"/>
                <a:ea typeface="宋体" charset="0"/>
                <a:cs typeface="宋体" charset="0"/>
              </a:defRPr>
            </a:lvl2pPr>
            <a:lvl3pPr marL="1143000" indent="-228600" eaLnBrk="0" hangingPunct="0">
              <a:defRPr sz="3200">
                <a:solidFill>
                  <a:schemeClr val="tx1"/>
                </a:solidFill>
                <a:latin typeface="Times New Roman" charset="0"/>
                <a:ea typeface="宋体" charset="0"/>
                <a:cs typeface="宋体" charset="0"/>
              </a:defRPr>
            </a:lvl3pPr>
            <a:lvl4pPr marL="1600200" indent="-228600" eaLnBrk="0" hangingPunct="0">
              <a:defRPr sz="3200">
                <a:solidFill>
                  <a:schemeClr val="tx1"/>
                </a:solidFill>
                <a:latin typeface="Times New Roman" charset="0"/>
                <a:ea typeface="宋体" charset="0"/>
                <a:cs typeface="宋体" charset="0"/>
              </a:defRPr>
            </a:lvl4pPr>
            <a:lvl5pPr marL="2057400" indent="-228600" eaLnBrk="0" hangingPunct="0">
              <a:defRPr sz="3200">
                <a:solidFill>
                  <a:schemeClr val="tx1"/>
                </a:solidFill>
                <a:latin typeface="Times New Roman" charset="0"/>
                <a:ea typeface="宋体" charset="0"/>
                <a:cs typeface="宋体" charset="0"/>
              </a:defRPr>
            </a:lvl5pPr>
            <a:lvl6pPr marL="2514600" indent="-228600" algn="ctr" eaLnBrk="0" fontAlgn="base" hangingPunct="0">
              <a:spcBef>
                <a:spcPct val="0"/>
              </a:spcBef>
              <a:spcAft>
                <a:spcPct val="0"/>
              </a:spcAft>
              <a:defRPr sz="3200">
                <a:solidFill>
                  <a:schemeClr val="tx1"/>
                </a:solidFill>
                <a:latin typeface="Times New Roman" charset="0"/>
                <a:ea typeface="宋体" charset="0"/>
                <a:cs typeface="宋体" charset="0"/>
              </a:defRPr>
            </a:lvl6pPr>
            <a:lvl7pPr marL="2971800" indent="-228600" algn="ctr" eaLnBrk="0" fontAlgn="base" hangingPunct="0">
              <a:spcBef>
                <a:spcPct val="0"/>
              </a:spcBef>
              <a:spcAft>
                <a:spcPct val="0"/>
              </a:spcAft>
              <a:defRPr sz="3200">
                <a:solidFill>
                  <a:schemeClr val="tx1"/>
                </a:solidFill>
                <a:latin typeface="Times New Roman" charset="0"/>
                <a:ea typeface="宋体" charset="0"/>
                <a:cs typeface="宋体" charset="0"/>
              </a:defRPr>
            </a:lvl7pPr>
            <a:lvl8pPr marL="3429000" indent="-228600" algn="ctr" eaLnBrk="0" fontAlgn="base" hangingPunct="0">
              <a:spcBef>
                <a:spcPct val="0"/>
              </a:spcBef>
              <a:spcAft>
                <a:spcPct val="0"/>
              </a:spcAft>
              <a:defRPr sz="3200">
                <a:solidFill>
                  <a:schemeClr val="tx1"/>
                </a:solidFill>
                <a:latin typeface="Times New Roman" charset="0"/>
                <a:ea typeface="宋体" charset="0"/>
                <a:cs typeface="宋体" charset="0"/>
              </a:defRPr>
            </a:lvl8pPr>
            <a:lvl9pPr marL="3886200" indent="-228600" algn="ctr" eaLnBrk="0" fontAlgn="base" hangingPunct="0">
              <a:spcBef>
                <a:spcPct val="0"/>
              </a:spcBef>
              <a:spcAft>
                <a:spcPct val="0"/>
              </a:spcAft>
              <a:defRPr sz="3200">
                <a:solidFill>
                  <a:schemeClr val="tx1"/>
                </a:solidFill>
                <a:latin typeface="Times New Roman" charset="0"/>
                <a:ea typeface="宋体" charset="0"/>
                <a:cs typeface="宋体" charset="0"/>
              </a:defRPr>
            </a:lvl9pPr>
          </a:lstStyle>
          <a:p>
            <a:pPr eaLnBrk="1" hangingPunct="1"/>
            <a:fld id="{48FECFE0-32FB-2343-B6B5-A57316B8C829}" type="slidenum">
              <a:rPr lang="en-US" altLang="zh-CN" sz="1200">
                <a:solidFill>
                  <a:srgbClr val="898989"/>
                </a:solidFill>
                <a:latin typeface="Arial" charset="0"/>
                <a:cs typeface="Arial" charset="0"/>
              </a:rPr>
              <a:pPr eaLnBrk="1" hangingPunct="1"/>
              <a:t>32</a:t>
            </a:fld>
            <a:endParaRPr lang="en-US" altLang="zh-CN" sz="1200">
              <a:solidFill>
                <a:srgbClr val="898989"/>
              </a:solidFill>
              <a:latin typeface="Arial" charset="0"/>
              <a:cs typeface="Arial" charset="0"/>
            </a:endParaRPr>
          </a:p>
        </p:txBody>
      </p:sp>
    </p:spTree>
    <p:extLst>
      <p:ext uri="{BB962C8B-B14F-4D97-AF65-F5344CB8AC3E}">
        <p14:creationId xmlns:p14="http://schemas.microsoft.com/office/powerpoint/2010/main" val="110384716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5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45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45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45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445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445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445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445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p:cNvSpPr>
            <a:spLocks noGrp="1"/>
          </p:cNvSpPr>
          <p:nvPr>
            <p:ph idx="1"/>
          </p:nvPr>
        </p:nvSpPr>
        <p:spPr bwMode="auto">
          <a:xfrm>
            <a:off x="225424" y="790574"/>
            <a:ext cx="4418583" cy="580707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spcBef>
                <a:spcPct val="0"/>
              </a:spcBef>
              <a:buFontTx/>
              <a:buNone/>
            </a:pPr>
            <a:r>
              <a:rPr lang="en-US" altLang="zh-CN" sz="2400" dirty="0" smtClean="0">
                <a:latin typeface="Arial"/>
                <a:cs typeface="Arial"/>
              </a:rPr>
              <a:t>-- see relations </a:t>
            </a:r>
            <a:endParaRPr lang="en-US" altLang="zh-CN" sz="2400" dirty="0">
              <a:latin typeface="Arial"/>
              <a:cs typeface="Arial"/>
            </a:endParaRPr>
          </a:p>
          <a:p>
            <a:pPr marL="0" indent="0">
              <a:spcBef>
                <a:spcPct val="0"/>
              </a:spcBef>
              <a:buFontTx/>
              <a:buNone/>
            </a:pPr>
            <a:r>
              <a:rPr lang="en-CA" altLang="zh-CN" sz="2400" dirty="0">
                <a:solidFill>
                  <a:srgbClr val="800000"/>
                </a:solidFill>
                <a:latin typeface="Arial"/>
                <a:cs typeface="Arial"/>
              </a:rPr>
              <a:t>select * from person;</a:t>
            </a:r>
            <a:endParaRPr lang="zh-CN" sz="2400" dirty="0">
              <a:solidFill>
                <a:srgbClr val="800000"/>
              </a:solidFill>
              <a:latin typeface="Arial"/>
              <a:cs typeface="Arial"/>
            </a:endParaRPr>
          </a:p>
          <a:p>
            <a:pPr marL="0" indent="0">
              <a:spcBef>
                <a:spcPct val="0"/>
              </a:spcBef>
              <a:buFontTx/>
              <a:buNone/>
            </a:pPr>
            <a:r>
              <a:rPr lang="en-CA" altLang="zh-CN" sz="2400" dirty="0">
                <a:solidFill>
                  <a:srgbClr val="800000"/>
                </a:solidFill>
                <a:latin typeface="Arial"/>
                <a:cs typeface="Arial"/>
              </a:rPr>
              <a:t>select * from student;</a:t>
            </a:r>
            <a:endParaRPr lang="zh-CN" sz="2400" dirty="0">
              <a:solidFill>
                <a:srgbClr val="800000"/>
              </a:solidFill>
              <a:latin typeface="Arial"/>
              <a:cs typeface="Arial"/>
            </a:endParaRPr>
          </a:p>
          <a:p>
            <a:pPr marL="0" indent="0">
              <a:spcBef>
                <a:spcPct val="0"/>
              </a:spcBef>
              <a:buFontTx/>
              <a:buNone/>
            </a:pPr>
            <a:r>
              <a:rPr lang="en-CA" altLang="zh-CN" sz="2400" dirty="0">
                <a:solidFill>
                  <a:srgbClr val="800000"/>
                </a:solidFill>
                <a:latin typeface="Arial"/>
                <a:cs typeface="Arial"/>
              </a:rPr>
              <a:t>select * from employee;</a:t>
            </a:r>
            <a:endParaRPr lang="zh-CN" sz="2400" dirty="0">
              <a:solidFill>
                <a:srgbClr val="800000"/>
              </a:solidFill>
              <a:latin typeface="Arial"/>
              <a:cs typeface="Arial"/>
            </a:endParaRPr>
          </a:p>
          <a:p>
            <a:pPr marL="0" indent="0">
              <a:spcBef>
                <a:spcPct val="0"/>
              </a:spcBef>
              <a:buFontTx/>
              <a:buNone/>
            </a:pPr>
            <a:r>
              <a:rPr lang="en-CA" altLang="zh-CN" sz="2400" dirty="0">
                <a:solidFill>
                  <a:srgbClr val="800000"/>
                </a:solidFill>
                <a:latin typeface="Arial"/>
                <a:cs typeface="Arial"/>
              </a:rPr>
              <a:t>select * from customer;</a:t>
            </a:r>
            <a:endParaRPr lang="zh-CN" sz="2400" dirty="0">
              <a:solidFill>
                <a:srgbClr val="800000"/>
              </a:solidFill>
              <a:latin typeface="Arial"/>
              <a:cs typeface="Arial"/>
            </a:endParaRPr>
          </a:p>
          <a:p>
            <a:pPr marL="0" indent="0">
              <a:spcBef>
                <a:spcPct val="0"/>
              </a:spcBef>
              <a:buFontTx/>
              <a:buNone/>
            </a:pPr>
            <a:r>
              <a:rPr lang="en-US" altLang="zh-CN" sz="2400" dirty="0">
                <a:latin typeface="Arial"/>
                <a:cs typeface="Arial"/>
              </a:rPr>
              <a:t>-- see </a:t>
            </a:r>
            <a:r>
              <a:rPr lang="en-US" altLang="zh-CN" sz="2400" dirty="0" err="1">
                <a:latin typeface="Arial"/>
                <a:cs typeface="Arial"/>
              </a:rPr>
              <a:t>oids</a:t>
            </a:r>
            <a:r>
              <a:rPr lang="en-US" altLang="zh-CN" sz="2400" dirty="0">
                <a:latin typeface="Arial"/>
                <a:cs typeface="Arial"/>
              </a:rPr>
              <a:t>, only direct instance </a:t>
            </a:r>
            <a:endParaRPr lang="en-CA" altLang="zh-CN" sz="2400" dirty="0">
              <a:solidFill>
                <a:srgbClr val="CC1921"/>
              </a:solidFill>
              <a:latin typeface="Arial"/>
              <a:cs typeface="Arial"/>
            </a:endParaRPr>
          </a:p>
          <a:p>
            <a:pPr marL="0" indent="0">
              <a:spcBef>
                <a:spcPct val="0"/>
              </a:spcBef>
              <a:buFontTx/>
              <a:buNone/>
            </a:pPr>
            <a:r>
              <a:rPr lang="en-US" altLang="zh-CN" sz="2400" dirty="0">
                <a:solidFill>
                  <a:srgbClr val="800000"/>
                </a:solidFill>
                <a:latin typeface="Arial"/>
                <a:cs typeface="Arial"/>
              </a:rPr>
              <a:t>select ref(p) from person p;</a:t>
            </a:r>
          </a:p>
          <a:p>
            <a:pPr marL="0" indent="0">
              <a:spcBef>
                <a:spcPct val="0"/>
              </a:spcBef>
              <a:buFontTx/>
              <a:buNone/>
            </a:pPr>
            <a:r>
              <a:rPr lang="en-US" altLang="zh-CN" sz="2400" dirty="0">
                <a:solidFill>
                  <a:srgbClr val="800000"/>
                </a:solidFill>
                <a:latin typeface="Arial"/>
                <a:cs typeface="Arial"/>
              </a:rPr>
              <a:t>select ref(p) from student p;</a:t>
            </a:r>
          </a:p>
          <a:p>
            <a:pPr marL="0" indent="0">
              <a:spcBef>
                <a:spcPct val="0"/>
              </a:spcBef>
              <a:buFontTx/>
              <a:buNone/>
            </a:pPr>
            <a:r>
              <a:rPr lang="en-US" altLang="zh-CN" sz="2400" dirty="0">
                <a:solidFill>
                  <a:srgbClr val="800000"/>
                </a:solidFill>
                <a:latin typeface="Arial"/>
                <a:cs typeface="Arial"/>
              </a:rPr>
              <a:t>select ref(p) from employee p</a:t>
            </a:r>
            <a:r>
              <a:rPr lang="en-US" altLang="zh-CN" sz="2400" dirty="0">
                <a:solidFill>
                  <a:srgbClr val="CC1921"/>
                </a:solidFill>
                <a:latin typeface="Arial"/>
                <a:cs typeface="Arial"/>
              </a:rPr>
              <a:t>;</a:t>
            </a:r>
          </a:p>
          <a:p>
            <a:pPr marL="0" indent="0">
              <a:spcBef>
                <a:spcPct val="0"/>
              </a:spcBef>
              <a:buFontTx/>
              <a:buNone/>
            </a:pPr>
            <a:r>
              <a:rPr lang="en-US" altLang="zh-CN" sz="2400" dirty="0">
                <a:latin typeface="Arial"/>
                <a:cs typeface="Arial"/>
              </a:rPr>
              <a:t>-- see values </a:t>
            </a:r>
            <a:endParaRPr lang="en-US" altLang="zh-CN" sz="2400" dirty="0">
              <a:solidFill>
                <a:srgbClr val="CC1921"/>
              </a:solidFill>
              <a:latin typeface="Arial"/>
              <a:cs typeface="Arial"/>
            </a:endParaRPr>
          </a:p>
          <a:p>
            <a:pPr marL="0" indent="0">
              <a:spcBef>
                <a:spcPct val="0"/>
              </a:spcBef>
              <a:buFontTx/>
              <a:buNone/>
            </a:pPr>
            <a:r>
              <a:rPr lang="en-CA" altLang="zh-CN" sz="2400" dirty="0">
                <a:solidFill>
                  <a:srgbClr val="800000"/>
                </a:solidFill>
                <a:latin typeface="Arial"/>
                <a:cs typeface="Arial"/>
              </a:rPr>
              <a:t>select </a:t>
            </a:r>
            <a:r>
              <a:rPr lang="en-CA" altLang="zh-CN" sz="2400" dirty="0" err="1">
                <a:solidFill>
                  <a:srgbClr val="800000"/>
                </a:solidFill>
                <a:latin typeface="Arial"/>
                <a:cs typeface="Arial"/>
              </a:rPr>
              <a:t>deref</a:t>
            </a:r>
            <a:r>
              <a:rPr lang="en-CA" altLang="zh-CN" sz="2400" dirty="0">
                <a:solidFill>
                  <a:srgbClr val="800000"/>
                </a:solidFill>
                <a:latin typeface="Arial"/>
                <a:cs typeface="Arial"/>
              </a:rPr>
              <a:t>(</a:t>
            </a:r>
            <a:r>
              <a:rPr lang="en-CA" altLang="zh-CN" sz="2400" dirty="0" err="1">
                <a:solidFill>
                  <a:srgbClr val="800000"/>
                </a:solidFill>
                <a:latin typeface="Arial"/>
                <a:cs typeface="Arial"/>
              </a:rPr>
              <a:t>p.person</a:t>
            </a:r>
            <a:r>
              <a:rPr lang="en-CA" altLang="zh-CN" sz="2400" dirty="0">
                <a:solidFill>
                  <a:srgbClr val="800000"/>
                </a:solidFill>
                <a:latin typeface="Arial"/>
                <a:cs typeface="Arial"/>
              </a:rPr>
              <a:t>) from</a:t>
            </a:r>
          </a:p>
          <a:p>
            <a:pPr marL="0" indent="0">
              <a:spcBef>
                <a:spcPct val="0"/>
              </a:spcBef>
              <a:buFontTx/>
              <a:buNone/>
            </a:pPr>
            <a:r>
              <a:rPr lang="en-CA" altLang="zh-CN" sz="2400" dirty="0">
                <a:solidFill>
                  <a:srgbClr val="800000"/>
                </a:solidFill>
                <a:latin typeface="Arial"/>
                <a:cs typeface="Arial"/>
              </a:rPr>
              <a:t>customer p;</a:t>
            </a:r>
            <a:endParaRPr lang="zh-CN" sz="2400" dirty="0">
              <a:solidFill>
                <a:srgbClr val="800000"/>
              </a:solidFill>
              <a:latin typeface="Arial"/>
              <a:cs typeface="Arial"/>
            </a:endParaRPr>
          </a:p>
          <a:p>
            <a:pPr marL="0" indent="0">
              <a:spcBef>
                <a:spcPct val="0"/>
              </a:spcBef>
              <a:buFontTx/>
              <a:buNone/>
            </a:pPr>
            <a:r>
              <a:rPr lang="en-CA" altLang="zh-CN" sz="2400" dirty="0">
                <a:solidFill>
                  <a:srgbClr val="800000"/>
                </a:solidFill>
                <a:latin typeface="Arial"/>
                <a:cs typeface="Arial"/>
              </a:rPr>
              <a:t>select </a:t>
            </a:r>
            <a:r>
              <a:rPr lang="en-CA" altLang="zh-CN" sz="2400" dirty="0" err="1">
                <a:solidFill>
                  <a:srgbClr val="800000"/>
                </a:solidFill>
                <a:latin typeface="Arial"/>
                <a:cs typeface="Arial"/>
              </a:rPr>
              <a:t>deref</a:t>
            </a:r>
            <a:r>
              <a:rPr lang="en-CA" altLang="zh-CN" sz="2400" dirty="0">
                <a:solidFill>
                  <a:srgbClr val="800000"/>
                </a:solidFill>
                <a:latin typeface="Arial"/>
                <a:cs typeface="Arial"/>
              </a:rPr>
              <a:t>(</a:t>
            </a:r>
            <a:r>
              <a:rPr lang="en-CA" altLang="zh-CN" sz="2400" dirty="0" err="1">
                <a:solidFill>
                  <a:srgbClr val="800000"/>
                </a:solidFill>
                <a:latin typeface="Arial"/>
                <a:cs typeface="Arial"/>
              </a:rPr>
              <a:t>p.person</a:t>
            </a:r>
            <a:r>
              <a:rPr lang="en-CA" altLang="zh-CN" sz="2400" dirty="0">
                <a:solidFill>
                  <a:srgbClr val="800000"/>
                </a:solidFill>
                <a:latin typeface="Arial"/>
                <a:cs typeface="Arial"/>
              </a:rPr>
              <a:t>) </a:t>
            </a:r>
            <a:endParaRPr lang="zh-CN" sz="2400" dirty="0">
              <a:solidFill>
                <a:srgbClr val="800000"/>
              </a:solidFill>
              <a:latin typeface="Arial"/>
              <a:cs typeface="Arial"/>
            </a:endParaRPr>
          </a:p>
          <a:p>
            <a:pPr marL="0" indent="0">
              <a:spcBef>
                <a:spcPct val="0"/>
              </a:spcBef>
              <a:buFontTx/>
              <a:buNone/>
            </a:pPr>
            <a:r>
              <a:rPr lang="en-CA" altLang="zh-CN" sz="2400" dirty="0">
                <a:solidFill>
                  <a:srgbClr val="800000"/>
                </a:solidFill>
                <a:latin typeface="Arial"/>
                <a:cs typeface="Arial"/>
              </a:rPr>
              <a:t>from customer p </a:t>
            </a:r>
            <a:endParaRPr lang="zh-CN" sz="2400" dirty="0">
              <a:solidFill>
                <a:srgbClr val="800000"/>
              </a:solidFill>
              <a:latin typeface="Arial"/>
              <a:cs typeface="Arial"/>
            </a:endParaRPr>
          </a:p>
          <a:p>
            <a:pPr marL="0" indent="0">
              <a:spcBef>
                <a:spcPct val="0"/>
              </a:spcBef>
              <a:buFontTx/>
              <a:buNone/>
            </a:pPr>
            <a:r>
              <a:rPr lang="en-CA" altLang="zh-CN" sz="2400" dirty="0">
                <a:solidFill>
                  <a:srgbClr val="800000"/>
                </a:solidFill>
                <a:latin typeface="Arial"/>
                <a:cs typeface="Arial"/>
              </a:rPr>
              <a:t>where </a:t>
            </a:r>
            <a:r>
              <a:rPr lang="en-CA" altLang="zh-CN" sz="2400" dirty="0" err="1">
                <a:solidFill>
                  <a:srgbClr val="800000"/>
                </a:solidFill>
                <a:latin typeface="Arial"/>
                <a:cs typeface="Arial"/>
              </a:rPr>
              <a:t>deref</a:t>
            </a:r>
            <a:r>
              <a:rPr lang="en-CA" altLang="zh-CN" sz="2400" dirty="0">
                <a:solidFill>
                  <a:srgbClr val="800000"/>
                </a:solidFill>
                <a:latin typeface="Arial"/>
                <a:cs typeface="Arial"/>
              </a:rPr>
              <a:t>(</a:t>
            </a:r>
            <a:r>
              <a:rPr lang="en-CA" altLang="zh-CN" sz="2400" dirty="0" err="1">
                <a:solidFill>
                  <a:srgbClr val="800000"/>
                </a:solidFill>
                <a:latin typeface="Arial"/>
                <a:cs typeface="Arial"/>
              </a:rPr>
              <a:t>p.person</a:t>
            </a:r>
            <a:r>
              <a:rPr lang="en-CA" altLang="zh-CN" sz="2400" dirty="0">
                <a:solidFill>
                  <a:srgbClr val="800000"/>
                </a:solidFill>
                <a:latin typeface="Arial"/>
                <a:cs typeface="Arial"/>
              </a:rPr>
              <a:t>).name = 'Cook';</a:t>
            </a:r>
            <a:endParaRPr lang="zh-CN" sz="2400" dirty="0">
              <a:solidFill>
                <a:srgbClr val="800000"/>
              </a:solidFill>
              <a:latin typeface="Arial"/>
              <a:cs typeface="Arial"/>
            </a:endParaRPr>
          </a:p>
          <a:p>
            <a:pPr marL="0" indent="0">
              <a:spcBef>
                <a:spcPct val="0"/>
              </a:spcBef>
              <a:buFontTx/>
              <a:buNone/>
            </a:pPr>
            <a:endParaRPr lang="zh-CN" altLang="en-US" sz="2400" dirty="0">
              <a:latin typeface="Calibri" charset="0"/>
              <a:cs typeface="宋体" charset="0"/>
            </a:endParaRPr>
          </a:p>
        </p:txBody>
      </p:sp>
      <p:sp>
        <p:nvSpPr>
          <p:cNvPr id="38916" name="幻灯片编号占位符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cs typeface="宋体" charset="0"/>
              </a:defRPr>
            </a:lvl2pPr>
            <a:lvl3pPr marL="1143000" indent="-228600">
              <a:defRPr kumimoji="1" sz="3200">
                <a:solidFill>
                  <a:schemeClr val="tx1"/>
                </a:solidFill>
                <a:latin typeface="Times New Roman" charset="0"/>
                <a:ea typeface="宋体" charset="0"/>
                <a:cs typeface="宋体" charset="0"/>
              </a:defRPr>
            </a:lvl3pPr>
            <a:lvl4pPr marL="1600200" indent="-228600">
              <a:defRPr kumimoji="1" sz="3200">
                <a:solidFill>
                  <a:schemeClr val="tx1"/>
                </a:solidFill>
                <a:latin typeface="Times New Roman" charset="0"/>
                <a:ea typeface="宋体" charset="0"/>
                <a:cs typeface="宋体" charset="0"/>
              </a:defRPr>
            </a:lvl4pPr>
            <a:lvl5pPr marL="2057400" indent="-228600">
              <a:defRPr kumimoji="1" sz="3200">
                <a:solidFill>
                  <a:schemeClr val="tx1"/>
                </a:solidFill>
                <a:latin typeface="Times New Roman" charset="0"/>
                <a:ea typeface="宋体" charset="0"/>
                <a:cs typeface="宋体" charset="0"/>
              </a:defRPr>
            </a:lvl5pPr>
            <a:lvl6pPr marL="2514600" indent="-228600" algn="ctr" fontAlgn="base">
              <a:spcBef>
                <a:spcPct val="0"/>
              </a:spcBef>
              <a:spcAft>
                <a:spcPct val="0"/>
              </a:spcAft>
              <a:defRPr kumimoji="1" sz="3200">
                <a:solidFill>
                  <a:schemeClr val="tx1"/>
                </a:solidFill>
                <a:latin typeface="Times New Roman" charset="0"/>
                <a:ea typeface="宋体" charset="0"/>
                <a:cs typeface="宋体" charset="0"/>
              </a:defRPr>
            </a:lvl6pPr>
            <a:lvl7pPr marL="2971800" indent="-228600" algn="ctr" fontAlgn="base">
              <a:spcBef>
                <a:spcPct val="0"/>
              </a:spcBef>
              <a:spcAft>
                <a:spcPct val="0"/>
              </a:spcAft>
              <a:defRPr kumimoji="1" sz="3200">
                <a:solidFill>
                  <a:schemeClr val="tx1"/>
                </a:solidFill>
                <a:latin typeface="Times New Roman" charset="0"/>
                <a:ea typeface="宋体" charset="0"/>
                <a:cs typeface="宋体" charset="0"/>
              </a:defRPr>
            </a:lvl7pPr>
            <a:lvl8pPr marL="3429000" indent="-228600" algn="ctr" fontAlgn="base">
              <a:spcBef>
                <a:spcPct val="0"/>
              </a:spcBef>
              <a:spcAft>
                <a:spcPct val="0"/>
              </a:spcAft>
              <a:defRPr kumimoji="1" sz="3200">
                <a:solidFill>
                  <a:schemeClr val="tx1"/>
                </a:solidFill>
                <a:latin typeface="Times New Roman" charset="0"/>
                <a:ea typeface="宋体" charset="0"/>
                <a:cs typeface="宋体" charset="0"/>
              </a:defRPr>
            </a:lvl8pPr>
            <a:lvl9pPr marL="3886200" indent="-228600" algn="ctr" fontAlgn="base">
              <a:spcBef>
                <a:spcPct val="0"/>
              </a:spcBef>
              <a:spcAft>
                <a:spcPct val="0"/>
              </a:spcAft>
              <a:defRPr kumimoji="1" sz="3200">
                <a:solidFill>
                  <a:schemeClr val="tx1"/>
                </a:solidFill>
                <a:latin typeface="Times New Roman" charset="0"/>
                <a:ea typeface="宋体" charset="0"/>
                <a:cs typeface="宋体" charset="0"/>
              </a:defRPr>
            </a:lvl9pPr>
          </a:lstStyle>
          <a:p>
            <a:fld id="{55C220E6-640B-7D4C-B033-93DB05072724}" type="slidenum">
              <a:rPr kumimoji="0" lang="en-US" altLang="zh-CN" sz="2000"/>
              <a:pPr/>
              <a:t>33</a:t>
            </a:fld>
            <a:endParaRPr kumimoji="0" lang="en-US" altLang="zh-CN" sz="2000"/>
          </a:p>
        </p:txBody>
      </p:sp>
      <p:sp>
        <p:nvSpPr>
          <p:cNvPr id="2" name="Rectangle 1"/>
          <p:cNvSpPr/>
          <p:nvPr/>
        </p:nvSpPr>
        <p:spPr>
          <a:xfrm>
            <a:off x="4644007" y="3717032"/>
            <a:ext cx="4572000" cy="1631216"/>
          </a:xfrm>
          <a:prstGeom prst="rect">
            <a:avLst/>
          </a:prstGeom>
          <a:ln>
            <a:solidFill>
              <a:srgbClr val="000090"/>
            </a:solidFill>
          </a:ln>
        </p:spPr>
        <p:txBody>
          <a:bodyPr>
            <a:spAutoFit/>
          </a:bodyPr>
          <a:lstStyle/>
          <a:p>
            <a:r>
              <a:rPr lang="en-US" altLang="zh-CN" sz="2000" dirty="0">
                <a:solidFill>
                  <a:srgbClr val="000090"/>
                </a:solidFill>
              </a:rPr>
              <a:t>DEREF(P.PERSON)(NAME)</a:t>
            </a:r>
          </a:p>
          <a:p>
            <a:r>
              <a:rPr lang="en-US" altLang="zh-CN" sz="2000" dirty="0">
                <a:solidFill>
                  <a:srgbClr val="000090"/>
                </a:solidFill>
              </a:rPr>
              <a:t>---------------------------------------</a:t>
            </a:r>
            <a:r>
              <a:rPr lang="en-US" altLang="zh-CN" sz="2000" dirty="0" smtClean="0">
                <a:solidFill>
                  <a:srgbClr val="000090"/>
                </a:solidFill>
              </a:rPr>
              <a:t>-</a:t>
            </a:r>
            <a:endParaRPr lang="en-US" altLang="zh-CN" sz="2000" dirty="0">
              <a:solidFill>
                <a:srgbClr val="000090"/>
              </a:solidFill>
            </a:endParaRPr>
          </a:p>
          <a:p>
            <a:r>
              <a:rPr lang="en-US" altLang="zh-CN" sz="2000" dirty="0">
                <a:solidFill>
                  <a:srgbClr val="000090"/>
                </a:solidFill>
              </a:rPr>
              <a:t>PERSON_T('Cook')</a:t>
            </a:r>
          </a:p>
          <a:p>
            <a:r>
              <a:rPr lang="en-US" altLang="zh-CN" sz="2000" dirty="0" smtClean="0">
                <a:solidFill>
                  <a:srgbClr val="000090"/>
                </a:solidFill>
              </a:rPr>
              <a:t>STUDENT_T('Mary', 25)</a:t>
            </a:r>
          </a:p>
          <a:p>
            <a:r>
              <a:rPr lang="en-US" altLang="zh-CN" sz="2000" dirty="0" smtClean="0">
                <a:solidFill>
                  <a:srgbClr val="000090"/>
                </a:solidFill>
              </a:rPr>
              <a:t>EMPLOYEE_T</a:t>
            </a:r>
            <a:r>
              <a:rPr lang="en-US" altLang="zh-CN" sz="2000" dirty="0">
                <a:solidFill>
                  <a:srgbClr val="000090"/>
                </a:solidFill>
              </a:rPr>
              <a:t>('John', 1500)</a:t>
            </a:r>
            <a:endParaRPr lang="zh-CN" altLang="en-US" sz="2000" dirty="0">
              <a:solidFill>
                <a:srgbClr val="000090"/>
              </a:solidFill>
            </a:endParaRPr>
          </a:p>
        </p:txBody>
      </p:sp>
      <p:sp>
        <p:nvSpPr>
          <p:cNvPr id="3" name="Rectangle 2"/>
          <p:cNvSpPr/>
          <p:nvPr/>
        </p:nvSpPr>
        <p:spPr>
          <a:xfrm>
            <a:off x="4139952" y="836712"/>
            <a:ext cx="1051297" cy="1015663"/>
          </a:xfrm>
          <a:prstGeom prst="rect">
            <a:avLst/>
          </a:prstGeom>
          <a:noFill/>
          <a:ln>
            <a:solidFill>
              <a:srgbClr val="000090"/>
            </a:solidFill>
          </a:ln>
        </p:spPr>
        <p:txBody>
          <a:bodyPr wrap="square">
            <a:spAutoFit/>
          </a:bodyPr>
          <a:lstStyle/>
          <a:p>
            <a:r>
              <a:rPr lang="en-US" altLang="zh-CN" sz="2000" dirty="0" smtClean="0">
                <a:solidFill>
                  <a:srgbClr val="000090"/>
                </a:solidFill>
              </a:rPr>
              <a:t>NAME</a:t>
            </a:r>
          </a:p>
          <a:p>
            <a:r>
              <a:rPr lang="en-US" altLang="zh-CN" sz="2000" dirty="0" smtClean="0">
                <a:solidFill>
                  <a:srgbClr val="000090"/>
                </a:solidFill>
              </a:rPr>
              <a:t>----------</a:t>
            </a:r>
          </a:p>
          <a:p>
            <a:r>
              <a:rPr lang="en-US" altLang="zh-CN" sz="2000" dirty="0" smtClean="0">
                <a:solidFill>
                  <a:srgbClr val="000090"/>
                </a:solidFill>
              </a:rPr>
              <a:t>Cook</a:t>
            </a:r>
            <a:endParaRPr lang="zh-CN" altLang="en-US" sz="2000" dirty="0">
              <a:solidFill>
                <a:srgbClr val="000090"/>
              </a:solidFill>
            </a:endParaRPr>
          </a:p>
        </p:txBody>
      </p:sp>
      <p:sp>
        <p:nvSpPr>
          <p:cNvPr id="4" name="Rectangle 3"/>
          <p:cNvSpPr/>
          <p:nvPr/>
        </p:nvSpPr>
        <p:spPr>
          <a:xfrm>
            <a:off x="5239367" y="836712"/>
            <a:ext cx="1852913" cy="1015663"/>
          </a:xfrm>
          <a:prstGeom prst="rect">
            <a:avLst/>
          </a:prstGeom>
          <a:ln>
            <a:solidFill>
              <a:srgbClr val="000090"/>
            </a:solidFill>
          </a:ln>
        </p:spPr>
        <p:txBody>
          <a:bodyPr wrap="square">
            <a:spAutoFit/>
          </a:bodyPr>
          <a:lstStyle/>
          <a:p>
            <a:r>
              <a:rPr lang="en-US" altLang="zh-CN" sz="2000" dirty="0" smtClean="0">
                <a:solidFill>
                  <a:srgbClr val="000090"/>
                </a:solidFill>
              </a:rPr>
              <a:t>NAME	AGE</a:t>
            </a:r>
            <a:endParaRPr lang="en-US" altLang="zh-CN" sz="2000" dirty="0">
              <a:solidFill>
                <a:srgbClr val="000090"/>
              </a:solidFill>
            </a:endParaRPr>
          </a:p>
          <a:p>
            <a:r>
              <a:rPr lang="en-US" altLang="zh-CN" sz="2000" dirty="0">
                <a:solidFill>
                  <a:srgbClr val="000090"/>
                </a:solidFill>
              </a:rPr>
              <a:t>---------- -------</a:t>
            </a:r>
            <a:r>
              <a:rPr lang="en-US" altLang="zh-CN" sz="2000" dirty="0" smtClean="0">
                <a:solidFill>
                  <a:srgbClr val="000090"/>
                </a:solidFill>
              </a:rPr>
              <a:t>-</a:t>
            </a:r>
            <a:endParaRPr lang="en-US" altLang="zh-CN" sz="2000" dirty="0">
              <a:solidFill>
                <a:srgbClr val="000090"/>
              </a:solidFill>
            </a:endParaRPr>
          </a:p>
          <a:p>
            <a:r>
              <a:rPr lang="de-DE" altLang="zh-CN" sz="2000" dirty="0">
                <a:solidFill>
                  <a:srgbClr val="000090"/>
                </a:solidFill>
              </a:rPr>
              <a:t>Mary	</a:t>
            </a:r>
            <a:r>
              <a:rPr lang="de-DE" altLang="zh-CN" sz="2000" dirty="0" smtClean="0">
                <a:solidFill>
                  <a:srgbClr val="000090"/>
                </a:solidFill>
              </a:rPr>
              <a:t>   </a:t>
            </a:r>
            <a:r>
              <a:rPr lang="de-DE" altLang="zh-CN" sz="2000" dirty="0">
                <a:solidFill>
                  <a:srgbClr val="000090"/>
                </a:solidFill>
              </a:rPr>
              <a:t>25</a:t>
            </a:r>
            <a:endParaRPr lang="zh-CN" altLang="en-US" sz="2000" dirty="0">
              <a:solidFill>
                <a:srgbClr val="000090"/>
              </a:solidFill>
            </a:endParaRPr>
          </a:p>
        </p:txBody>
      </p:sp>
      <p:sp>
        <p:nvSpPr>
          <p:cNvPr id="5" name="Rectangle 4"/>
          <p:cNvSpPr/>
          <p:nvPr/>
        </p:nvSpPr>
        <p:spPr>
          <a:xfrm>
            <a:off x="7020272" y="836712"/>
            <a:ext cx="2123728" cy="1015663"/>
          </a:xfrm>
          <a:prstGeom prst="rect">
            <a:avLst/>
          </a:prstGeom>
          <a:ln>
            <a:solidFill>
              <a:srgbClr val="000090"/>
            </a:solidFill>
          </a:ln>
        </p:spPr>
        <p:txBody>
          <a:bodyPr wrap="square">
            <a:spAutoFit/>
          </a:bodyPr>
          <a:lstStyle/>
          <a:p>
            <a:r>
              <a:rPr lang="en-US" altLang="zh-CN" sz="2000" dirty="0">
                <a:solidFill>
                  <a:srgbClr val="000090"/>
                </a:solidFill>
              </a:rPr>
              <a:t>NAME	</a:t>
            </a:r>
            <a:r>
              <a:rPr lang="en-US" altLang="zh-CN" sz="2000" dirty="0" smtClean="0">
                <a:solidFill>
                  <a:srgbClr val="000090"/>
                </a:solidFill>
              </a:rPr>
              <a:t>SALARY</a:t>
            </a:r>
            <a:endParaRPr lang="en-US" altLang="zh-CN" sz="2000" dirty="0">
              <a:solidFill>
                <a:srgbClr val="000090"/>
              </a:solidFill>
            </a:endParaRPr>
          </a:p>
          <a:p>
            <a:r>
              <a:rPr lang="en-US" altLang="zh-CN" sz="2000" dirty="0">
                <a:solidFill>
                  <a:srgbClr val="000090"/>
                </a:solidFill>
              </a:rPr>
              <a:t>---------- ----------</a:t>
            </a:r>
          </a:p>
          <a:p>
            <a:r>
              <a:rPr lang="de-DE" altLang="zh-CN" sz="2000" dirty="0">
                <a:solidFill>
                  <a:srgbClr val="000090"/>
                </a:solidFill>
              </a:rPr>
              <a:t>John	</a:t>
            </a:r>
            <a:r>
              <a:rPr lang="de-DE" altLang="zh-CN" sz="2000" dirty="0" smtClean="0">
                <a:solidFill>
                  <a:srgbClr val="000090"/>
                </a:solidFill>
              </a:rPr>
              <a:t> </a:t>
            </a:r>
            <a:r>
              <a:rPr lang="de-DE" altLang="zh-CN" sz="2000" dirty="0">
                <a:solidFill>
                  <a:srgbClr val="000090"/>
                </a:solidFill>
              </a:rPr>
              <a:t>1500</a:t>
            </a:r>
            <a:endParaRPr lang="zh-CN" altLang="en-US" sz="2000" dirty="0">
              <a:solidFill>
                <a:srgbClr val="000090"/>
              </a:solidFill>
            </a:endParaRPr>
          </a:p>
        </p:txBody>
      </p:sp>
      <p:sp>
        <p:nvSpPr>
          <p:cNvPr id="6" name="Rectangle 5"/>
          <p:cNvSpPr/>
          <p:nvPr/>
        </p:nvSpPr>
        <p:spPr>
          <a:xfrm>
            <a:off x="4553887" y="1852375"/>
            <a:ext cx="2358007" cy="1631216"/>
          </a:xfrm>
          <a:prstGeom prst="rect">
            <a:avLst/>
          </a:prstGeom>
          <a:ln>
            <a:solidFill>
              <a:srgbClr val="000090"/>
            </a:solidFill>
          </a:ln>
        </p:spPr>
        <p:txBody>
          <a:bodyPr wrap="square">
            <a:spAutoFit/>
          </a:bodyPr>
          <a:lstStyle/>
          <a:p>
            <a:r>
              <a:rPr lang="de-DE" altLang="zh-CN" sz="2000" dirty="0">
                <a:solidFill>
                  <a:srgbClr val="000090"/>
                </a:solidFill>
              </a:rPr>
              <a:t> </a:t>
            </a:r>
            <a:r>
              <a:rPr lang="de-DE" altLang="zh-CN" sz="2000" dirty="0" smtClean="0">
                <a:solidFill>
                  <a:srgbClr val="000090"/>
                </a:solidFill>
              </a:rPr>
              <a:t>CID      </a:t>
            </a:r>
            <a:r>
              <a:rPr lang="en-US" altLang="zh-CN" sz="2000" dirty="0">
                <a:solidFill>
                  <a:srgbClr val="000090"/>
                </a:solidFill>
              </a:rPr>
              <a:t>PERSON</a:t>
            </a:r>
          </a:p>
          <a:p>
            <a:r>
              <a:rPr lang="en-US" altLang="zh-CN" sz="2000" dirty="0" smtClean="0">
                <a:solidFill>
                  <a:srgbClr val="000090"/>
                </a:solidFill>
              </a:rPr>
              <a:t>-</a:t>
            </a:r>
            <a:r>
              <a:rPr lang="en-US" altLang="zh-CN" sz="2000" dirty="0">
                <a:solidFill>
                  <a:srgbClr val="000090"/>
                </a:solidFill>
              </a:rPr>
              <a:t>--------</a:t>
            </a:r>
            <a:r>
              <a:rPr lang="en-US" altLang="zh-CN" sz="2000" dirty="0" smtClean="0">
                <a:solidFill>
                  <a:srgbClr val="000090"/>
                </a:solidFill>
              </a:rPr>
              <a:t>-  -</a:t>
            </a:r>
            <a:r>
              <a:rPr lang="en-US" altLang="zh-CN" sz="2000" dirty="0">
                <a:solidFill>
                  <a:srgbClr val="000090"/>
                </a:solidFill>
              </a:rPr>
              <a:t>----------</a:t>
            </a:r>
            <a:r>
              <a:rPr lang="en-US" altLang="zh-CN" sz="2000" dirty="0" smtClean="0">
                <a:solidFill>
                  <a:srgbClr val="000090"/>
                </a:solidFill>
              </a:rPr>
              <a:t>-</a:t>
            </a:r>
          </a:p>
          <a:p>
            <a:r>
              <a:rPr lang="en-US" altLang="zh-CN" sz="2000" dirty="0">
                <a:solidFill>
                  <a:srgbClr val="000090"/>
                </a:solidFill>
              </a:rPr>
              <a:t> </a:t>
            </a:r>
            <a:r>
              <a:rPr lang="en-US" altLang="zh-CN" sz="2000" dirty="0" smtClean="0">
                <a:solidFill>
                  <a:srgbClr val="000090"/>
                </a:solidFill>
              </a:rPr>
              <a:t>   1             p1</a:t>
            </a:r>
            <a:endParaRPr lang="en-US" altLang="zh-CN" sz="2000" dirty="0">
              <a:solidFill>
                <a:srgbClr val="000090"/>
              </a:solidFill>
            </a:endParaRPr>
          </a:p>
          <a:p>
            <a:r>
              <a:rPr lang="is-IS" altLang="zh-CN" sz="2000" dirty="0" smtClean="0">
                <a:solidFill>
                  <a:srgbClr val="000090"/>
                </a:solidFill>
              </a:rPr>
              <a:t>    2             p2</a:t>
            </a:r>
            <a:endParaRPr lang="is-IS" altLang="zh-CN" sz="2000" dirty="0">
              <a:solidFill>
                <a:srgbClr val="000090"/>
              </a:solidFill>
            </a:endParaRPr>
          </a:p>
          <a:p>
            <a:r>
              <a:rPr lang="is-IS" altLang="zh-CN" sz="2000" dirty="0" smtClean="0">
                <a:solidFill>
                  <a:srgbClr val="000090"/>
                </a:solidFill>
              </a:rPr>
              <a:t>    3             p3</a:t>
            </a:r>
            <a:endParaRPr lang="is-IS" altLang="zh-CN" sz="2000" dirty="0">
              <a:solidFill>
                <a:srgbClr val="000090"/>
              </a:solidFill>
            </a:endParaRPr>
          </a:p>
        </p:txBody>
      </p:sp>
      <p:sp>
        <p:nvSpPr>
          <p:cNvPr id="7" name="Rectangle 6"/>
          <p:cNvSpPr/>
          <p:nvPr/>
        </p:nvSpPr>
        <p:spPr>
          <a:xfrm>
            <a:off x="6924365" y="1852375"/>
            <a:ext cx="1205880" cy="1015663"/>
          </a:xfrm>
          <a:prstGeom prst="rect">
            <a:avLst/>
          </a:prstGeom>
          <a:ln>
            <a:solidFill>
              <a:srgbClr val="000090"/>
            </a:solidFill>
          </a:ln>
        </p:spPr>
        <p:txBody>
          <a:bodyPr wrap="square">
            <a:spAutoFit/>
          </a:bodyPr>
          <a:lstStyle/>
          <a:p>
            <a:r>
              <a:rPr lang="en-US" altLang="zh-CN" sz="2000" dirty="0">
                <a:solidFill>
                  <a:srgbClr val="000090"/>
                </a:solidFill>
              </a:rPr>
              <a:t>REF(P)</a:t>
            </a:r>
          </a:p>
          <a:p>
            <a:r>
              <a:rPr lang="en-US" altLang="zh-CN" sz="2000" dirty="0">
                <a:solidFill>
                  <a:srgbClr val="000090"/>
                </a:solidFill>
              </a:rPr>
              <a:t>-----</a:t>
            </a:r>
            <a:r>
              <a:rPr lang="en-US" altLang="zh-CN" sz="2000" dirty="0" smtClean="0">
                <a:solidFill>
                  <a:srgbClr val="000090"/>
                </a:solidFill>
              </a:rPr>
              <a:t>-</a:t>
            </a:r>
          </a:p>
          <a:p>
            <a:r>
              <a:rPr lang="en-US" altLang="zh-CN" sz="2000" dirty="0" smtClean="0">
                <a:solidFill>
                  <a:srgbClr val="000090"/>
                </a:solidFill>
              </a:rPr>
              <a:t>   p1</a:t>
            </a:r>
            <a:endParaRPr lang="zh-CN" altLang="en-US" sz="2000" dirty="0">
              <a:solidFill>
                <a:srgbClr val="000090"/>
              </a:solidFill>
            </a:endParaRPr>
          </a:p>
        </p:txBody>
      </p:sp>
      <p:sp>
        <p:nvSpPr>
          <p:cNvPr id="8" name="Rectangle 7"/>
          <p:cNvSpPr/>
          <p:nvPr/>
        </p:nvSpPr>
        <p:spPr>
          <a:xfrm>
            <a:off x="4644008" y="5581986"/>
            <a:ext cx="3762530" cy="1015663"/>
          </a:xfrm>
          <a:prstGeom prst="rect">
            <a:avLst/>
          </a:prstGeom>
          <a:ln>
            <a:solidFill>
              <a:srgbClr val="000090"/>
            </a:solidFill>
          </a:ln>
        </p:spPr>
        <p:txBody>
          <a:bodyPr wrap="square">
            <a:spAutoFit/>
          </a:bodyPr>
          <a:lstStyle/>
          <a:p>
            <a:r>
              <a:rPr lang="en-US" altLang="zh-CN" sz="2000" dirty="0" smtClean="0">
                <a:solidFill>
                  <a:srgbClr val="000090"/>
                </a:solidFill>
              </a:rPr>
              <a:t>DEREF(P.PERSON)(NAME)</a:t>
            </a:r>
          </a:p>
          <a:p>
            <a:r>
              <a:rPr lang="en-US" altLang="zh-CN" sz="2000" dirty="0" smtClean="0">
                <a:solidFill>
                  <a:srgbClr val="000090"/>
                </a:solidFill>
              </a:rPr>
              <a:t>----------------------------------------</a:t>
            </a:r>
          </a:p>
          <a:p>
            <a:r>
              <a:rPr lang="en-US" altLang="zh-CN" sz="2000" dirty="0" smtClean="0">
                <a:solidFill>
                  <a:srgbClr val="000090"/>
                </a:solidFill>
              </a:rPr>
              <a:t>PERSON_T('Cook')</a:t>
            </a:r>
            <a:endParaRPr lang="en-US" altLang="zh-CN" sz="2000" dirty="0">
              <a:solidFill>
                <a:srgbClr val="000090"/>
              </a:solidFill>
            </a:endParaRPr>
          </a:p>
        </p:txBody>
      </p:sp>
      <p:sp>
        <p:nvSpPr>
          <p:cNvPr id="9" name="Title 8"/>
          <p:cNvSpPr>
            <a:spLocks noGrp="1"/>
          </p:cNvSpPr>
          <p:nvPr>
            <p:ph type="title"/>
          </p:nvPr>
        </p:nvSpPr>
        <p:spPr/>
        <p:txBody>
          <a:bodyPr/>
          <a:lstStyle/>
          <a:p>
            <a:r>
              <a:rPr lang="en-US" altLang="zh-CN" dirty="0">
                <a:latin typeface="Calibri" charset="0"/>
              </a:rPr>
              <a:t>Query Example: </a:t>
            </a:r>
            <a:r>
              <a:rPr lang="en-US" altLang="zh-CN" dirty="0" err="1">
                <a:latin typeface="Calibri" charset="0"/>
              </a:rPr>
              <a:t>customer.sql</a:t>
            </a:r>
            <a:endParaRPr lang="en-US" dirty="0"/>
          </a:p>
        </p:txBody>
      </p:sp>
    </p:spTree>
    <p:extLst>
      <p:ext uri="{BB962C8B-B14F-4D97-AF65-F5344CB8AC3E}">
        <p14:creationId xmlns:p14="http://schemas.microsoft.com/office/powerpoint/2010/main" val="24799168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91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91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891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8914">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8914">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8914">
                                            <p:txEl>
                                              <p:pRg st="10" end="1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8914">
                                            <p:txEl>
                                              <p:pRg st="11" end="1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8914">
                                            <p:txEl>
                                              <p:pRg st="12" end="1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8914">
                                            <p:txEl>
                                              <p:pRg st="13" end="13"/>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8914">
                                            <p:txEl>
                                              <p:pRg st="14" end="14"/>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内容占位符 2"/>
          <p:cNvSpPr txBox="1">
            <a:spLocks/>
          </p:cNvSpPr>
          <p:nvPr/>
        </p:nvSpPr>
        <p:spPr bwMode="auto">
          <a:xfrm>
            <a:off x="107504" y="908720"/>
            <a:ext cx="4572000" cy="510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cs typeface="宋体" charset="0"/>
              </a:defRPr>
            </a:lvl2pPr>
            <a:lvl3pPr marL="1143000" indent="-228600">
              <a:defRPr kumimoji="1" sz="3200">
                <a:solidFill>
                  <a:schemeClr val="tx1"/>
                </a:solidFill>
                <a:latin typeface="Times New Roman" charset="0"/>
                <a:ea typeface="宋体" charset="0"/>
                <a:cs typeface="宋体" charset="0"/>
              </a:defRPr>
            </a:lvl3pPr>
            <a:lvl4pPr marL="1600200" indent="-228600">
              <a:defRPr kumimoji="1" sz="3200">
                <a:solidFill>
                  <a:schemeClr val="tx1"/>
                </a:solidFill>
                <a:latin typeface="Times New Roman" charset="0"/>
                <a:ea typeface="宋体" charset="0"/>
                <a:cs typeface="宋体" charset="0"/>
              </a:defRPr>
            </a:lvl4pPr>
            <a:lvl5pPr marL="2057400" indent="-228600">
              <a:defRPr kumimoji="1" sz="3200">
                <a:solidFill>
                  <a:schemeClr val="tx1"/>
                </a:solidFill>
                <a:latin typeface="Times New Roman" charset="0"/>
                <a:ea typeface="宋体" charset="0"/>
                <a:cs typeface="宋体" charset="0"/>
              </a:defRPr>
            </a:lvl5pPr>
            <a:lvl6pPr marL="2514600" indent="-228600" algn="ctr" fontAlgn="base">
              <a:spcBef>
                <a:spcPct val="0"/>
              </a:spcBef>
              <a:spcAft>
                <a:spcPct val="0"/>
              </a:spcAft>
              <a:defRPr kumimoji="1" sz="3200">
                <a:solidFill>
                  <a:schemeClr val="tx1"/>
                </a:solidFill>
                <a:latin typeface="Times New Roman" charset="0"/>
                <a:ea typeface="宋体" charset="0"/>
                <a:cs typeface="宋体" charset="0"/>
              </a:defRPr>
            </a:lvl6pPr>
            <a:lvl7pPr marL="2971800" indent="-228600" algn="ctr" fontAlgn="base">
              <a:spcBef>
                <a:spcPct val="0"/>
              </a:spcBef>
              <a:spcAft>
                <a:spcPct val="0"/>
              </a:spcAft>
              <a:defRPr kumimoji="1" sz="3200">
                <a:solidFill>
                  <a:schemeClr val="tx1"/>
                </a:solidFill>
                <a:latin typeface="Times New Roman" charset="0"/>
                <a:ea typeface="宋体" charset="0"/>
                <a:cs typeface="宋体" charset="0"/>
              </a:defRPr>
            </a:lvl7pPr>
            <a:lvl8pPr marL="3429000" indent="-228600" algn="ctr" fontAlgn="base">
              <a:spcBef>
                <a:spcPct val="0"/>
              </a:spcBef>
              <a:spcAft>
                <a:spcPct val="0"/>
              </a:spcAft>
              <a:defRPr kumimoji="1" sz="3200">
                <a:solidFill>
                  <a:schemeClr val="tx1"/>
                </a:solidFill>
                <a:latin typeface="Times New Roman" charset="0"/>
                <a:ea typeface="宋体" charset="0"/>
                <a:cs typeface="宋体" charset="0"/>
              </a:defRPr>
            </a:lvl8pPr>
            <a:lvl9pPr marL="3886200" indent="-228600" algn="ctr" fontAlgn="base">
              <a:spcBef>
                <a:spcPct val="0"/>
              </a:spcBef>
              <a:spcAft>
                <a:spcPct val="0"/>
              </a:spcAft>
              <a:defRPr kumimoji="1" sz="3200">
                <a:solidFill>
                  <a:schemeClr val="tx1"/>
                </a:solidFill>
                <a:latin typeface="Times New Roman" charset="0"/>
                <a:ea typeface="宋体" charset="0"/>
                <a:cs typeface="宋体" charset="0"/>
              </a:defRPr>
            </a:lvl9pPr>
          </a:lstStyle>
          <a:p>
            <a:pPr algn="l" eaLnBrk="0" hangingPunct="0">
              <a:spcBef>
                <a:spcPct val="20000"/>
              </a:spcBef>
              <a:buFont typeface="Arial" charset="0"/>
              <a:buNone/>
            </a:pPr>
            <a:r>
              <a:rPr kumimoji="0" lang="en-CA" altLang="zh-CN" sz="2400" dirty="0">
                <a:solidFill>
                  <a:srgbClr val="800000"/>
                </a:solidFill>
                <a:latin typeface="Arial"/>
                <a:cs typeface="Arial"/>
              </a:rPr>
              <a:t>select </a:t>
            </a:r>
            <a:r>
              <a:rPr kumimoji="0" lang="en-CA" altLang="zh-CN" sz="2400" dirty="0" err="1">
                <a:solidFill>
                  <a:srgbClr val="800000"/>
                </a:solidFill>
                <a:latin typeface="Arial"/>
                <a:cs typeface="Arial"/>
              </a:rPr>
              <a:t>deref</a:t>
            </a:r>
            <a:r>
              <a:rPr kumimoji="0" lang="en-CA" altLang="zh-CN" sz="2400" dirty="0">
                <a:solidFill>
                  <a:srgbClr val="800000"/>
                </a:solidFill>
                <a:latin typeface="Arial"/>
                <a:cs typeface="Arial"/>
              </a:rPr>
              <a:t>(</a:t>
            </a:r>
            <a:r>
              <a:rPr kumimoji="0" lang="en-CA" altLang="zh-CN" sz="2400" dirty="0" err="1">
                <a:solidFill>
                  <a:srgbClr val="800000"/>
                </a:solidFill>
                <a:latin typeface="Arial"/>
                <a:cs typeface="Arial"/>
              </a:rPr>
              <a:t>p.person</a:t>
            </a:r>
            <a:r>
              <a:rPr kumimoji="0" lang="en-CA" altLang="zh-CN" sz="2400" dirty="0">
                <a:solidFill>
                  <a:srgbClr val="800000"/>
                </a:solidFill>
                <a:latin typeface="Arial"/>
                <a:cs typeface="Arial"/>
              </a:rPr>
              <a:t>) </a:t>
            </a:r>
            <a:endParaRPr kumimoji="0" lang="zh-CN" sz="2400" dirty="0">
              <a:solidFill>
                <a:srgbClr val="800000"/>
              </a:solidFill>
              <a:latin typeface="Arial"/>
              <a:cs typeface="Arial"/>
            </a:endParaRPr>
          </a:p>
          <a:p>
            <a:pPr algn="l" eaLnBrk="0" hangingPunct="0">
              <a:spcBef>
                <a:spcPct val="20000"/>
              </a:spcBef>
              <a:buFont typeface="Arial" charset="0"/>
              <a:buNone/>
            </a:pPr>
            <a:r>
              <a:rPr kumimoji="0" lang="en-CA" altLang="zh-CN" sz="2400" dirty="0">
                <a:solidFill>
                  <a:srgbClr val="800000"/>
                </a:solidFill>
                <a:latin typeface="Arial"/>
                <a:cs typeface="Arial"/>
              </a:rPr>
              <a:t>from customer p </a:t>
            </a:r>
            <a:endParaRPr kumimoji="0" lang="zh-CN" sz="2400" dirty="0">
              <a:solidFill>
                <a:srgbClr val="800000"/>
              </a:solidFill>
              <a:latin typeface="Arial"/>
              <a:cs typeface="Arial"/>
            </a:endParaRPr>
          </a:p>
          <a:p>
            <a:pPr algn="l" eaLnBrk="0" hangingPunct="0">
              <a:spcBef>
                <a:spcPct val="20000"/>
              </a:spcBef>
              <a:buFont typeface="Arial" charset="0"/>
              <a:buNone/>
            </a:pPr>
            <a:r>
              <a:rPr kumimoji="0" lang="en-CA" altLang="zh-CN" sz="2400" dirty="0">
                <a:solidFill>
                  <a:srgbClr val="800000"/>
                </a:solidFill>
                <a:latin typeface="Arial"/>
                <a:cs typeface="Arial"/>
              </a:rPr>
              <a:t>where </a:t>
            </a:r>
            <a:r>
              <a:rPr kumimoji="0" lang="en-CA" altLang="zh-CN" sz="2400" dirty="0" err="1">
                <a:solidFill>
                  <a:srgbClr val="800000"/>
                </a:solidFill>
                <a:latin typeface="Arial"/>
                <a:cs typeface="Arial"/>
              </a:rPr>
              <a:t>deref</a:t>
            </a:r>
            <a:r>
              <a:rPr kumimoji="0" lang="en-CA" altLang="zh-CN" sz="2400" dirty="0">
                <a:solidFill>
                  <a:srgbClr val="800000"/>
                </a:solidFill>
                <a:latin typeface="Arial"/>
                <a:cs typeface="Arial"/>
              </a:rPr>
              <a:t>(</a:t>
            </a:r>
            <a:r>
              <a:rPr kumimoji="0" lang="en-CA" altLang="zh-CN" sz="2400" dirty="0" err="1">
                <a:solidFill>
                  <a:srgbClr val="800000"/>
                </a:solidFill>
                <a:latin typeface="Arial"/>
                <a:cs typeface="Arial"/>
              </a:rPr>
              <a:t>p.person</a:t>
            </a:r>
            <a:r>
              <a:rPr kumimoji="0" lang="en-CA" altLang="zh-CN" sz="2400" dirty="0">
                <a:solidFill>
                  <a:srgbClr val="800000"/>
                </a:solidFill>
                <a:latin typeface="Arial"/>
                <a:cs typeface="Arial"/>
              </a:rPr>
              <a:t>).name = ‘Mary’;</a:t>
            </a:r>
            <a:endParaRPr kumimoji="0" lang="zh-CN" sz="2400" dirty="0">
              <a:solidFill>
                <a:srgbClr val="800000"/>
              </a:solidFill>
              <a:latin typeface="Arial"/>
              <a:cs typeface="Arial"/>
            </a:endParaRPr>
          </a:p>
          <a:p>
            <a:pPr algn="l" eaLnBrk="0" hangingPunct="0">
              <a:spcBef>
                <a:spcPct val="20000"/>
              </a:spcBef>
              <a:buFont typeface="Arial" charset="0"/>
              <a:buNone/>
            </a:pPr>
            <a:r>
              <a:rPr kumimoji="0" lang="en-CA" altLang="zh-CN" sz="2400" dirty="0">
                <a:solidFill>
                  <a:srgbClr val="800000"/>
                </a:solidFill>
                <a:latin typeface="Arial"/>
                <a:cs typeface="Arial"/>
              </a:rPr>
              <a:t>select </a:t>
            </a:r>
            <a:r>
              <a:rPr kumimoji="0" lang="en-CA" altLang="zh-CN" sz="2400" dirty="0" err="1">
                <a:solidFill>
                  <a:srgbClr val="800000"/>
                </a:solidFill>
                <a:latin typeface="Arial"/>
                <a:cs typeface="Arial"/>
              </a:rPr>
              <a:t>deref</a:t>
            </a:r>
            <a:r>
              <a:rPr kumimoji="0" lang="en-CA" altLang="zh-CN" sz="2400" dirty="0">
                <a:solidFill>
                  <a:srgbClr val="800000"/>
                </a:solidFill>
                <a:latin typeface="Arial"/>
                <a:cs typeface="Arial"/>
              </a:rPr>
              <a:t>(</a:t>
            </a:r>
            <a:r>
              <a:rPr kumimoji="0" lang="en-CA" altLang="zh-CN" sz="2400" dirty="0" err="1">
                <a:solidFill>
                  <a:srgbClr val="800000"/>
                </a:solidFill>
                <a:latin typeface="Arial"/>
                <a:cs typeface="Arial"/>
              </a:rPr>
              <a:t>p.person</a:t>
            </a:r>
            <a:r>
              <a:rPr kumimoji="0" lang="en-CA" altLang="zh-CN" sz="2400" dirty="0">
                <a:solidFill>
                  <a:srgbClr val="800000"/>
                </a:solidFill>
                <a:latin typeface="Arial"/>
                <a:cs typeface="Arial"/>
              </a:rPr>
              <a:t>)</a:t>
            </a:r>
            <a:endParaRPr kumimoji="0" lang="zh-CN" sz="2400" dirty="0">
              <a:solidFill>
                <a:srgbClr val="800000"/>
              </a:solidFill>
              <a:latin typeface="Arial"/>
              <a:cs typeface="Arial"/>
            </a:endParaRPr>
          </a:p>
          <a:p>
            <a:pPr algn="l" eaLnBrk="0" hangingPunct="0">
              <a:spcBef>
                <a:spcPct val="20000"/>
              </a:spcBef>
              <a:buFont typeface="Arial" charset="0"/>
              <a:buNone/>
            </a:pPr>
            <a:r>
              <a:rPr kumimoji="0" lang="en-CA" altLang="zh-CN" sz="2400" dirty="0">
                <a:solidFill>
                  <a:srgbClr val="800000"/>
                </a:solidFill>
                <a:latin typeface="Arial"/>
                <a:cs typeface="Arial"/>
              </a:rPr>
              <a:t>from customer p </a:t>
            </a:r>
            <a:endParaRPr kumimoji="0" lang="zh-CN" sz="2400" dirty="0">
              <a:solidFill>
                <a:srgbClr val="800000"/>
              </a:solidFill>
              <a:latin typeface="Arial"/>
              <a:cs typeface="Arial"/>
            </a:endParaRPr>
          </a:p>
          <a:p>
            <a:pPr algn="l" eaLnBrk="0" hangingPunct="0">
              <a:spcBef>
                <a:spcPct val="20000"/>
              </a:spcBef>
              <a:buFont typeface="Arial" charset="0"/>
              <a:buNone/>
            </a:pPr>
            <a:r>
              <a:rPr kumimoji="0" lang="en-CA" altLang="zh-CN" sz="2400" dirty="0">
                <a:solidFill>
                  <a:srgbClr val="800000"/>
                </a:solidFill>
                <a:latin typeface="Arial"/>
                <a:cs typeface="Arial"/>
              </a:rPr>
              <a:t>where </a:t>
            </a:r>
            <a:r>
              <a:rPr kumimoji="0" lang="en-CA" altLang="zh-CN" sz="2400" dirty="0" err="1">
                <a:solidFill>
                  <a:srgbClr val="800000"/>
                </a:solidFill>
                <a:latin typeface="Arial"/>
                <a:cs typeface="Arial"/>
              </a:rPr>
              <a:t>deref</a:t>
            </a:r>
            <a:r>
              <a:rPr kumimoji="0" lang="en-CA" altLang="zh-CN" sz="2400" dirty="0">
                <a:solidFill>
                  <a:srgbClr val="800000"/>
                </a:solidFill>
                <a:latin typeface="Arial"/>
                <a:cs typeface="Arial"/>
              </a:rPr>
              <a:t>(</a:t>
            </a:r>
            <a:r>
              <a:rPr kumimoji="0" lang="en-CA" altLang="zh-CN" sz="2400" dirty="0" err="1">
                <a:solidFill>
                  <a:srgbClr val="800000"/>
                </a:solidFill>
                <a:latin typeface="Arial"/>
                <a:cs typeface="Arial"/>
              </a:rPr>
              <a:t>p.person</a:t>
            </a:r>
            <a:r>
              <a:rPr kumimoji="0" lang="en-CA" altLang="zh-CN" sz="2400" dirty="0">
                <a:solidFill>
                  <a:srgbClr val="800000"/>
                </a:solidFill>
                <a:latin typeface="Arial"/>
                <a:cs typeface="Arial"/>
              </a:rPr>
              <a:t>).name = 'John';</a:t>
            </a:r>
            <a:endParaRPr kumimoji="0" lang="zh-CN" sz="2400" dirty="0">
              <a:solidFill>
                <a:srgbClr val="800000"/>
              </a:solidFill>
              <a:latin typeface="Arial"/>
              <a:cs typeface="Arial"/>
            </a:endParaRPr>
          </a:p>
          <a:p>
            <a:pPr algn="l" eaLnBrk="0" hangingPunct="0">
              <a:spcBef>
                <a:spcPct val="20000"/>
              </a:spcBef>
              <a:buFont typeface="Arial" charset="0"/>
              <a:buNone/>
            </a:pPr>
            <a:r>
              <a:rPr kumimoji="0" lang="en-CA" altLang="zh-CN" sz="2400" dirty="0">
                <a:solidFill>
                  <a:srgbClr val="800000"/>
                </a:solidFill>
                <a:latin typeface="Arial"/>
                <a:cs typeface="Arial"/>
              </a:rPr>
              <a:t>select </a:t>
            </a:r>
            <a:r>
              <a:rPr kumimoji="0" lang="en-CA" altLang="zh-CN" sz="2400" dirty="0" err="1">
                <a:solidFill>
                  <a:srgbClr val="800000"/>
                </a:solidFill>
                <a:latin typeface="Arial"/>
                <a:cs typeface="Arial"/>
              </a:rPr>
              <a:t>deref</a:t>
            </a:r>
            <a:r>
              <a:rPr kumimoji="0" lang="en-CA" altLang="zh-CN" sz="2400" dirty="0">
                <a:solidFill>
                  <a:srgbClr val="800000"/>
                </a:solidFill>
                <a:latin typeface="Arial"/>
                <a:cs typeface="Arial"/>
              </a:rPr>
              <a:t>(</a:t>
            </a:r>
            <a:r>
              <a:rPr kumimoji="0" lang="en-CA" altLang="zh-CN" sz="2400" dirty="0" err="1">
                <a:solidFill>
                  <a:srgbClr val="800000"/>
                </a:solidFill>
                <a:latin typeface="Arial"/>
                <a:cs typeface="Arial"/>
              </a:rPr>
              <a:t>p.person</a:t>
            </a:r>
            <a:r>
              <a:rPr kumimoji="0" lang="en-CA" altLang="zh-CN" sz="2400" dirty="0">
                <a:solidFill>
                  <a:srgbClr val="800000"/>
                </a:solidFill>
                <a:latin typeface="Arial"/>
                <a:cs typeface="Arial"/>
              </a:rPr>
              <a:t>) as </a:t>
            </a:r>
            <a:r>
              <a:rPr kumimoji="0" lang="en-CA" altLang="zh-CN" sz="2400" dirty="0" err="1">
                <a:solidFill>
                  <a:srgbClr val="800000"/>
                </a:solidFill>
                <a:latin typeface="Arial"/>
                <a:cs typeface="Arial"/>
              </a:rPr>
              <a:t>Employee_t</a:t>
            </a:r>
            <a:endParaRPr kumimoji="0" lang="zh-CN" sz="2400" dirty="0">
              <a:solidFill>
                <a:srgbClr val="800000"/>
              </a:solidFill>
              <a:latin typeface="Arial"/>
              <a:cs typeface="Arial"/>
            </a:endParaRPr>
          </a:p>
          <a:p>
            <a:pPr algn="l" eaLnBrk="0" hangingPunct="0">
              <a:spcBef>
                <a:spcPct val="20000"/>
              </a:spcBef>
              <a:buFont typeface="Arial" charset="0"/>
              <a:buNone/>
            </a:pPr>
            <a:r>
              <a:rPr kumimoji="0" lang="en-CA" altLang="zh-CN" sz="2400" dirty="0">
                <a:solidFill>
                  <a:srgbClr val="800000"/>
                </a:solidFill>
                <a:latin typeface="Arial"/>
                <a:cs typeface="Arial"/>
              </a:rPr>
              <a:t>from customer p </a:t>
            </a:r>
            <a:endParaRPr kumimoji="0" lang="zh-CN" sz="2400" dirty="0">
              <a:solidFill>
                <a:srgbClr val="800000"/>
              </a:solidFill>
              <a:latin typeface="Arial"/>
              <a:cs typeface="Arial"/>
            </a:endParaRPr>
          </a:p>
          <a:p>
            <a:pPr algn="l" eaLnBrk="0" hangingPunct="0">
              <a:spcBef>
                <a:spcPct val="20000"/>
              </a:spcBef>
              <a:buFont typeface="Arial" charset="0"/>
              <a:buNone/>
            </a:pPr>
            <a:r>
              <a:rPr kumimoji="0" lang="en-CA" altLang="zh-CN" sz="2400" dirty="0">
                <a:solidFill>
                  <a:srgbClr val="800000"/>
                </a:solidFill>
                <a:latin typeface="Arial"/>
                <a:cs typeface="Arial"/>
              </a:rPr>
              <a:t>where </a:t>
            </a:r>
            <a:r>
              <a:rPr kumimoji="0" lang="en-CA" altLang="zh-CN" sz="2400" dirty="0" err="1">
                <a:solidFill>
                  <a:srgbClr val="800000"/>
                </a:solidFill>
                <a:latin typeface="Arial"/>
                <a:cs typeface="Arial"/>
              </a:rPr>
              <a:t>deref</a:t>
            </a:r>
            <a:r>
              <a:rPr kumimoji="0" lang="en-CA" altLang="zh-CN" sz="2400" dirty="0">
                <a:solidFill>
                  <a:srgbClr val="800000"/>
                </a:solidFill>
                <a:latin typeface="Arial"/>
                <a:cs typeface="Arial"/>
              </a:rPr>
              <a:t>(</a:t>
            </a:r>
            <a:r>
              <a:rPr kumimoji="0" lang="en-CA" altLang="zh-CN" sz="2400" dirty="0" err="1">
                <a:solidFill>
                  <a:srgbClr val="800000"/>
                </a:solidFill>
                <a:latin typeface="Arial"/>
                <a:cs typeface="Arial"/>
              </a:rPr>
              <a:t>p.person</a:t>
            </a:r>
            <a:r>
              <a:rPr kumimoji="0" lang="en-CA" altLang="zh-CN" sz="2400" dirty="0">
                <a:solidFill>
                  <a:srgbClr val="800000"/>
                </a:solidFill>
                <a:latin typeface="Arial"/>
                <a:cs typeface="Arial"/>
              </a:rPr>
              <a:t>).name = 'John';</a:t>
            </a:r>
            <a:endParaRPr kumimoji="0" lang="zh-CN" sz="2400" dirty="0">
              <a:solidFill>
                <a:srgbClr val="800000"/>
              </a:solidFill>
              <a:latin typeface="Arial"/>
              <a:cs typeface="Arial"/>
            </a:endParaRPr>
          </a:p>
          <a:p>
            <a:pPr algn="l" eaLnBrk="0" hangingPunct="0">
              <a:spcBef>
                <a:spcPct val="20000"/>
              </a:spcBef>
              <a:buFont typeface="Arial" charset="0"/>
              <a:buNone/>
            </a:pPr>
            <a:r>
              <a:rPr kumimoji="0" lang="en-CA" altLang="zh-CN" sz="2400" dirty="0">
                <a:latin typeface="Calibri" charset="0"/>
              </a:rPr>
              <a:t> </a:t>
            </a:r>
            <a:endParaRPr kumimoji="0" lang="zh-CN" sz="2400" dirty="0">
              <a:latin typeface="Calibri" charset="0"/>
            </a:endParaRPr>
          </a:p>
          <a:p>
            <a:pPr eaLnBrk="0" hangingPunct="0">
              <a:spcBef>
                <a:spcPct val="20000"/>
              </a:spcBef>
              <a:buFont typeface="Arial" charset="0"/>
              <a:buNone/>
            </a:pPr>
            <a:endParaRPr kumimoji="0" lang="zh-CN" sz="2400" dirty="0">
              <a:latin typeface="Calibri" charset="0"/>
            </a:endParaRPr>
          </a:p>
          <a:p>
            <a:pPr eaLnBrk="0" hangingPunct="0">
              <a:spcBef>
                <a:spcPct val="20000"/>
              </a:spcBef>
              <a:buFont typeface="Arial" charset="0"/>
              <a:buNone/>
            </a:pPr>
            <a:endParaRPr kumimoji="0" lang="zh-CN" sz="2400" dirty="0">
              <a:latin typeface="Calibri" charset="0"/>
            </a:endParaRPr>
          </a:p>
          <a:p>
            <a:pPr eaLnBrk="0" hangingPunct="0">
              <a:spcBef>
                <a:spcPct val="20000"/>
              </a:spcBef>
              <a:buFont typeface="Arial" charset="0"/>
              <a:buNone/>
            </a:pPr>
            <a:endParaRPr kumimoji="0" lang="zh-CN" altLang="en-US" sz="2400" dirty="0">
              <a:latin typeface="Calibri" charset="0"/>
            </a:endParaRPr>
          </a:p>
        </p:txBody>
      </p:sp>
      <p:sp>
        <p:nvSpPr>
          <p:cNvPr id="38916" name="幻灯片编号占位符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cs typeface="宋体" charset="0"/>
              </a:defRPr>
            </a:lvl2pPr>
            <a:lvl3pPr marL="1143000" indent="-228600">
              <a:defRPr kumimoji="1" sz="3200">
                <a:solidFill>
                  <a:schemeClr val="tx1"/>
                </a:solidFill>
                <a:latin typeface="Times New Roman" charset="0"/>
                <a:ea typeface="宋体" charset="0"/>
                <a:cs typeface="宋体" charset="0"/>
              </a:defRPr>
            </a:lvl3pPr>
            <a:lvl4pPr marL="1600200" indent="-228600">
              <a:defRPr kumimoji="1" sz="3200">
                <a:solidFill>
                  <a:schemeClr val="tx1"/>
                </a:solidFill>
                <a:latin typeface="Times New Roman" charset="0"/>
                <a:ea typeface="宋体" charset="0"/>
                <a:cs typeface="宋体" charset="0"/>
              </a:defRPr>
            </a:lvl4pPr>
            <a:lvl5pPr marL="2057400" indent="-228600">
              <a:defRPr kumimoji="1" sz="3200">
                <a:solidFill>
                  <a:schemeClr val="tx1"/>
                </a:solidFill>
                <a:latin typeface="Times New Roman" charset="0"/>
                <a:ea typeface="宋体" charset="0"/>
                <a:cs typeface="宋体" charset="0"/>
              </a:defRPr>
            </a:lvl5pPr>
            <a:lvl6pPr marL="2514600" indent="-228600" algn="ctr" fontAlgn="base">
              <a:spcBef>
                <a:spcPct val="0"/>
              </a:spcBef>
              <a:spcAft>
                <a:spcPct val="0"/>
              </a:spcAft>
              <a:defRPr kumimoji="1" sz="3200">
                <a:solidFill>
                  <a:schemeClr val="tx1"/>
                </a:solidFill>
                <a:latin typeface="Times New Roman" charset="0"/>
                <a:ea typeface="宋体" charset="0"/>
                <a:cs typeface="宋体" charset="0"/>
              </a:defRPr>
            </a:lvl6pPr>
            <a:lvl7pPr marL="2971800" indent="-228600" algn="ctr" fontAlgn="base">
              <a:spcBef>
                <a:spcPct val="0"/>
              </a:spcBef>
              <a:spcAft>
                <a:spcPct val="0"/>
              </a:spcAft>
              <a:defRPr kumimoji="1" sz="3200">
                <a:solidFill>
                  <a:schemeClr val="tx1"/>
                </a:solidFill>
                <a:latin typeface="Times New Roman" charset="0"/>
                <a:ea typeface="宋体" charset="0"/>
                <a:cs typeface="宋体" charset="0"/>
              </a:defRPr>
            </a:lvl7pPr>
            <a:lvl8pPr marL="3429000" indent="-228600" algn="ctr" fontAlgn="base">
              <a:spcBef>
                <a:spcPct val="0"/>
              </a:spcBef>
              <a:spcAft>
                <a:spcPct val="0"/>
              </a:spcAft>
              <a:defRPr kumimoji="1" sz="3200">
                <a:solidFill>
                  <a:schemeClr val="tx1"/>
                </a:solidFill>
                <a:latin typeface="Times New Roman" charset="0"/>
                <a:ea typeface="宋体" charset="0"/>
                <a:cs typeface="宋体" charset="0"/>
              </a:defRPr>
            </a:lvl8pPr>
            <a:lvl9pPr marL="3886200" indent="-228600" algn="ctr" fontAlgn="base">
              <a:spcBef>
                <a:spcPct val="0"/>
              </a:spcBef>
              <a:spcAft>
                <a:spcPct val="0"/>
              </a:spcAft>
              <a:defRPr kumimoji="1" sz="3200">
                <a:solidFill>
                  <a:schemeClr val="tx1"/>
                </a:solidFill>
                <a:latin typeface="Times New Roman" charset="0"/>
                <a:ea typeface="宋体" charset="0"/>
                <a:cs typeface="宋体" charset="0"/>
              </a:defRPr>
            </a:lvl9pPr>
          </a:lstStyle>
          <a:p>
            <a:fld id="{55C220E6-640B-7D4C-B033-93DB05072724}" type="slidenum">
              <a:rPr kumimoji="0" lang="en-US" altLang="zh-CN" sz="2000"/>
              <a:pPr/>
              <a:t>34</a:t>
            </a:fld>
            <a:endParaRPr kumimoji="0" lang="en-US" altLang="zh-CN" sz="2000"/>
          </a:p>
        </p:txBody>
      </p:sp>
      <p:sp>
        <p:nvSpPr>
          <p:cNvPr id="3" name="Rectangle 2"/>
          <p:cNvSpPr/>
          <p:nvPr/>
        </p:nvSpPr>
        <p:spPr>
          <a:xfrm>
            <a:off x="4572000" y="908720"/>
            <a:ext cx="3737980" cy="1015663"/>
          </a:xfrm>
          <a:prstGeom prst="rect">
            <a:avLst/>
          </a:prstGeom>
          <a:ln>
            <a:solidFill>
              <a:srgbClr val="000090"/>
            </a:solidFill>
          </a:ln>
        </p:spPr>
        <p:txBody>
          <a:bodyPr wrap="square">
            <a:spAutoFit/>
          </a:bodyPr>
          <a:lstStyle/>
          <a:p>
            <a:r>
              <a:rPr lang="en-US" altLang="zh-CN" sz="2000" dirty="0">
                <a:solidFill>
                  <a:srgbClr val="000090"/>
                </a:solidFill>
              </a:rPr>
              <a:t>DEREF(P.PERSON)(NAME)</a:t>
            </a:r>
          </a:p>
          <a:p>
            <a:r>
              <a:rPr lang="en-US" altLang="zh-CN" sz="2000" dirty="0">
                <a:solidFill>
                  <a:srgbClr val="000090"/>
                </a:solidFill>
              </a:rPr>
              <a:t>----------------------------------------</a:t>
            </a:r>
            <a:r>
              <a:rPr lang="en-US" altLang="zh-CN" sz="2000" dirty="0" smtClean="0">
                <a:solidFill>
                  <a:srgbClr val="000090"/>
                </a:solidFill>
              </a:rPr>
              <a:t>--STUDENT_T</a:t>
            </a:r>
            <a:r>
              <a:rPr lang="en-US" altLang="zh-CN" sz="2000" dirty="0">
                <a:solidFill>
                  <a:srgbClr val="000090"/>
                </a:solidFill>
              </a:rPr>
              <a:t>('Mary', 25)</a:t>
            </a:r>
            <a:endParaRPr lang="zh-CN" altLang="en-US" sz="2000" dirty="0">
              <a:solidFill>
                <a:srgbClr val="000090"/>
              </a:solidFill>
            </a:endParaRPr>
          </a:p>
        </p:txBody>
      </p:sp>
      <p:sp>
        <p:nvSpPr>
          <p:cNvPr id="4" name="Rectangle 3"/>
          <p:cNvSpPr/>
          <p:nvPr/>
        </p:nvSpPr>
        <p:spPr>
          <a:xfrm>
            <a:off x="4546658" y="2780928"/>
            <a:ext cx="3769758" cy="1015663"/>
          </a:xfrm>
          <a:prstGeom prst="rect">
            <a:avLst/>
          </a:prstGeom>
          <a:ln>
            <a:solidFill>
              <a:srgbClr val="000090"/>
            </a:solidFill>
          </a:ln>
        </p:spPr>
        <p:txBody>
          <a:bodyPr wrap="square">
            <a:spAutoFit/>
          </a:bodyPr>
          <a:lstStyle/>
          <a:p>
            <a:r>
              <a:rPr lang="en-US" altLang="zh-CN" sz="2000" dirty="0">
                <a:solidFill>
                  <a:srgbClr val="000090"/>
                </a:solidFill>
              </a:rPr>
              <a:t>DEREF(P.PERSON)(NAME)</a:t>
            </a:r>
          </a:p>
          <a:p>
            <a:r>
              <a:rPr lang="en-US" altLang="zh-CN" sz="2000" dirty="0">
                <a:solidFill>
                  <a:srgbClr val="000090"/>
                </a:solidFill>
              </a:rPr>
              <a:t>------------------------------------------</a:t>
            </a:r>
            <a:r>
              <a:rPr lang="en-US" altLang="zh-CN" sz="2000" dirty="0" smtClean="0">
                <a:solidFill>
                  <a:srgbClr val="000090"/>
                </a:solidFill>
              </a:rPr>
              <a:t>-EMPLOYEE_T</a:t>
            </a:r>
            <a:r>
              <a:rPr lang="en-US" altLang="zh-CN" sz="2000" dirty="0">
                <a:solidFill>
                  <a:srgbClr val="000090"/>
                </a:solidFill>
              </a:rPr>
              <a:t>('John', 1500)</a:t>
            </a:r>
            <a:endParaRPr lang="zh-CN" altLang="en-US" dirty="0">
              <a:solidFill>
                <a:srgbClr val="000090"/>
              </a:solidFill>
            </a:endParaRPr>
          </a:p>
        </p:txBody>
      </p:sp>
      <p:sp>
        <p:nvSpPr>
          <p:cNvPr id="5" name="Rectangle 4"/>
          <p:cNvSpPr/>
          <p:nvPr/>
        </p:nvSpPr>
        <p:spPr>
          <a:xfrm>
            <a:off x="4522379" y="4443335"/>
            <a:ext cx="3787601" cy="1015663"/>
          </a:xfrm>
          <a:prstGeom prst="rect">
            <a:avLst/>
          </a:prstGeom>
          <a:ln>
            <a:solidFill>
              <a:srgbClr val="000090"/>
            </a:solidFill>
          </a:ln>
        </p:spPr>
        <p:txBody>
          <a:bodyPr wrap="square">
            <a:spAutoFit/>
          </a:bodyPr>
          <a:lstStyle/>
          <a:p>
            <a:r>
              <a:rPr lang="en-US" altLang="zh-CN" sz="2000" dirty="0">
                <a:solidFill>
                  <a:srgbClr val="000090"/>
                </a:solidFill>
              </a:rPr>
              <a:t>EMPLOYEE_T(NAME)</a:t>
            </a:r>
          </a:p>
          <a:p>
            <a:r>
              <a:rPr lang="en-US" altLang="zh-CN" sz="2000" dirty="0">
                <a:solidFill>
                  <a:srgbClr val="000090"/>
                </a:solidFill>
              </a:rPr>
              <a:t>------------------------------------------</a:t>
            </a:r>
            <a:r>
              <a:rPr lang="en-US" altLang="zh-CN" sz="2000" dirty="0" smtClean="0">
                <a:solidFill>
                  <a:srgbClr val="000090"/>
                </a:solidFill>
              </a:rPr>
              <a:t>-EMPLOYEE_T</a:t>
            </a:r>
            <a:r>
              <a:rPr lang="en-US" altLang="zh-CN" sz="2000" dirty="0">
                <a:solidFill>
                  <a:srgbClr val="000090"/>
                </a:solidFill>
              </a:rPr>
              <a:t>('John', 1500)</a:t>
            </a:r>
            <a:endParaRPr lang="zh-CN" altLang="en-US" sz="2000" dirty="0">
              <a:solidFill>
                <a:srgbClr val="000090"/>
              </a:solidFill>
            </a:endParaRPr>
          </a:p>
        </p:txBody>
      </p:sp>
      <p:sp>
        <p:nvSpPr>
          <p:cNvPr id="2" name="Title 1"/>
          <p:cNvSpPr>
            <a:spLocks noGrp="1"/>
          </p:cNvSpPr>
          <p:nvPr>
            <p:ph type="title"/>
          </p:nvPr>
        </p:nvSpPr>
        <p:spPr/>
        <p:txBody>
          <a:bodyPr/>
          <a:lstStyle/>
          <a:p>
            <a:r>
              <a:rPr lang="en-US" altLang="zh-CN" dirty="0">
                <a:latin typeface="Calibri" charset="0"/>
              </a:rPr>
              <a:t>Query Example: </a:t>
            </a:r>
            <a:r>
              <a:rPr lang="en-US" altLang="zh-CN" dirty="0" err="1">
                <a:latin typeface="Calibri" charset="0"/>
              </a:rPr>
              <a:t>customer.sql</a:t>
            </a:r>
            <a:endParaRPr lang="en-US" dirty="0"/>
          </a:p>
        </p:txBody>
      </p:sp>
    </p:spTree>
    <p:extLst>
      <p:ext uri="{BB962C8B-B14F-4D97-AF65-F5344CB8AC3E}">
        <p14:creationId xmlns:p14="http://schemas.microsoft.com/office/powerpoint/2010/main" val="187800822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91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91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91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8915">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915">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915">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2"/>
          <p:cNvSpPr>
            <a:spLocks noGrp="1"/>
          </p:cNvSpPr>
          <p:nvPr>
            <p:ph idx="1"/>
          </p:nvPr>
        </p:nvSpPr>
        <p:spPr bwMode="auto">
          <a:xfrm>
            <a:off x="0" y="776288"/>
            <a:ext cx="4157663" cy="51054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spcBef>
                <a:spcPct val="0"/>
              </a:spcBef>
              <a:buFontTx/>
              <a:buNone/>
            </a:pPr>
            <a:r>
              <a:rPr lang="en-US" altLang="zh-CN" sz="2200" dirty="0">
                <a:solidFill>
                  <a:srgbClr val="000000"/>
                </a:solidFill>
                <a:latin typeface="Arial" charset="0"/>
                <a:cs typeface="Arial" charset="0"/>
              </a:rPr>
              <a:t>-- see how to rename attribute                                                  </a:t>
            </a:r>
          </a:p>
          <a:p>
            <a:pPr marL="0" indent="0">
              <a:spcBef>
                <a:spcPct val="0"/>
              </a:spcBef>
              <a:buFontTx/>
              <a:buNone/>
            </a:pPr>
            <a:r>
              <a:rPr lang="en-US" altLang="zh-CN" sz="2200" dirty="0">
                <a:solidFill>
                  <a:srgbClr val="800000"/>
                </a:solidFill>
                <a:latin typeface="Arial" charset="0"/>
                <a:cs typeface="Arial" charset="0"/>
              </a:rPr>
              <a:t>select </a:t>
            </a:r>
            <a:r>
              <a:rPr lang="en-US" altLang="zh-CN" sz="2200" dirty="0" err="1">
                <a:solidFill>
                  <a:srgbClr val="800000"/>
                </a:solidFill>
                <a:latin typeface="Arial" charset="0"/>
                <a:cs typeface="Arial" charset="0"/>
              </a:rPr>
              <a:t>c.person.name</a:t>
            </a:r>
            <a:endParaRPr lang="en-US" altLang="zh-CN" sz="2200" dirty="0">
              <a:solidFill>
                <a:srgbClr val="800000"/>
              </a:solidFill>
              <a:latin typeface="Arial" charset="0"/>
              <a:cs typeface="Arial" charset="0"/>
            </a:endParaRPr>
          </a:p>
          <a:p>
            <a:pPr marL="0" indent="0">
              <a:spcBef>
                <a:spcPct val="0"/>
              </a:spcBef>
              <a:buFontTx/>
              <a:buNone/>
            </a:pPr>
            <a:r>
              <a:rPr lang="en-US" altLang="zh-CN" sz="2200" dirty="0">
                <a:solidFill>
                  <a:srgbClr val="800000"/>
                </a:solidFill>
                <a:latin typeface="Arial" charset="0"/>
                <a:cs typeface="Arial" charset="0"/>
              </a:rPr>
              <a:t>from customer c;</a:t>
            </a:r>
          </a:p>
          <a:p>
            <a:pPr marL="0" indent="0">
              <a:spcBef>
                <a:spcPct val="0"/>
              </a:spcBef>
              <a:buFontTx/>
              <a:buNone/>
            </a:pPr>
            <a:r>
              <a:rPr lang="en-US" altLang="zh-CN" sz="2200" dirty="0">
                <a:solidFill>
                  <a:srgbClr val="800000"/>
                </a:solidFill>
                <a:latin typeface="Arial" charset="0"/>
                <a:cs typeface="Arial" charset="0"/>
              </a:rPr>
              <a:t>select </a:t>
            </a:r>
            <a:r>
              <a:rPr lang="en-US" altLang="zh-CN" sz="2200" dirty="0" err="1">
                <a:solidFill>
                  <a:srgbClr val="800000"/>
                </a:solidFill>
                <a:latin typeface="Arial" charset="0"/>
                <a:cs typeface="Arial" charset="0"/>
              </a:rPr>
              <a:t>c.person.name</a:t>
            </a:r>
            <a:r>
              <a:rPr lang="en-US" altLang="zh-CN" sz="2200" dirty="0">
                <a:solidFill>
                  <a:srgbClr val="800000"/>
                </a:solidFill>
                <a:latin typeface="Arial" charset="0"/>
                <a:cs typeface="Arial" charset="0"/>
              </a:rPr>
              <a:t> as name</a:t>
            </a:r>
          </a:p>
          <a:p>
            <a:pPr marL="0" indent="0">
              <a:spcBef>
                <a:spcPct val="0"/>
              </a:spcBef>
              <a:buFontTx/>
              <a:buNone/>
            </a:pPr>
            <a:r>
              <a:rPr lang="en-US" altLang="zh-CN" sz="2200" dirty="0">
                <a:solidFill>
                  <a:srgbClr val="800000"/>
                </a:solidFill>
                <a:latin typeface="Arial" charset="0"/>
                <a:cs typeface="Arial" charset="0"/>
              </a:rPr>
              <a:t>from customer c;</a:t>
            </a:r>
          </a:p>
          <a:p>
            <a:pPr marL="0" indent="0">
              <a:spcBef>
                <a:spcPct val="0"/>
              </a:spcBef>
              <a:buFontTx/>
              <a:buNone/>
            </a:pPr>
            <a:r>
              <a:rPr lang="en-US" altLang="zh-CN" sz="2200" dirty="0">
                <a:solidFill>
                  <a:srgbClr val="000000"/>
                </a:solidFill>
                <a:latin typeface="Arial" charset="0"/>
                <a:cs typeface="Arial" charset="0"/>
              </a:rPr>
              <a:t>-- Treat and rename                                                             </a:t>
            </a:r>
          </a:p>
          <a:p>
            <a:pPr marL="0" indent="0">
              <a:spcBef>
                <a:spcPct val="0"/>
              </a:spcBef>
              <a:buFontTx/>
              <a:buNone/>
            </a:pPr>
            <a:r>
              <a:rPr lang="en-US" altLang="zh-CN" sz="2200" dirty="0">
                <a:solidFill>
                  <a:srgbClr val="800000"/>
                </a:solidFill>
                <a:latin typeface="Arial" charset="0"/>
                <a:cs typeface="Arial" charset="0"/>
              </a:rPr>
              <a:t>select treat(</a:t>
            </a:r>
            <a:r>
              <a:rPr lang="en-US" altLang="zh-CN" sz="2200" dirty="0" err="1">
                <a:solidFill>
                  <a:srgbClr val="800000"/>
                </a:solidFill>
                <a:latin typeface="Arial" charset="0"/>
                <a:cs typeface="Arial" charset="0"/>
              </a:rPr>
              <a:t>deref</a:t>
            </a:r>
            <a:r>
              <a:rPr lang="en-US" altLang="zh-CN" sz="2200" dirty="0">
                <a:solidFill>
                  <a:srgbClr val="800000"/>
                </a:solidFill>
                <a:latin typeface="Arial" charset="0"/>
                <a:cs typeface="Arial" charset="0"/>
              </a:rPr>
              <a:t>(</a:t>
            </a:r>
            <a:r>
              <a:rPr lang="en-US" altLang="zh-CN" sz="2200" dirty="0" err="1">
                <a:solidFill>
                  <a:srgbClr val="800000"/>
                </a:solidFill>
                <a:latin typeface="Arial" charset="0"/>
                <a:cs typeface="Arial" charset="0"/>
              </a:rPr>
              <a:t>c.person</a:t>
            </a:r>
            <a:r>
              <a:rPr lang="en-US" altLang="zh-CN" sz="2200" dirty="0">
                <a:solidFill>
                  <a:srgbClr val="800000"/>
                </a:solidFill>
                <a:latin typeface="Arial" charset="0"/>
                <a:cs typeface="Arial" charset="0"/>
              </a:rPr>
              <a:t>) as </a:t>
            </a:r>
            <a:r>
              <a:rPr lang="en-US" altLang="zh-CN" sz="2200" dirty="0" err="1">
                <a:solidFill>
                  <a:srgbClr val="800000"/>
                </a:solidFill>
                <a:latin typeface="Arial" charset="0"/>
                <a:cs typeface="Arial" charset="0"/>
              </a:rPr>
              <a:t>person_t</a:t>
            </a:r>
            <a:r>
              <a:rPr lang="en-US" altLang="zh-CN" sz="2200" dirty="0">
                <a:solidFill>
                  <a:srgbClr val="800000"/>
                </a:solidFill>
                <a:latin typeface="Arial" charset="0"/>
                <a:cs typeface="Arial" charset="0"/>
              </a:rPr>
              <a:t>).name as name</a:t>
            </a:r>
          </a:p>
          <a:p>
            <a:pPr marL="0" indent="0">
              <a:spcBef>
                <a:spcPct val="0"/>
              </a:spcBef>
              <a:buFontTx/>
              <a:buNone/>
            </a:pPr>
            <a:r>
              <a:rPr lang="en-US" altLang="zh-CN" sz="2200" dirty="0">
                <a:solidFill>
                  <a:srgbClr val="800000"/>
                </a:solidFill>
                <a:latin typeface="Arial" charset="0"/>
                <a:cs typeface="Arial" charset="0"/>
              </a:rPr>
              <a:t>from customer c;</a:t>
            </a:r>
          </a:p>
          <a:p>
            <a:pPr marL="0" indent="0">
              <a:spcBef>
                <a:spcPct val="0"/>
              </a:spcBef>
              <a:buFontTx/>
              <a:buNone/>
            </a:pPr>
            <a:r>
              <a:rPr lang="en-US" altLang="zh-CN" sz="2200" dirty="0">
                <a:solidFill>
                  <a:srgbClr val="800000"/>
                </a:solidFill>
                <a:latin typeface="Arial" charset="0"/>
                <a:cs typeface="Arial" charset="0"/>
              </a:rPr>
              <a:t>select </a:t>
            </a:r>
            <a:r>
              <a:rPr lang="en-US" altLang="zh-CN" sz="2200" dirty="0" err="1">
                <a:solidFill>
                  <a:srgbClr val="800000"/>
                </a:solidFill>
                <a:latin typeface="Arial" charset="0"/>
                <a:cs typeface="Arial" charset="0"/>
              </a:rPr>
              <a:t>c.person.name</a:t>
            </a:r>
            <a:r>
              <a:rPr lang="en-US" altLang="zh-CN" sz="2200" dirty="0">
                <a:solidFill>
                  <a:srgbClr val="800000"/>
                </a:solidFill>
                <a:latin typeface="Arial" charset="0"/>
                <a:cs typeface="Arial" charset="0"/>
              </a:rPr>
              <a:t> as name,</a:t>
            </a:r>
          </a:p>
          <a:p>
            <a:pPr marL="0" indent="0">
              <a:spcBef>
                <a:spcPct val="0"/>
              </a:spcBef>
              <a:buFontTx/>
              <a:buNone/>
            </a:pPr>
            <a:r>
              <a:rPr lang="en-US" altLang="zh-CN" sz="2200" dirty="0">
                <a:solidFill>
                  <a:srgbClr val="800000"/>
                </a:solidFill>
                <a:latin typeface="Arial" charset="0"/>
                <a:cs typeface="Arial" charset="0"/>
              </a:rPr>
              <a:t>treat(</a:t>
            </a:r>
            <a:r>
              <a:rPr lang="en-US" altLang="zh-CN" sz="2200" dirty="0" err="1">
                <a:solidFill>
                  <a:srgbClr val="800000"/>
                </a:solidFill>
                <a:latin typeface="Arial" charset="0"/>
                <a:cs typeface="Arial" charset="0"/>
              </a:rPr>
              <a:t>deref</a:t>
            </a:r>
            <a:r>
              <a:rPr lang="en-US" altLang="zh-CN" sz="2200" dirty="0">
                <a:solidFill>
                  <a:srgbClr val="800000"/>
                </a:solidFill>
                <a:latin typeface="Arial" charset="0"/>
                <a:cs typeface="Arial" charset="0"/>
              </a:rPr>
              <a:t>(</a:t>
            </a:r>
            <a:r>
              <a:rPr lang="en-US" altLang="zh-CN" sz="2200" dirty="0" err="1">
                <a:solidFill>
                  <a:srgbClr val="800000"/>
                </a:solidFill>
                <a:latin typeface="Arial" charset="0"/>
                <a:cs typeface="Arial" charset="0"/>
              </a:rPr>
              <a:t>c.person</a:t>
            </a:r>
            <a:r>
              <a:rPr lang="en-US" altLang="zh-CN" sz="2200" dirty="0">
                <a:solidFill>
                  <a:srgbClr val="800000"/>
                </a:solidFill>
                <a:latin typeface="Arial" charset="0"/>
                <a:cs typeface="Arial" charset="0"/>
              </a:rPr>
              <a:t>) as </a:t>
            </a:r>
            <a:r>
              <a:rPr lang="en-US" altLang="zh-CN" sz="2200" dirty="0" err="1">
                <a:solidFill>
                  <a:srgbClr val="800000"/>
                </a:solidFill>
                <a:latin typeface="Arial" charset="0"/>
                <a:cs typeface="Arial" charset="0"/>
              </a:rPr>
              <a:t>student_t</a:t>
            </a:r>
            <a:r>
              <a:rPr lang="en-US" altLang="zh-CN" sz="2200" dirty="0">
                <a:solidFill>
                  <a:srgbClr val="800000"/>
                </a:solidFill>
                <a:latin typeface="Arial" charset="0"/>
                <a:cs typeface="Arial" charset="0"/>
              </a:rPr>
              <a:t>).age as age</a:t>
            </a:r>
          </a:p>
          <a:p>
            <a:pPr marL="0" indent="0">
              <a:spcBef>
                <a:spcPct val="0"/>
              </a:spcBef>
              <a:buFontTx/>
              <a:buNone/>
            </a:pPr>
            <a:r>
              <a:rPr lang="en-US" altLang="zh-CN" sz="2200" dirty="0">
                <a:solidFill>
                  <a:srgbClr val="800000"/>
                </a:solidFill>
                <a:latin typeface="Arial" charset="0"/>
                <a:cs typeface="Arial" charset="0"/>
              </a:rPr>
              <a:t>from customer c;</a:t>
            </a:r>
          </a:p>
          <a:p>
            <a:pPr marL="0" indent="0">
              <a:spcBef>
                <a:spcPct val="0"/>
              </a:spcBef>
              <a:buFontTx/>
              <a:buNone/>
            </a:pPr>
            <a:r>
              <a:rPr lang="en-US" altLang="zh-CN" sz="2200" dirty="0">
                <a:solidFill>
                  <a:srgbClr val="800000"/>
                </a:solidFill>
                <a:latin typeface="Arial" charset="0"/>
                <a:cs typeface="Arial" charset="0"/>
              </a:rPr>
              <a:t>select treat(</a:t>
            </a:r>
            <a:r>
              <a:rPr lang="en-US" altLang="zh-CN" sz="2200" dirty="0" err="1">
                <a:solidFill>
                  <a:srgbClr val="800000"/>
                </a:solidFill>
                <a:latin typeface="Arial" charset="0"/>
                <a:cs typeface="Arial" charset="0"/>
              </a:rPr>
              <a:t>deref</a:t>
            </a:r>
            <a:r>
              <a:rPr lang="en-US" altLang="zh-CN" sz="2200" dirty="0">
                <a:solidFill>
                  <a:srgbClr val="800000"/>
                </a:solidFill>
                <a:latin typeface="Arial" charset="0"/>
                <a:cs typeface="Arial" charset="0"/>
              </a:rPr>
              <a:t>(</a:t>
            </a:r>
            <a:r>
              <a:rPr lang="en-US" altLang="zh-CN" sz="2200" dirty="0" err="1">
                <a:solidFill>
                  <a:srgbClr val="800000"/>
                </a:solidFill>
                <a:latin typeface="Arial" charset="0"/>
                <a:cs typeface="Arial" charset="0"/>
              </a:rPr>
              <a:t>c.person</a:t>
            </a:r>
            <a:r>
              <a:rPr lang="en-US" altLang="zh-CN" sz="2200" dirty="0">
                <a:solidFill>
                  <a:srgbClr val="800000"/>
                </a:solidFill>
                <a:latin typeface="Arial" charset="0"/>
                <a:cs typeface="Arial" charset="0"/>
              </a:rPr>
              <a:t>) as </a:t>
            </a:r>
            <a:r>
              <a:rPr lang="en-US" altLang="zh-CN" sz="2200" dirty="0" err="1">
                <a:solidFill>
                  <a:srgbClr val="800000"/>
                </a:solidFill>
                <a:latin typeface="Arial" charset="0"/>
                <a:cs typeface="Arial" charset="0"/>
              </a:rPr>
              <a:t>employee_t</a:t>
            </a:r>
            <a:r>
              <a:rPr lang="en-US" altLang="zh-CN" sz="2200" dirty="0">
                <a:solidFill>
                  <a:srgbClr val="800000"/>
                </a:solidFill>
                <a:latin typeface="Arial" charset="0"/>
                <a:cs typeface="Arial" charset="0"/>
              </a:rPr>
              <a:t>).name as name,</a:t>
            </a:r>
          </a:p>
          <a:p>
            <a:pPr marL="0" indent="0">
              <a:spcBef>
                <a:spcPct val="0"/>
              </a:spcBef>
              <a:buFontTx/>
              <a:buNone/>
            </a:pPr>
            <a:r>
              <a:rPr lang="en-US" altLang="zh-CN" sz="2200" dirty="0">
                <a:solidFill>
                  <a:srgbClr val="800000"/>
                </a:solidFill>
                <a:latin typeface="Arial" charset="0"/>
                <a:cs typeface="Arial" charset="0"/>
              </a:rPr>
              <a:t>treat(</a:t>
            </a:r>
            <a:r>
              <a:rPr lang="en-US" altLang="zh-CN" sz="2200" dirty="0" err="1">
                <a:solidFill>
                  <a:srgbClr val="800000"/>
                </a:solidFill>
                <a:latin typeface="Arial" charset="0"/>
                <a:cs typeface="Arial" charset="0"/>
              </a:rPr>
              <a:t>deref</a:t>
            </a:r>
            <a:r>
              <a:rPr lang="en-US" altLang="zh-CN" sz="2200" dirty="0">
                <a:solidFill>
                  <a:srgbClr val="800000"/>
                </a:solidFill>
                <a:latin typeface="Arial" charset="0"/>
                <a:cs typeface="Arial" charset="0"/>
              </a:rPr>
              <a:t>(</a:t>
            </a:r>
            <a:r>
              <a:rPr lang="en-US" altLang="zh-CN" sz="2200" dirty="0" err="1">
                <a:solidFill>
                  <a:srgbClr val="800000"/>
                </a:solidFill>
                <a:latin typeface="Arial" charset="0"/>
                <a:cs typeface="Arial" charset="0"/>
              </a:rPr>
              <a:t>c.person</a:t>
            </a:r>
            <a:r>
              <a:rPr lang="en-US" altLang="zh-CN" sz="2200" dirty="0">
                <a:solidFill>
                  <a:srgbClr val="800000"/>
                </a:solidFill>
                <a:latin typeface="Arial" charset="0"/>
                <a:cs typeface="Arial" charset="0"/>
              </a:rPr>
              <a:t>) as </a:t>
            </a:r>
            <a:r>
              <a:rPr lang="en-US" altLang="zh-CN" sz="2200" dirty="0" err="1">
                <a:solidFill>
                  <a:srgbClr val="800000"/>
                </a:solidFill>
                <a:latin typeface="Arial" charset="0"/>
                <a:cs typeface="Arial" charset="0"/>
              </a:rPr>
              <a:t>employee_t</a:t>
            </a:r>
            <a:r>
              <a:rPr lang="en-US" altLang="zh-CN" sz="2200" dirty="0">
                <a:solidFill>
                  <a:srgbClr val="800000"/>
                </a:solidFill>
                <a:latin typeface="Arial" charset="0"/>
                <a:cs typeface="Arial" charset="0"/>
              </a:rPr>
              <a:t>).salary as salary</a:t>
            </a:r>
          </a:p>
          <a:p>
            <a:pPr marL="0" indent="0">
              <a:spcBef>
                <a:spcPct val="0"/>
              </a:spcBef>
              <a:buFontTx/>
              <a:buNone/>
            </a:pPr>
            <a:r>
              <a:rPr lang="en-US" altLang="zh-CN" sz="2200" dirty="0">
                <a:solidFill>
                  <a:srgbClr val="800000"/>
                </a:solidFill>
                <a:latin typeface="Arial" charset="0"/>
                <a:cs typeface="Arial" charset="0"/>
              </a:rPr>
              <a:t>from customer c;</a:t>
            </a:r>
          </a:p>
          <a:p>
            <a:pPr marL="0" indent="0">
              <a:spcBef>
                <a:spcPct val="0"/>
              </a:spcBef>
              <a:buFontTx/>
              <a:buNone/>
            </a:pPr>
            <a:endParaRPr lang="en-US" altLang="zh-CN" sz="2200" dirty="0">
              <a:solidFill>
                <a:srgbClr val="CC1921"/>
              </a:solidFill>
              <a:latin typeface="Arial" charset="0"/>
              <a:cs typeface="Arial" charset="0"/>
            </a:endParaRPr>
          </a:p>
          <a:p>
            <a:pPr marL="0" indent="0">
              <a:spcBef>
                <a:spcPct val="0"/>
              </a:spcBef>
              <a:buFontTx/>
              <a:buNone/>
            </a:pPr>
            <a:endParaRPr lang="zh-CN" altLang="en-US" sz="2200" dirty="0">
              <a:solidFill>
                <a:srgbClr val="CC1921"/>
              </a:solidFill>
              <a:latin typeface="Calibri" charset="0"/>
              <a:cs typeface="宋体" charset="0"/>
            </a:endParaRPr>
          </a:p>
        </p:txBody>
      </p:sp>
      <p:sp>
        <p:nvSpPr>
          <p:cNvPr id="39940" name="幻灯片编号占位符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cs typeface="宋体" charset="0"/>
              </a:defRPr>
            </a:lvl2pPr>
            <a:lvl3pPr marL="1143000" indent="-228600">
              <a:defRPr kumimoji="1" sz="3200">
                <a:solidFill>
                  <a:schemeClr val="tx1"/>
                </a:solidFill>
                <a:latin typeface="Times New Roman" charset="0"/>
                <a:ea typeface="宋体" charset="0"/>
                <a:cs typeface="宋体" charset="0"/>
              </a:defRPr>
            </a:lvl3pPr>
            <a:lvl4pPr marL="1600200" indent="-228600">
              <a:defRPr kumimoji="1" sz="3200">
                <a:solidFill>
                  <a:schemeClr val="tx1"/>
                </a:solidFill>
                <a:latin typeface="Times New Roman" charset="0"/>
                <a:ea typeface="宋体" charset="0"/>
                <a:cs typeface="宋体" charset="0"/>
              </a:defRPr>
            </a:lvl4pPr>
            <a:lvl5pPr marL="2057400" indent="-228600">
              <a:defRPr kumimoji="1" sz="3200">
                <a:solidFill>
                  <a:schemeClr val="tx1"/>
                </a:solidFill>
                <a:latin typeface="Times New Roman" charset="0"/>
                <a:ea typeface="宋体" charset="0"/>
                <a:cs typeface="宋体" charset="0"/>
              </a:defRPr>
            </a:lvl5pPr>
            <a:lvl6pPr marL="2514600" indent="-228600" algn="ctr" fontAlgn="base">
              <a:spcBef>
                <a:spcPct val="0"/>
              </a:spcBef>
              <a:spcAft>
                <a:spcPct val="0"/>
              </a:spcAft>
              <a:defRPr kumimoji="1" sz="3200">
                <a:solidFill>
                  <a:schemeClr val="tx1"/>
                </a:solidFill>
                <a:latin typeface="Times New Roman" charset="0"/>
                <a:ea typeface="宋体" charset="0"/>
                <a:cs typeface="宋体" charset="0"/>
              </a:defRPr>
            </a:lvl6pPr>
            <a:lvl7pPr marL="2971800" indent="-228600" algn="ctr" fontAlgn="base">
              <a:spcBef>
                <a:spcPct val="0"/>
              </a:spcBef>
              <a:spcAft>
                <a:spcPct val="0"/>
              </a:spcAft>
              <a:defRPr kumimoji="1" sz="3200">
                <a:solidFill>
                  <a:schemeClr val="tx1"/>
                </a:solidFill>
                <a:latin typeface="Times New Roman" charset="0"/>
                <a:ea typeface="宋体" charset="0"/>
                <a:cs typeface="宋体" charset="0"/>
              </a:defRPr>
            </a:lvl7pPr>
            <a:lvl8pPr marL="3429000" indent="-228600" algn="ctr" fontAlgn="base">
              <a:spcBef>
                <a:spcPct val="0"/>
              </a:spcBef>
              <a:spcAft>
                <a:spcPct val="0"/>
              </a:spcAft>
              <a:defRPr kumimoji="1" sz="3200">
                <a:solidFill>
                  <a:schemeClr val="tx1"/>
                </a:solidFill>
                <a:latin typeface="Times New Roman" charset="0"/>
                <a:ea typeface="宋体" charset="0"/>
                <a:cs typeface="宋体" charset="0"/>
              </a:defRPr>
            </a:lvl8pPr>
            <a:lvl9pPr marL="3886200" indent="-228600" algn="ctr" fontAlgn="base">
              <a:spcBef>
                <a:spcPct val="0"/>
              </a:spcBef>
              <a:spcAft>
                <a:spcPct val="0"/>
              </a:spcAft>
              <a:defRPr kumimoji="1" sz="3200">
                <a:solidFill>
                  <a:schemeClr val="tx1"/>
                </a:solidFill>
                <a:latin typeface="Times New Roman" charset="0"/>
                <a:ea typeface="宋体" charset="0"/>
                <a:cs typeface="宋体" charset="0"/>
              </a:defRPr>
            </a:lvl9pPr>
          </a:lstStyle>
          <a:p>
            <a:fld id="{619BD366-D435-814F-9D43-D7468E854CA3}" type="slidenum">
              <a:rPr kumimoji="0" lang="en-US" altLang="zh-CN" sz="2000"/>
              <a:pPr/>
              <a:t>35</a:t>
            </a:fld>
            <a:endParaRPr kumimoji="0" lang="en-US" altLang="zh-CN" sz="2000"/>
          </a:p>
        </p:txBody>
      </p:sp>
      <p:sp>
        <p:nvSpPr>
          <p:cNvPr id="2" name="Rectangle 1"/>
          <p:cNvSpPr/>
          <p:nvPr/>
        </p:nvSpPr>
        <p:spPr>
          <a:xfrm>
            <a:off x="4211960" y="794570"/>
            <a:ext cx="1944216" cy="1692771"/>
          </a:xfrm>
          <a:prstGeom prst="rect">
            <a:avLst/>
          </a:prstGeom>
          <a:ln>
            <a:solidFill>
              <a:srgbClr val="000090"/>
            </a:solidFill>
          </a:ln>
        </p:spPr>
        <p:txBody>
          <a:bodyPr wrap="square">
            <a:spAutoFit/>
          </a:bodyPr>
          <a:lstStyle/>
          <a:p>
            <a:r>
              <a:rPr lang="en-US" altLang="zh-CN" sz="2000" dirty="0">
                <a:solidFill>
                  <a:srgbClr val="000090"/>
                </a:solidFill>
              </a:rPr>
              <a:t>PERSON.NAM</a:t>
            </a:r>
          </a:p>
          <a:p>
            <a:r>
              <a:rPr lang="en-US" altLang="zh-CN" sz="2000" dirty="0">
                <a:solidFill>
                  <a:srgbClr val="000090"/>
                </a:solidFill>
              </a:rPr>
              <a:t>----------</a:t>
            </a:r>
          </a:p>
          <a:p>
            <a:r>
              <a:rPr lang="en-US" altLang="zh-CN" sz="2000" dirty="0">
                <a:solidFill>
                  <a:srgbClr val="000090"/>
                </a:solidFill>
              </a:rPr>
              <a:t>Cook</a:t>
            </a:r>
          </a:p>
          <a:p>
            <a:r>
              <a:rPr lang="en-US" altLang="zh-CN" sz="2000" dirty="0">
                <a:solidFill>
                  <a:srgbClr val="000090"/>
                </a:solidFill>
              </a:rPr>
              <a:t>Mary</a:t>
            </a:r>
          </a:p>
          <a:p>
            <a:r>
              <a:rPr lang="en-US" altLang="zh-CN" sz="2000" dirty="0">
                <a:solidFill>
                  <a:srgbClr val="000090"/>
                </a:solidFill>
              </a:rPr>
              <a:t>John</a:t>
            </a:r>
            <a:endParaRPr lang="zh-CN" altLang="en-US" sz="2000" dirty="0">
              <a:solidFill>
                <a:srgbClr val="000090"/>
              </a:solidFill>
            </a:endParaRPr>
          </a:p>
        </p:txBody>
      </p:sp>
      <p:sp>
        <p:nvSpPr>
          <p:cNvPr id="3" name="Rectangle 2"/>
          <p:cNvSpPr/>
          <p:nvPr/>
        </p:nvSpPr>
        <p:spPr>
          <a:xfrm>
            <a:off x="6372200" y="794570"/>
            <a:ext cx="1224136" cy="1692771"/>
          </a:xfrm>
          <a:prstGeom prst="rect">
            <a:avLst/>
          </a:prstGeom>
          <a:ln>
            <a:solidFill>
              <a:srgbClr val="000090"/>
            </a:solidFill>
          </a:ln>
        </p:spPr>
        <p:txBody>
          <a:bodyPr wrap="square">
            <a:spAutoFit/>
          </a:bodyPr>
          <a:lstStyle/>
          <a:p>
            <a:r>
              <a:rPr lang="en-US" altLang="zh-CN" sz="2000" dirty="0">
                <a:solidFill>
                  <a:srgbClr val="000090"/>
                </a:solidFill>
              </a:rPr>
              <a:t>NAME</a:t>
            </a:r>
          </a:p>
          <a:p>
            <a:r>
              <a:rPr lang="en-US" altLang="zh-CN" sz="2000" dirty="0">
                <a:solidFill>
                  <a:srgbClr val="000090"/>
                </a:solidFill>
              </a:rPr>
              <a:t>----------</a:t>
            </a:r>
          </a:p>
          <a:p>
            <a:r>
              <a:rPr lang="en-US" altLang="zh-CN" sz="2000" dirty="0">
                <a:solidFill>
                  <a:srgbClr val="000090"/>
                </a:solidFill>
              </a:rPr>
              <a:t>Cook</a:t>
            </a:r>
          </a:p>
          <a:p>
            <a:r>
              <a:rPr lang="en-US" altLang="zh-CN" sz="2000" dirty="0">
                <a:solidFill>
                  <a:srgbClr val="000090"/>
                </a:solidFill>
              </a:rPr>
              <a:t>Mary</a:t>
            </a:r>
          </a:p>
          <a:p>
            <a:r>
              <a:rPr lang="en-US" altLang="zh-CN" sz="2000" dirty="0">
                <a:solidFill>
                  <a:srgbClr val="000090"/>
                </a:solidFill>
              </a:rPr>
              <a:t>John</a:t>
            </a:r>
            <a:endParaRPr lang="zh-CN" altLang="en-US" sz="2000" dirty="0">
              <a:solidFill>
                <a:srgbClr val="000090"/>
              </a:solidFill>
            </a:endParaRPr>
          </a:p>
        </p:txBody>
      </p:sp>
      <p:sp>
        <p:nvSpPr>
          <p:cNvPr id="8" name="Rectangle 7"/>
          <p:cNvSpPr/>
          <p:nvPr/>
        </p:nvSpPr>
        <p:spPr>
          <a:xfrm>
            <a:off x="4191896" y="2780928"/>
            <a:ext cx="1224136" cy="1692771"/>
          </a:xfrm>
          <a:prstGeom prst="rect">
            <a:avLst/>
          </a:prstGeom>
          <a:ln>
            <a:solidFill>
              <a:srgbClr val="000090"/>
            </a:solidFill>
          </a:ln>
        </p:spPr>
        <p:txBody>
          <a:bodyPr wrap="square">
            <a:spAutoFit/>
          </a:bodyPr>
          <a:lstStyle/>
          <a:p>
            <a:r>
              <a:rPr lang="en-US" altLang="zh-CN" sz="2000" dirty="0">
                <a:solidFill>
                  <a:srgbClr val="000090"/>
                </a:solidFill>
              </a:rPr>
              <a:t>NAME</a:t>
            </a:r>
          </a:p>
          <a:p>
            <a:r>
              <a:rPr lang="en-US" altLang="zh-CN" sz="2000" dirty="0">
                <a:solidFill>
                  <a:srgbClr val="000090"/>
                </a:solidFill>
              </a:rPr>
              <a:t>----------</a:t>
            </a:r>
          </a:p>
          <a:p>
            <a:r>
              <a:rPr lang="en-US" altLang="zh-CN" sz="2000" dirty="0">
                <a:solidFill>
                  <a:srgbClr val="000090"/>
                </a:solidFill>
              </a:rPr>
              <a:t>Cook</a:t>
            </a:r>
          </a:p>
          <a:p>
            <a:r>
              <a:rPr lang="en-US" altLang="zh-CN" sz="2000" dirty="0">
                <a:solidFill>
                  <a:srgbClr val="000090"/>
                </a:solidFill>
              </a:rPr>
              <a:t>Mary</a:t>
            </a:r>
          </a:p>
          <a:p>
            <a:r>
              <a:rPr lang="en-US" altLang="zh-CN" sz="2000" dirty="0">
                <a:solidFill>
                  <a:srgbClr val="000090"/>
                </a:solidFill>
              </a:rPr>
              <a:t>John</a:t>
            </a:r>
            <a:endParaRPr lang="zh-CN" altLang="en-US" sz="2000" dirty="0">
              <a:solidFill>
                <a:srgbClr val="000090"/>
              </a:solidFill>
            </a:endParaRPr>
          </a:p>
        </p:txBody>
      </p:sp>
      <p:sp>
        <p:nvSpPr>
          <p:cNvPr id="4" name="Rectangle 3"/>
          <p:cNvSpPr/>
          <p:nvPr/>
        </p:nvSpPr>
        <p:spPr>
          <a:xfrm>
            <a:off x="5580112" y="2744341"/>
            <a:ext cx="2016224" cy="1692771"/>
          </a:xfrm>
          <a:prstGeom prst="rect">
            <a:avLst/>
          </a:prstGeom>
          <a:ln>
            <a:solidFill>
              <a:srgbClr val="000090"/>
            </a:solidFill>
          </a:ln>
        </p:spPr>
        <p:txBody>
          <a:bodyPr wrap="square">
            <a:spAutoFit/>
          </a:bodyPr>
          <a:lstStyle/>
          <a:p>
            <a:r>
              <a:rPr lang="en-US" altLang="zh-CN" sz="2000" dirty="0" smtClean="0">
                <a:solidFill>
                  <a:srgbClr val="000090"/>
                </a:solidFill>
              </a:rPr>
              <a:t>NAME	</a:t>
            </a:r>
            <a:r>
              <a:rPr lang="en-US" altLang="zh-CN" sz="2000" dirty="0">
                <a:solidFill>
                  <a:srgbClr val="000090"/>
                </a:solidFill>
              </a:rPr>
              <a:t> </a:t>
            </a:r>
            <a:r>
              <a:rPr lang="en-US" altLang="zh-CN" sz="2000" dirty="0" smtClean="0">
                <a:solidFill>
                  <a:srgbClr val="000090"/>
                </a:solidFill>
              </a:rPr>
              <a:t> AGE</a:t>
            </a:r>
            <a:endParaRPr lang="en-US" altLang="zh-CN" sz="2000" dirty="0">
              <a:solidFill>
                <a:srgbClr val="000090"/>
              </a:solidFill>
            </a:endParaRPr>
          </a:p>
          <a:p>
            <a:r>
              <a:rPr lang="en-US" altLang="zh-CN" sz="2000" dirty="0">
                <a:solidFill>
                  <a:srgbClr val="000090"/>
                </a:solidFill>
              </a:rPr>
              <a:t>---------- ----------</a:t>
            </a:r>
          </a:p>
          <a:p>
            <a:r>
              <a:rPr lang="en-US" altLang="zh-CN" sz="2000" dirty="0">
                <a:solidFill>
                  <a:srgbClr val="000090"/>
                </a:solidFill>
              </a:rPr>
              <a:t>Cook</a:t>
            </a:r>
          </a:p>
          <a:p>
            <a:r>
              <a:rPr lang="de-DE" altLang="zh-CN" sz="2000" dirty="0">
                <a:solidFill>
                  <a:srgbClr val="000090"/>
                </a:solidFill>
              </a:rPr>
              <a:t>Mary	</a:t>
            </a:r>
            <a:r>
              <a:rPr lang="de-DE" altLang="zh-CN" sz="2000" dirty="0" smtClean="0">
                <a:solidFill>
                  <a:srgbClr val="000090"/>
                </a:solidFill>
              </a:rPr>
              <a:t>   </a:t>
            </a:r>
            <a:r>
              <a:rPr lang="de-DE" altLang="zh-CN" sz="2000" dirty="0">
                <a:solidFill>
                  <a:srgbClr val="000090"/>
                </a:solidFill>
              </a:rPr>
              <a:t>25</a:t>
            </a:r>
          </a:p>
          <a:p>
            <a:r>
              <a:rPr lang="de-DE" altLang="zh-CN" sz="2000" dirty="0">
                <a:solidFill>
                  <a:srgbClr val="000090"/>
                </a:solidFill>
              </a:rPr>
              <a:t>John</a:t>
            </a:r>
          </a:p>
        </p:txBody>
      </p:sp>
      <p:sp>
        <p:nvSpPr>
          <p:cNvPr id="5" name="Rectangle 4"/>
          <p:cNvSpPr/>
          <p:nvPr/>
        </p:nvSpPr>
        <p:spPr>
          <a:xfrm>
            <a:off x="4211960" y="4941168"/>
            <a:ext cx="2195736" cy="1631216"/>
          </a:xfrm>
          <a:prstGeom prst="rect">
            <a:avLst/>
          </a:prstGeom>
          <a:ln>
            <a:solidFill>
              <a:srgbClr val="000090"/>
            </a:solidFill>
          </a:ln>
        </p:spPr>
        <p:txBody>
          <a:bodyPr wrap="square">
            <a:spAutoFit/>
          </a:bodyPr>
          <a:lstStyle/>
          <a:p>
            <a:r>
              <a:rPr lang="en-US" altLang="zh-CN" sz="2000" dirty="0">
                <a:solidFill>
                  <a:srgbClr val="000090"/>
                </a:solidFill>
              </a:rPr>
              <a:t>NAME	</a:t>
            </a:r>
            <a:r>
              <a:rPr lang="en-US" altLang="zh-CN" sz="2000" dirty="0" smtClean="0">
                <a:solidFill>
                  <a:srgbClr val="000090"/>
                </a:solidFill>
              </a:rPr>
              <a:t>SALARY</a:t>
            </a:r>
            <a:endParaRPr lang="en-US" altLang="zh-CN" sz="2000" dirty="0">
              <a:solidFill>
                <a:srgbClr val="000090"/>
              </a:solidFill>
            </a:endParaRPr>
          </a:p>
          <a:p>
            <a:r>
              <a:rPr lang="en-US" altLang="zh-CN" sz="2000" dirty="0">
                <a:solidFill>
                  <a:srgbClr val="000090"/>
                </a:solidFill>
              </a:rPr>
              <a:t>---------- ----------</a:t>
            </a:r>
          </a:p>
          <a:p>
            <a:endParaRPr lang="en-US" altLang="zh-CN" sz="2000" dirty="0">
              <a:solidFill>
                <a:srgbClr val="000090"/>
              </a:solidFill>
            </a:endParaRPr>
          </a:p>
          <a:p>
            <a:endParaRPr lang="en-US" altLang="zh-CN" sz="2000" dirty="0">
              <a:solidFill>
                <a:srgbClr val="000090"/>
              </a:solidFill>
            </a:endParaRPr>
          </a:p>
          <a:p>
            <a:r>
              <a:rPr lang="de-DE" altLang="zh-CN" sz="2000" dirty="0">
                <a:solidFill>
                  <a:srgbClr val="000090"/>
                </a:solidFill>
              </a:rPr>
              <a:t>John	</a:t>
            </a:r>
            <a:r>
              <a:rPr lang="de-DE" altLang="zh-CN" sz="2000" dirty="0" smtClean="0">
                <a:solidFill>
                  <a:srgbClr val="000090"/>
                </a:solidFill>
              </a:rPr>
              <a:t>1500</a:t>
            </a:r>
            <a:endParaRPr lang="zh-CN" altLang="en-US" sz="2000" dirty="0">
              <a:solidFill>
                <a:srgbClr val="000090"/>
              </a:solidFill>
            </a:endParaRPr>
          </a:p>
        </p:txBody>
      </p:sp>
      <p:sp>
        <p:nvSpPr>
          <p:cNvPr id="6" name="Title 5"/>
          <p:cNvSpPr>
            <a:spLocks noGrp="1"/>
          </p:cNvSpPr>
          <p:nvPr>
            <p:ph type="title"/>
          </p:nvPr>
        </p:nvSpPr>
        <p:spPr/>
        <p:txBody>
          <a:bodyPr/>
          <a:lstStyle/>
          <a:p>
            <a:r>
              <a:rPr lang="en-US" altLang="zh-CN" dirty="0">
                <a:latin typeface="Calibri" charset="0"/>
              </a:rPr>
              <a:t>Query Example: </a:t>
            </a:r>
            <a:r>
              <a:rPr lang="en-US" altLang="zh-CN" dirty="0" err="1">
                <a:latin typeface="Calibri" charset="0"/>
              </a:rPr>
              <a:t>customer.sql</a:t>
            </a:r>
            <a:endParaRPr lang="en-US" dirty="0"/>
          </a:p>
        </p:txBody>
      </p:sp>
    </p:spTree>
    <p:extLst>
      <p:ext uri="{BB962C8B-B14F-4D97-AF65-F5344CB8AC3E}">
        <p14:creationId xmlns:p14="http://schemas.microsoft.com/office/powerpoint/2010/main" val="211714484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993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93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938">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938">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9938">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938">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938">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9938">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9938">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9938">
                                            <p:txEl>
                                              <p:pRg st="13" end="1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animBg="1"/>
      <p:bldP spid="4" grpId="0" animBg="1"/>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内容占位符 2"/>
          <p:cNvSpPr txBox="1">
            <a:spLocks/>
          </p:cNvSpPr>
          <p:nvPr/>
        </p:nvSpPr>
        <p:spPr bwMode="auto">
          <a:xfrm>
            <a:off x="35496" y="788988"/>
            <a:ext cx="5688632" cy="6069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cs typeface="宋体" charset="0"/>
              </a:defRPr>
            </a:lvl2pPr>
            <a:lvl3pPr marL="1143000" indent="-228600">
              <a:defRPr kumimoji="1" sz="3200">
                <a:solidFill>
                  <a:schemeClr val="tx1"/>
                </a:solidFill>
                <a:latin typeface="Times New Roman" charset="0"/>
                <a:ea typeface="宋体" charset="0"/>
                <a:cs typeface="宋体" charset="0"/>
              </a:defRPr>
            </a:lvl3pPr>
            <a:lvl4pPr marL="1600200" indent="-228600">
              <a:defRPr kumimoji="1" sz="3200">
                <a:solidFill>
                  <a:schemeClr val="tx1"/>
                </a:solidFill>
                <a:latin typeface="Times New Roman" charset="0"/>
                <a:ea typeface="宋体" charset="0"/>
                <a:cs typeface="宋体" charset="0"/>
              </a:defRPr>
            </a:lvl4pPr>
            <a:lvl5pPr marL="2057400" indent="-228600">
              <a:defRPr kumimoji="1" sz="3200">
                <a:solidFill>
                  <a:schemeClr val="tx1"/>
                </a:solidFill>
                <a:latin typeface="Times New Roman" charset="0"/>
                <a:ea typeface="宋体" charset="0"/>
                <a:cs typeface="宋体" charset="0"/>
              </a:defRPr>
            </a:lvl5pPr>
            <a:lvl6pPr marL="2514600" indent="-228600" algn="ctr" fontAlgn="base">
              <a:spcBef>
                <a:spcPct val="0"/>
              </a:spcBef>
              <a:spcAft>
                <a:spcPct val="0"/>
              </a:spcAft>
              <a:defRPr kumimoji="1" sz="3200">
                <a:solidFill>
                  <a:schemeClr val="tx1"/>
                </a:solidFill>
                <a:latin typeface="Times New Roman" charset="0"/>
                <a:ea typeface="宋体" charset="0"/>
                <a:cs typeface="宋体" charset="0"/>
              </a:defRPr>
            </a:lvl6pPr>
            <a:lvl7pPr marL="2971800" indent="-228600" algn="ctr" fontAlgn="base">
              <a:spcBef>
                <a:spcPct val="0"/>
              </a:spcBef>
              <a:spcAft>
                <a:spcPct val="0"/>
              </a:spcAft>
              <a:defRPr kumimoji="1" sz="3200">
                <a:solidFill>
                  <a:schemeClr val="tx1"/>
                </a:solidFill>
                <a:latin typeface="Times New Roman" charset="0"/>
                <a:ea typeface="宋体" charset="0"/>
                <a:cs typeface="宋体" charset="0"/>
              </a:defRPr>
            </a:lvl7pPr>
            <a:lvl8pPr marL="3429000" indent="-228600" algn="ctr" fontAlgn="base">
              <a:spcBef>
                <a:spcPct val="0"/>
              </a:spcBef>
              <a:spcAft>
                <a:spcPct val="0"/>
              </a:spcAft>
              <a:defRPr kumimoji="1" sz="3200">
                <a:solidFill>
                  <a:schemeClr val="tx1"/>
                </a:solidFill>
                <a:latin typeface="Times New Roman" charset="0"/>
                <a:ea typeface="宋体" charset="0"/>
                <a:cs typeface="宋体" charset="0"/>
              </a:defRPr>
            </a:lvl8pPr>
            <a:lvl9pPr marL="3886200" indent="-228600" algn="ctr" fontAlgn="base">
              <a:spcBef>
                <a:spcPct val="0"/>
              </a:spcBef>
              <a:spcAft>
                <a:spcPct val="0"/>
              </a:spcAft>
              <a:defRPr kumimoji="1" sz="3200">
                <a:solidFill>
                  <a:schemeClr val="tx1"/>
                </a:solidFill>
                <a:latin typeface="Times New Roman" charset="0"/>
                <a:ea typeface="宋体" charset="0"/>
                <a:cs typeface="宋体" charset="0"/>
              </a:defRPr>
            </a:lvl9pPr>
          </a:lstStyle>
          <a:p>
            <a:pPr algn="l" eaLnBrk="0" hangingPunct="0">
              <a:buClr>
                <a:schemeClr val="accent2"/>
              </a:buClr>
            </a:pPr>
            <a:r>
              <a:rPr lang="en-US" altLang="zh-CN" sz="2400" dirty="0">
                <a:solidFill>
                  <a:srgbClr val="000000"/>
                </a:solidFill>
                <a:cs typeface="Times New Roman" charset="0"/>
              </a:rPr>
              <a:t>-- list </a:t>
            </a:r>
            <a:r>
              <a:rPr lang="en-US" altLang="zh-CN" sz="2400" dirty="0" smtClean="0">
                <a:solidFill>
                  <a:srgbClr val="000000"/>
                </a:solidFill>
                <a:cs typeface="Times New Roman" charset="0"/>
              </a:rPr>
              <a:t>direct instance of object classes              </a:t>
            </a:r>
            <a:endParaRPr lang="en-US" altLang="zh-CN" sz="2400" dirty="0">
              <a:solidFill>
                <a:srgbClr val="000000"/>
              </a:solidFill>
              <a:cs typeface="Times New Roman" charset="0"/>
            </a:endParaRPr>
          </a:p>
          <a:p>
            <a:pPr algn="l" eaLnBrk="0" hangingPunct="0"/>
            <a:r>
              <a:rPr kumimoji="0" lang="en-US" altLang="zh-CN" sz="2200" dirty="0">
                <a:solidFill>
                  <a:srgbClr val="800000"/>
                </a:solidFill>
                <a:latin typeface="Arial" charset="0"/>
                <a:cs typeface="Arial" charset="0"/>
              </a:rPr>
              <a:t>select value(p) from person p</a:t>
            </a:r>
          </a:p>
          <a:p>
            <a:pPr algn="l" eaLnBrk="0" hangingPunct="0"/>
            <a:r>
              <a:rPr kumimoji="0" lang="en-US" altLang="zh-CN" sz="2200" dirty="0">
                <a:solidFill>
                  <a:srgbClr val="800000"/>
                </a:solidFill>
                <a:latin typeface="Arial" charset="0"/>
                <a:cs typeface="Arial" charset="0"/>
              </a:rPr>
              <a:t>where value(p) IS OF (only </a:t>
            </a:r>
            <a:r>
              <a:rPr kumimoji="0" lang="en-US" altLang="zh-CN" sz="2200" dirty="0" err="1">
                <a:solidFill>
                  <a:srgbClr val="800000"/>
                </a:solidFill>
                <a:latin typeface="Arial" charset="0"/>
                <a:cs typeface="Arial" charset="0"/>
              </a:rPr>
              <a:t>person_t</a:t>
            </a:r>
            <a:r>
              <a:rPr kumimoji="0" lang="en-US" altLang="zh-CN" sz="2200" dirty="0">
                <a:solidFill>
                  <a:srgbClr val="800000"/>
                </a:solidFill>
                <a:latin typeface="Arial" charset="0"/>
                <a:cs typeface="Arial" charset="0"/>
              </a:rPr>
              <a:t>)</a:t>
            </a:r>
            <a:r>
              <a:rPr kumimoji="0" lang="en-US" altLang="zh-CN" sz="2200" dirty="0" smtClean="0">
                <a:solidFill>
                  <a:srgbClr val="800000"/>
                </a:solidFill>
                <a:latin typeface="Arial" charset="0"/>
                <a:cs typeface="Arial" charset="0"/>
              </a:rPr>
              <a:t>;</a:t>
            </a:r>
          </a:p>
          <a:p>
            <a:pPr eaLnBrk="0" hangingPunct="0"/>
            <a:r>
              <a:rPr kumimoji="0" lang="en-US" altLang="zh-CN" sz="2200" dirty="0">
                <a:solidFill>
                  <a:srgbClr val="800000"/>
                </a:solidFill>
                <a:latin typeface="Arial" charset="0"/>
                <a:cs typeface="Arial" charset="0"/>
              </a:rPr>
              <a:t>select value(p) from person p</a:t>
            </a:r>
          </a:p>
          <a:p>
            <a:pPr eaLnBrk="0" hangingPunct="0"/>
            <a:r>
              <a:rPr kumimoji="0" lang="en-US" altLang="zh-CN" sz="2200" dirty="0">
                <a:solidFill>
                  <a:srgbClr val="800000"/>
                </a:solidFill>
                <a:latin typeface="Arial" charset="0"/>
                <a:cs typeface="Arial" charset="0"/>
              </a:rPr>
              <a:t>where value(p) IS OF </a:t>
            </a:r>
            <a:r>
              <a:rPr kumimoji="0" lang="en-US" altLang="zh-CN" sz="2200" dirty="0" smtClean="0">
                <a:solidFill>
                  <a:srgbClr val="800000"/>
                </a:solidFill>
                <a:latin typeface="Arial" charset="0"/>
                <a:cs typeface="Arial" charset="0"/>
              </a:rPr>
              <a:t>(</a:t>
            </a:r>
            <a:r>
              <a:rPr kumimoji="0" lang="en-US" altLang="zh-CN" sz="2200" dirty="0" err="1" smtClean="0">
                <a:solidFill>
                  <a:srgbClr val="800000"/>
                </a:solidFill>
                <a:latin typeface="Arial" charset="0"/>
                <a:cs typeface="Arial" charset="0"/>
              </a:rPr>
              <a:t>person_t</a:t>
            </a:r>
            <a:r>
              <a:rPr kumimoji="0" lang="en-US" altLang="zh-CN" sz="2200" dirty="0">
                <a:solidFill>
                  <a:srgbClr val="800000"/>
                </a:solidFill>
                <a:latin typeface="Arial" charset="0"/>
                <a:cs typeface="Arial" charset="0"/>
              </a:rPr>
              <a:t>)</a:t>
            </a:r>
            <a:r>
              <a:rPr kumimoji="0" lang="en-US" altLang="zh-CN" sz="2200" dirty="0" smtClean="0">
                <a:solidFill>
                  <a:srgbClr val="800000"/>
                </a:solidFill>
                <a:latin typeface="Arial" charset="0"/>
                <a:cs typeface="Arial" charset="0"/>
              </a:rPr>
              <a:t>;</a:t>
            </a:r>
            <a:endParaRPr kumimoji="0" lang="en-US" altLang="zh-CN" sz="2200" dirty="0">
              <a:solidFill>
                <a:srgbClr val="800000"/>
              </a:solidFill>
              <a:latin typeface="Arial" charset="0"/>
              <a:cs typeface="Arial" charset="0"/>
            </a:endParaRPr>
          </a:p>
          <a:p>
            <a:pPr algn="l" eaLnBrk="0" hangingPunct="0"/>
            <a:r>
              <a:rPr kumimoji="0" lang="en-US" altLang="zh-CN" sz="2200" dirty="0">
                <a:solidFill>
                  <a:srgbClr val="800000"/>
                </a:solidFill>
                <a:latin typeface="Arial" charset="0"/>
                <a:cs typeface="Arial" charset="0"/>
              </a:rPr>
              <a:t>select value(p) from student p</a:t>
            </a:r>
          </a:p>
          <a:p>
            <a:pPr algn="l" eaLnBrk="0" hangingPunct="0"/>
            <a:r>
              <a:rPr kumimoji="0" lang="en-US" altLang="zh-CN" sz="2200" dirty="0">
                <a:solidFill>
                  <a:srgbClr val="800000"/>
                </a:solidFill>
                <a:latin typeface="Arial" charset="0"/>
                <a:cs typeface="Arial" charset="0"/>
              </a:rPr>
              <a:t>where value(p) IS OF (only </a:t>
            </a:r>
            <a:r>
              <a:rPr kumimoji="0" lang="en-US" altLang="zh-CN" sz="2200" dirty="0" err="1">
                <a:solidFill>
                  <a:srgbClr val="800000"/>
                </a:solidFill>
                <a:latin typeface="Arial" charset="0"/>
                <a:cs typeface="Arial" charset="0"/>
              </a:rPr>
              <a:t>student_t</a:t>
            </a:r>
            <a:r>
              <a:rPr kumimoji="0" lang="en-US" altLang="zh-CN" sz="2200" dirty="0">
                <a:solidFill>
                  <a:srgbClr val="800000"/>
                </a:solidFill>
                <a:latin typeface="Arial" charset="0"/>
                <a:cs typeface="Arial" charset="0"/>
              </a:rPr>
              <a:t>);</a:t>
            </a:r>
          </a:p>
          <a:p>
            <a:pPr algn="l" eaLnBrk="0" hangingPunct="0"/>
            <a:r>
              <a:rPr kumimoji="0" lang="en-US" altLang="zh-CN" sz="2200" dirty="0" smtClean="0">
                <a:solidFill>
                  <a:srgbClr val="800000"/>
                </a:solidFill>
                <a:latin typeface="Arial" charset="0"/>
                <a:cs typeface="Arial" charset="0"/>
              </a:rPr>
              <a:t>select </a:t>
            </a:r>
            <a:r>
              <a:rPr kumimoji="0" lang="en-US" altLang="zh-CN" sz="2200" dirty="0">
                <a:solidFill>
                  <a:srgbClr val="800000"/>
                </a:solidFill>
                <a:latin typeface="Arial" charset="0"/>
                <a:cs typeface="Arial" charset="0"/>
              </a:rPr>
              <a:t>value(p) from employee p</a:t>
            </a:r>
          </a:p>
          <a:p>
            <a:pPr algn="l" eaLnBrk="0" hangingPunct="0"/>
            <a:r>
              <a:rPr kumimoji="0" lang="en-US" altLang="zh-CN" sz="2200" dirty="0">
                <a:solidFill>
                  <a:srgbClr val="800000"/>
                </a:solidFill>
                <a:latin typeface="Arial" charset="0"/>
                <a:cs typeface="Arial" charset="0"/>
              </a:rPr>
              <a:t>where value(p) IS OF (only </a:t>
            </a:r>
            <a:r>
              <a:rPr kumimoji="0" lang="en-US" altLang="zh-CN" sz="2200" dirty="0" err="1">
                <a:solidFill>
                  <a:srgbClr val="800000"/>
                </a:solidFill>
                <a:latin typeface="Arial" charset="0"/>
                <a:cs typeface="Arial" charset="0"/>
              </a:rPr>
              <a:t>employee_t</a:t>
            </a:r>
            <a:r>
              <a:rPr kumimoji="0" lang="en-US" altLang="zh-CN" sz="2200" dirty="0">
                <a:solidFill>
                  <a:srgbClr val="800000"/>
                </a:solidFill>
                <a:latin typeface="Arial" charset="0"/>
                <a:cs typeface="Arial" charset="0"/>
              </a:rPr>
              <a:t>);</a:t>
            </a:r>
          </a:p>
          <a:p>
            <a:pPr algn="l" eaLnBrk="0" hangingPunct="0"/>
            <a:r>
              <a:rPr kumimoji="0" lang="en-US" altLang="zh-CN" sz="2200" dirty="0">
                <a:latin typeface="Arial" charset="0"/>
                <a:cs typeface="Arial" charset="0"/>
              </a:rPr>
              <a:t>-- List customers of each subtype                                               </a:t>
            </a:r>
          </a:p>
          <a:p>
            <a:pPr algn="l" eaLnBrk="0" hangingPunct="0"/>
            <a:r>
              <a:rPr kumimoji="0" lang="en-US" altLang="zh-CN" sz="2200" dirty="0">
                <a:solidFill>
                  <a:srgbClr val="800000"/>
                </a:solidFill>
                <a:latin typeface="Arial" charset="0"/>
                <a:cs typeface="Arial" charset="0"/>
              </a:rPr>
              <a:t>select </a:t>
            </a:r>
            <a:r>
              <a:rPr kumimoji="0" lang="en-US" altLang="zh-CN" sz="2200" dirty="0" err="1">
                <a:solidFill>
                  <a:srgbClr val="800000"/>
                </a:solidFill>
                <a:latin typeface="Arial" charset="0"/>
                <a:cs typeface="Arial" charset="0"/>
              </a:rPr>
              <a:t>deref</a:t>
            </a:r>
            <a:r>
              <a:rPr kumimoji="0" lang="en-US" altLang="zh-CN" sz="2200" dirty="0">
                <a:solidFill>
                  <a:srgbClr val="800000"/>
                </a:solidFill>
                <a:latin typeface="Arial" charset="0"/>
                <a:cs typeface="Arial" charset="0"/>
              </a:rPr>
              <a:t>(</a:t>
            </a:r>
            <a:r>
              <a:rPr kumimoji="0" lang="en-US" altLang="zh-CN" sz="2200" dirty="0" err="1">
                <a:solidFill>
                  <a:srgbClr val="800000"/>
                </a:solidFill>
                <a:latin typeface="Arial" charset="0"/>
                <a:cs typeface="Arial" charset="0"/>
              </a:rPr>
              <a:t>c.person</a:t>
            </a:r>
            <a:r>
              <a:rPr kumimoji="0" lang="en-US" altLang="zh-CN" sz="2200" dirty="0">
                <a:solidFill>
                  <a:srgbClr val="800000"/>
                </a:solidFill>
                <a:latin typeface="Arial" charset="0"/>
                <a:cs typeface="Arial" charset="0"/>
              </a:rPr>
              <a:t>) from customer c</a:t>
            </a:r>
          </a:p>
          <a:p>
            <a:pPr algn="l" eaLnBrk="0" hangingPunct="0"/>
            <a:r>
              <a:rPr kumimoji="0" lang="en-US" altLang="zh-CN" sz="2200" dirty="0">
                <a:solidFill>
                  <a:srgbClr val="800000"/>
                </a:solidFill>
                <a:latin typeface="Arial" charset="0"/>
                <a:cs typeface="Arial" charset="0"/>
              </a:rPr>
              <a:t>where </a:t>
            </a:r>
            <a:r>
              <a:rPr kumimoji="0" lang="en-US" altLang="zh-CN" sz="2200" dirty="0" err="1">
                <a:solidFill>
                  <a:srgbClr val="800000"/>
                </a:solidFill>
                <a:latin typeface="Arial" charset="0"/>
                <a:cs typeface="Arial" charset="0"/>
              </a:rPr>
              <a:t>deref</a:t>
            </a:r>
            <a:r>
              <a:rPr kumimoji="0" lang="en-US" altLang="zh-CN" sz="2200" dirty="0">
                <a:solidFill>
                  <a:srgbClr val="800000"/>
                </a:solidFill>
                <a:latin typeface="Arial" charset="0"/>
                <a:cs typeface="Arial" charset="0"/>
              </a:rPr>
              <a:t>(</a:t>
            </a:r>
            <a:r>
              <a:rPr kumimoji="0" lang="en-US" altLang="zh-CN" sz="2200" dirty="0" err="1">
                <a:solidFill>
                  <a:srgbClr val="800000"/>
                </a:solidFill>
                <a:latin typeface="Arial" charset="0"/>
                <a:cs typeface="Arial" charset="0"/>
              </a:rPr>
              <a:t>c.person</a:t>
            </a:r>
            <a:r>
              <a:rPr kumimoji="0" lang="en-US" altLang="zh-CN" sz="2200" dirty="0">
                <a:solidFill>
                  <a:srgbClr val="800000"/>
                </a:solidFill>
                <a:latin typeface="Arial" charset="0"/>
                <a:cs typeface="Arial" charset="0"/>
              </a:rPr>
              <a:t>) is of (</a:t>
            </a:r>
            <a:r>
              <a:rPr kumimoji="0" lang="en-US" altLang="zh-CN" sz="2200" dirty="0" err="1">
                <a:solidFill>
                  <a:srgbClr val="800000"/>
                </a:solidFill>
                <a:latin typeface="Arial" charset="0"/>
                <a:cs typeface="Arial" charset="0"/>
              </a:rPr>
              <a:t>person_t</a:t>
            </a:r>
            <a:r>
              <a:rPr kumimoji="0" lang="en-US" altLang="zh-CN" sz="2200" dirty="0">
                <a:solidFill>
                  <a:srgbClr val="800000"/>
                </a:solidFill>
                <a:latin typeface="Arial" charset="0"/>
                <a:cs typeface="Arial" charset="0"/>
              </a:rPr>
              <a:t>);</a:t>
            </a:r>
          </a:p>
          <a:p>
            <a:pPr algn="l" eaLnBrk="0" hangingPunct="0"/>
            <a:r>
              <a:rPr kumimoji="0" lang="en-US" altLang="zh-CN" sz="2200" dirty="0">
                <a:solidFill>
                  <a:srgbClr val="800000"/>
                </a:solidFill>
                <a:latin typeface="Arial" charset="0"/>
                <a:cs typeface="Arial" charset="0"/>
              </a:rPr>
              <a:t>select </a:t>
            </a:r>
            <a:r>
              <a:rPr kumimoji="0" lang="en-US" altLang="zh-CN" sz="2200" dirty="0" err="1">
                <a:solidFill>
                  <a:srgbClr val="800000"/>
                </a:solidFill>
                <a:latin typeface="Arial" charset="0"/>
                <a:cs typeface="Arial" charset="0"/>
              </a:rPr>
              <a:t>deref</a:t>
            </a:r>
            <a:r>
              <a:rPr kumimoji="0" lang="en-US" altLang="zh-CN" sz="2200" dirty="0">
                <a:solidFill>
                  <a:srgbClr val="800000"/>
                </a:solidFill>
                <a:latin typeface="Arial" charset="0"/>
                <a:cs typeface="Arial" charset="0"/>
              </a:rPr>
              <a:t>(</a:t>
            </a:r>
            <a:r>
              <a:rPr kumimoji="0" lang="en-US" altLang="zh-CN" sz="2200" dirty="0" err="1">
                <a:solidFill>
                  <a:srgbClr val="800000"/>
                </a:solidFill>
                <a:latin typeface="Arial" charset="0"/>
                <a:cs typeface="Arial" charset="0"/>
              </a:rPr>
              <a:t>c.person</a:t>
            </a:r>
            <a:r>
              <a:rPr kumimoji="0" lang="en-US" altLang="zh-CN" sz="2200" dirty="0">
                <a:solidFill>
                  <a:srgbClr val="800000"/>
                </a:solidFill>
                <a:latin typeface="Arial" charset="0"/>
                <a:cs typeface="Arial" charset="0"/>
              </a:rPr>
              <a:t>) from customer c</a:t>
            </a:r>
          </a:p>
          <a:p>
            <a:pPr algn="l" eaLnBrk="0" hangingPunct="0"/>
            <a:r>
              <a:rPr kumimoji="0" lang="en-US" altLang="zh-CN" sz="2200" dirty="0">
                <a:solidFill>
                  <a:srgbClr val="800000"/>
                </a:solidFill>
                <a:latin typeface="Arial" charset="0"/>
                <a:cs typeface="Arial" charset="0"/>
              </a:rPr>
              <a:t>where </a:t>
            </a:r>
            <a:r>
              <a:rPr kumimoji="0" lang="en-US" altLang="zh-CN" sz="2200" dirty="0" err="1">
                <a:solidFill>
                  <a:srgbClr val="800000"/>
                </a:solidFill>
                <a:latin typeface="Arial" charset="0"/>
                <a:cs typeface="Arial" charset="0"/>
              </a:rPr>
              <a:t>deref</a:t>
            </a:r>
            <a:r>
              <a:rPr kumimoji="0" lang="en-US" altLang="zh-CN" sz="2200" dirty="0">
                <a:solidFill>
                  <a:srgbClr val="800000"/>
                </a:solidFill>
                <a:latin typeface="Arial" charset="0"/>
                <a:cs typeface="Arial" charset="0"/>
              </a:rPr>
              <a:t>(</a:t>
            </a:r>
            <a:r>
              <a:rPr kumimoji="0" lang="en-US" altLang="zh-CN" sz="2200" dirty="0" err="1">
                <a:solidFill>
                  <a:srgbClr val="800000"/>
                </a:solidFill>
                <a:latin typeface="Arial" charset="0"/>
                <a:cs typeface="Arial" charset="0"/>
              </a:rPr>
              <a:t>c.person</a:t>
            </a:r>
            <a:r>
              <a:rPr kumimoji="0" lang="en-US" altLang="zh-CN" sz="2200" dirty="0">
                <a:solidFill>
                  <a:srgbClr val="800000"/>
                </a:solidFill>
                <a:latin typeface="Arial" charset="0"/>
                <a:cs typeface="Arial" charset="0"/>
              </a:rPr>
              <a:t>) is of (only </a:t>
            </a:r>
            <a:r>
              <a:rPr kumimoji="0" lang="en-US" altLang="zh-CN" sz="2200" dirty="0" err="1">
                <a:solidFill>
                  <a:srgbClr val="800000"/>
                </a:solidFill>
                <a:latin typeface="Arial" charset="0"/>
                <a:cs typeface="Arial" charset="0"/>
              </a:rPr>
              <a:t>person_t</a:t>
            </a:r>
            <a:r>
              <a:rPr kumimoji="0" lang="en-US" altLang="zh-CN" sz="2200" dirty="0">
                <a:solidFill>
                  <a:srgbClr val="800000"/>
                </a:solidFill>
                <a:latin typeface="Arial" charset="0"/>
                <a:cs typeface="Arial" charset="0"/>
              </a:rPr>
              <a:t>);</a:t>
            </a:r>
          </a:p>
          <a:p>
            <a:pPr algn="l" eaLnBrk="0" hangingPunct="0"/>
            <a:r>
              <a:rPr kumimoji="0" lang="en-US" altLang="zh-CN" sz="2200" dirty="0">
                <a:solidFill>
                  <a:srgbClr val="800000"/>
                </a:solidFill>
                <a:latin typeface="Arial" charset="0"/>
                <a:cs typeface="Arial" charset="0"/>
              </a:rPr>
              <a:t>select </a:t>
            </a:r>
            <a:r>
              <a:rPr kumimoji="0" lang="en-US" altLang="zh-CN" sz="2200" dirty="0" err="1">
                <a:solidFill>
                  <a:srgbClr val="800000"/>
                </a:solidFill>
                <a:latin typeface="Arial" charset="0"/>
                <a:cs typeface="Arial" charset="0"/>
              </a:rPr>
              <a:t>deref</a:t>
            </a:r>
            <a:r>
              <a:rPr kumimoji="0" lang="en-US" altLang="zh-CN" sz="2200" dirty="0">
                <a:solidFill>
                  <a:srgbClr val="800000"/>
                </a:solidFill>
                <a:latin typeface="Arial" charset="0"/>
                <a:cs typeface="Arial" charset="0"/>
              </a:rPr>
              <a:t>(</a:t>
            </a:r>
            <a:r>
              <a:rPr kumimoji="0" lang="en-US" altLang="zh-CN" sz="2200" dirty="0" err="1">
                <a:solidFill>
                  <a:srgbClr val="800000"/>
                </a:solidFill>
                <a:latin typeface="Arial" charset="0"/>
                <a:cs typeface="Arial" charset="0"/>
              </a:rPr>
              <a:t>c.person</a:t>
            </a:r>
            <a:r>
              <a:rPr kumimoji="0" lang="en-US" altLang="zh-CN" sz="2200" dirty="0">
                <a:solidFill>
                  <a:srgbClr val="800000"/>
                </a:solidFill>
                <a:latin typeface="Arial" charset="0"/>
                <a:cs typeface="Arial" charset="0"/>
              </a:rPr>
              <a:t>) from customer c</a:t>
            </a:r>
          </a:p>
          <a:p>
            <a:pPr algn="l" eaLnBrk="0" hangingPunct="0"/>
            <a:r>
              <a:rPr kumimoji="0" lang="en-US" altLang="zh-CN" sz="2200" dirty="0">
                <a:solidFill>
                  <a:srgbClr val="800000"/>
                </a:solidFill>
                <a:latin typeface="Arial" charset="0"/>
                <a:cs typeface="Arial" charset="0"/>
              </a:rPr>
              <a:t>where </a:t>
            </a:r>
            <a:r>
              <a:rPr kumimoji="0" lang="en-US" altLang="zh-CN" sz="2200" dirty="0" err="1">
                <a:solidFill>
                  <a:srgbClr val="800000"/>
                </a:solidFill>
                <a:latin typeface="Arial" charset="0"/>
                <a:cs typeface="Arial" charset="0"/>
              </a:rPr>
              <a:t>deref</a:t>
            </a:r>
            <a:r>
              <a:rPr kumimoji="0" lang="en-US" altLang="zh-CN" sz="2200" dirty="0">
                <a:solidFill>
                  <a:srgbClr val="800000"/>
                </a:solidFill>
                <a:latin typeface="Arial" charset="0"/>
                <a:cs typeface="Arial" charset="0"/>
              </a:rPr>
              <a:t>(</a:t>
            </a:r>
            <a:r>
              <a:rPr kumimoji="0" lang="en-US" altLang="zh-CN" sz="2200" dirty="0" err="1">
                <a:solidFill>
                  <a:srgbClr val="800000"/>
                </a:solidFill>
                <a:latin typeface="Arial" charset="0"/>
                <a:cs typeface="Arial" charset="0"/>
              </a:rPr>
              <a:t>c.person</a:t>
            </a:r>
            <a:r>
              <a:rPr kumimoji="0" lang="en-US" altLang="zh-CN" sz="2200" dirty="0">
                <a:solidFill>
                  <a:srgbClr val="800000"/>
                </a:solidFill>
                <a:latin typeface="Arial" charset="0"/>
                <a:cs typeface="Arial" charset="0"/>
              </a:rPr>
              <a:t>) is of (only </a:t>
            </a:r>
            <a:r>
              <a:rPr kumimoji="0" lang="en-US" altLang="zh-CN" sz="2200" dirty="0" err="1">
                <a:solidFill>
                  <a:srgbClr val="800000"/>
                </a:solidFill>
                <a:latin typeface="Arial" charset="0"/>
                <a:cs typeface="Arial" charset="0"/>
              </a:rPr>
              <a:t>student_t</a:t>
            </a:r>
            <a:r>
              <a:rPr kumimoji="0" lang="en-US" altLang="zh-CN" sz="2200" dirty="0">
                <a:solidFill>
                  <a:srgbClr val="800000"/>
                </a:solidFill>
                <a:latin typeface="Arial" charset="0"/>
                <a:cs typeface="Arial" charset="0"/>
              </a:rPr>
              <a:t>);</a:t>
            </a:r>
            <a:endParaRPr kumimoji="0" lang="en-US" altLang="zh-CN" sz="2400" dirty="0">
              <a:solidFill>
                <a:srgbClr val="800000"/>
              </a:solidFill>
              <a:latin typeface="Arial" charset="0"/>
              <a:cs typeface="Arial" charset="0"/>
            </a:endParaRPr>
          </a:p>
          <a:p>
            <a:pPr algn="l" eaLnBrk="0" hangingPunct="0"/>
            <a:endParaRPr kumimoji="0" lang="en-US" altLang="zh-CN" sz="2200" dirty="0">
              <a:solidFill>
                <a:srgbClr val="CC1921"/>
              </a:solidFill>
              <a:latin typeface="Arial" charset="0"/>
              <a:cs typeface="Arial" charset="0"/>
            </a:endParaRPr>
          </a:p>
          <a:p>
            <a:pPr eaLnBrk="0" hangingPunct="0"/>
            <a:endParaRPr kumimoji="0" lang="en-US" altLang="zh-CN" sz="2400" dirty="0">
              <a:latin typeface="Arial" charset="0"/>
              <a:cs typeface="Arial" charset="0"/>
            </a:endParaRPr>
          </a:p>
        </p:txBody>
      </p:sp>
      <p:sp>
        <p:nvSpPr>
          <p:cNvPr id="39940" name="幻灯片编号占位符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cs typeface="宋体" charset="0"/>
              </a:defRPr>
            </a:lvl2pPr>
            <a:lvl3pPr marL="1143000" indent="-228600">
              <a:defRPr kumimoji="1" sz="3200">
                <a:solidFill>
                  <a:schemeClr val="tx1"/>
                </a:solidFill>
                <a:latin typeface="Times New Roman" charset="0"/>
                <a:ea typeface="宋体" charset="0"/>
                <a:cs typeface="宋体" charset="0"/>
              </a:defRPr>
            </a:lvl3pPr>
            <a:lvl4pPr marL="1600200" indent="-228600">
              <a:defRPr kumimoji="1" sz="3200">
                <a:solidFill>
                  <a:schemeClr val="tx1"/>
                </a:solidFill>
                <a:latin typeface="Times New Roman" charset="0"/>
                <a:ea typeface="宋体" charset="0"/>
                <a:cs typeface="宋体" charset="0"/>
              </a:defRPr>
            </a:lvl4pPr>
            <a:lvl5pPr marL="2057400" indent="-228600">
              <a:defRPr kumimoji="1" sz="3200">
                <a:solidFill>
                  <a:schemeClr val="tx1"/>
                </a:solidFill>
                <a:latin typeface="Times New Roman" charset="0"/>
                <a:ea typeface="宋体" charset="0"/>
                <a:cs typeface="宋体" charset="0"/>
              </a:defRPr>
            </a:lvl5pPr>
            <a:lvl6pPr marL="2514600" indent="-228600" algn="ctr" fontAlgn="base">
              <a:spcBef>
                <a:spcPct val="0"/>
              </a:spcBef>
              <a:spcAft>
                <a:spcPct val="0"/>
              </a:spcAft>
              <a:defRPr kumimoji="1" sz="3200">
                <a:solidFill>
                  <a:schemeClr val="tx1"/>
                </a:solidFill>
                <a:latin typeface="Times New Roman" charset="0"/>
                <a:ea typeface="宋体" charset="0"/>
                <a:cs typeface="宋体" charset="0"/>
              </a:defRPr>
            </a:lvl6pPr>
            <a:lvl7pPr marL="2971800" indent="-228600" algn="ctr" fontAlgn="base">
              <a:spcBef>
                <a:spcPct val="0"/>
              </a:spcBef>
              <a:spcAft>
                <a:spcPct val="0"/>
              </a:spcAft>
              <a:defRPr kumimoji="1" sz="3200">
                <a:solidFill>
                  <a:schemeClr val="tx1"/>
                </a:solidFill>
                <a:latin typeface="Times New Roman" charset="0"/>
                <a:ea typeface="宋体" charset="0"/>
                <a:cs typeface="宋体" charset="0"/>
              </a:defRPr>
            </a:lvl7pPr>
            <a:lvl8pPr marL="3429000" indent="-228600" algn="ctr" fontAlgn="base">
              <a:spcBef>
                <a:spcPct val="0"/>
              </a:spcBef>
              <a:spcAft>
                <a:spcPct val="0"/>
              </a:spcAft>
              <a:defRPr kumimoji="1" sz="3200">
                <a:solidFill>
                  <a:schemeClr val="tx1"/>
                </a:solidFill>
                <a:latin typeface="Times New Roman" charset="0"/>
                <a:ea typeface="宋体" charset="0"/>
                <a:cs typeface="宋体" charset="0"/>
              </a:defRPr>
            </a:lvl8pPr>
            <a:lvl9pPr marL="3886200" indent="-228600" algn="ctr" fontAlgn="base">
              <a:spcBef>
                <a:spcPct val="0"/>
              </a:spcBef>
              <a:spcAft>
                <a:spcPct val="0"/>
              </a:spcAft>
              <a:defRPr kumimoji="1" sz="3200">
                <a:solidFill>
                  <a:schemeClr val="tx1"/>
                </a:solidFill>
                <a:latin typeface="Times New Roman" charset="0"/>
                <a:ea typeface="宋体" charset="0"/>
                <a:cs typeface="宋体" charset="0"/>
              </a:defRPr>
            </a:lvl9pPr>
          </a:lstStyle>
          <a:p>
            <a:fld id="{619BD366-D435-814F-9D43-D7468E854CA3}" type="slidenum">
              <a:rPr kumimoji="0" lang="en-US" altLang="zh-CN" sz="2000"/>
              <a:pPr/>
              <a:t>36</a:t>
            </a:fld>
            <a:endParaRPr kumimoji="0" lang="en-US" altLang="zh-CN" sz="2000"/>
          </a:p>
        </p:txBody>
      </p:sp>
      <p:sp>
        <p:nvSpPr>
          <p:cNvPr id="3" name="Rectangle 2"/>
          <p:cNvSpPr/>
          <p:nvPr/>
        </p:nvSpPr>
        <p:spPr>
          <a:xfrm>
            <a:off x="4788024" y="829161"/>
            <a:ext cx="2448272" cy="1015663"/>
          </a:xfrm>
          <a:prstGeom prst="rect">
            <a:avLst/>
          </a:prstGeom>
          <a:solidFill>
            <a:schemeClr val="accent3"/>
          </a:solidFill>
          <a:ln>
            <a:solidFill>
              <a:srgbClr val="000090"/>
            </a:solidFill>
          </a:ln>
        </p:spPr>
        <p:txBody>
          <a:bodyPr wrap="square">
            <a:spAutoFit/>
          </a:bodyPr>
          <a:lstStyle/>
          <a:p>
            <a:r>
              <a:rPr lang="en-US" altLang="zh-CN" sz="2000" dirty="0">
                <a:solidFill>
                  <a:srgbClr val="000090"/>
                </a:solidFill>
              </a:rPr>
              <a:t>VALUE(P)(NAME)</a:t>
            </a:r>
          </a:p>
          <a:p>
            <a:r>
              <a:rPr lang="en-US" altLang="zh-CN" sz="2000" dirty="0">
                <a:solidFill>
                  <a:srgbClr val="000090"/>
                </a:solidFill>
              </a:rPr>
              <a:t>---------------------</a:t>
            </a:r>
            <a:r>
              <a:rPr lang="en-US" altLang="zh-CN" sz="2000" dirty="0" smtClean="0">
                <a:solidFill>
                  <a:srgbClr val="000090"/>
                </a:solidFill>
              </a:rPr>
              <a:t>--</a:t>
            </a:r>
            <a:r>
              <a:rPr lang="en-US" altLang="zh-CN" sz="2000" dirty="0">
                <a:solidFill>
                  <a:srgbClr val="000090"/>
                </a:solidFill>
              </a:rPr>
              <a:t>-</a:t>
            </a:r>
            <a:r>
              <a:rPr lang="en-US" altLang="zh-CN" sz="2000" dirty="0" smtClean="0">
                <a:solidFill>
                  <a:srgbClr val="000090"/>
                </a:solidFill>
              </a:rPr>
              <a:t>-PERSON_T</a:t>
            </a:r>
            <a:r>
              <a:rPr lang="en-US" altLang="zh-CN" sz="2000" dirty="0">
                <a:solidFill>
                  <a:srgbClr val="000090"/>
                </a:solidFill>
              </a:rPr>
              <a:t>('Cook')</a:t>
            </a:r>
            <a:endParaRPr lang="zh-CN" altLang="en-US" sz="2000" dirty="0">
              <a:solidFill>
                <a:srgbClr val="000090"/>
              </a:solidFill>
            </a:endParaRPr>
          </a:p>
        </p:txBody>
      </p:sp>
      <p:sp>
        <p:nvSpPr>
          <p:cNvPr id="4" name="Rectangle 3"/>
          <p:cNvSpPr/>
          <p:nvPr/>
        </p:nvSpPr>
        <p:spPr>
          <a:xfrm>
            <a:off x="5508104" y="1844824"/>
            <a:ext cx="3150171" cy="1015663"/>
          </a:xfrm>
          <a:prstGeom prst="rect">
            <a:avLst/>
          </a:prstGeom>
          <a:ln>
            <a:solidFill>
              <a:srgbClr val="000090"/>
            </a:solidFill>
          </a:ln>
        </p:spPr>
        <p:txBody>
          <a:bodyPr wrap="square">
            <a:spAutoFit/>
          </a:bodyPr>
          <a:lstStyle/>
          <a:p>
            <a:r>
              <a:rPr lang="en-US" altLang="zh-CN" sz="2000" dirty="0">
                <a:solidFill>
                  <a:srgbClr val="000090"/>
                </a:solidFill>
              </a:rPr>
              <a:t>VALUE(P)(NAME, AGE)</a:t>
            </a:r>
          </a:p>
          <a:p>
            <a:r>
              <a:rPr lang="en-US" altLang="zh-CN" sz="2000" dirty="0">
                <a:solidFill>
                  <a:srgbClr val="000090"/>
                </a:solidFill>
              </a:rPr>
              <a:t>--------------------------------</a:t>
            </a:r>
            <a:r>
              <a:rPr lang="en-US" altLang="zh-CN" sz="2000" dirty="0" smtClean="0">
                <a:solidFill>
                  <a:srgbClr val="000090"/>
                </a:solidFill>
              </a:rPr>
              <a:t>-STUDENT_T</a:t>
            </a:r>
            <a:r>
              <a:rPr lang="en-US" altLang="zh-CN" sz="2000" dirty="0">
                <a:solidFill>
                  <a:srgbClr val="000090"/>
                </a:solidFill>
              </a:rPr>
              <a:t>('Mary', 25)</a:t>
            </a:r>
            <a:endParaRPr lang="zh-CN" altLang="en-US" sz="2000" dirty="0">
              <a:solidFill>
                <a:srgbClr val="000090"/>
              </a:solidFill>
            </a:endParaRPr>
          </a:p>
        </p:txBody>
      </p:sp>
      <p:sp>
        <p:nvSpPr>
          <p:cNvPr id="9" name="Rectangle 8"/>
          <p:cNvSpPr/>
          <p:nvPr/>
        </p:nvSpPr>
        <p:spPr>
          <a:xfrm>
            <a:off x="6732240" y="829161"/>
            <a:ext cx="2408585" cy="1015663"/>
          </a:xfrm>
          <a:prstGeom prst="rect">
            <a:avLst/>
          </a:prstGeom>
          <a:solidFill>
            <a:schemeClr val="accent3"/>
          </a:solidFill>
          <a:ln>
            <a:solidFill>
              <a:srgbClr val="000090"/>
            </a:solidFill>
          </a:ln>
        </p:spPr>
        <p:txBody>
          <a:bodyPr wrap="square">
            <a:spAutoFit/>
          </a:bodyPr>
          <a:lstStyle/>
          <a:p>
            <a:r>
              <a:rPr lang="en-US" altLang="zh-CN" sz="2000" dirty="0">
                <a:solidFill>
                  <a:srgbClr val="000090"/>
                </a:solidFill>
              </a:rPr>
              <a:t>VALUE(P)(NAME)</a:t>
            </a:r>
          </a:p>
          <a:p>
            <a:r>
              <a:rPr lang="en-US" altLang="zh-CN" sz="2000" dirty="0">
                <a:solidFill>
                  <a:srgbClr val="000090"/>
                </a:solidFill>
              </a:rPr>
              <a:t>----------------------</a:t>
            </a:r>
            <a:r>
              <a:rPr lang="en-US" altLang="zh-CN" sz="2000" dirty="0" smtClean="0">
                <a:solidFill>
                  <a:srgbClr val="000090"/>
                </a:solidFill>
              </a:rPr>
              <a:t>---PERSON_T</a:t>
            </a:r>
            <a:r>
              <a:rPr lang="en-US" altLang="zh-CN" sz="2000" dirty="0">
                <a:solidFill>
                  <a:srgbClr val="000090"/>
                </a:solidFill>
              </a:rPr>
              <a:t>('Cook')</a:t>
            </a:r>
            <a:endParaRPr lang="zh-CN" altLang="en-US" sz="2000" dirty="0">
              <a:solidFill>
                <a:srgbClr val="000090"/>
              </a:solidFill>
            </a:endParaRPr>
          </a:p>
        </p:txBody>
      </p:sp>
      <p:sp>
        <p:nvSpPr>
          <p:cNvPr id="5" name="Rectangle 4"/>
          <p:cNvSpPr/>
          <p:nvPr/>
        </p:nvSpPr>
        <p:spPr>
          <a:xfrm>
            <a:off x="5508104" y="2852936"/>
            <a:ext cx="3438128" cy="1015663"/>
          </a:xfrm>
          <a:prstGeom prst="rect">
            <a:avLst/>
          </a:prstGeom>
          <a:ln>
            <a:solidFill>
              <a:srgbClr val="000090"/>
            </a:solidFill>
          </a:ln>
        </p:spPr>
        <p:txBody>
          <a:bodyPr wrap="square">
            <a:spAutoFit/>
          </a:bodyPr>
          <a:lstStyle/>
          <a:p>
            <a:r>
              <a:rPr lang="en-US" altLang="zh-CN" sz="2000" dirty="0">
                <a:solidFill>
                  <a:srgbClr val="000090"/>
                </a:solidFill>
              </a:rPr>
              <a:t>VALUE(P)(NAME, SALARY)</a:t>
            </a:r>
          </a:p>
          <a:p>
            <a:r>
              <a:rPr lang="en-US" altLang="zh-CN" sz="2000" dirty="0">
                <a:solidFill>
                  <a:srgbClr val="000090"/>
                </a:solidFill>
              </a:rPr>
              <a:t>------------------------------------</a:t>
            </a:r>
            <a:r>
              <a:rPr lang="en-US" altLang="zh-CN" sz="2000" dirty="0" smtClean="0">
                <a:solidFill>
                  <a:srgbClr val="000090"/>
                </a:solidFill>
              </a:rPr>
              <a:t>-EMPLOYEE_T</a:t>
            </a:r>
            <a:r>
              <a:rPr lang="en-US" altLang="zh-CN" sz="2000" dirty="0">
                <a:solidFill>
                  <a:srgbClr val="000090"/>
                </a:solidFill>
              </a:rPr>
              <a:t>('John', 1500)</a:t>
            </a:r>
            <a:endParaRPr lang="zh-CN" altLang="en-US" sz="2000" dirty="0">
              <a:solidFill>
                <a:srgbClr val="000090"/>
              </a:solidFill>
            </a:endParaRPr>
          </a:p>
        </p:txBody>
      </p:sp>
      <p:sp>
        <p:nvSpPr>
          <p:cNvPr id="6" name="Rectangle 5"/>
          <p:cNvSpPr/>
          <p:nvPr/>
        </p:nvSpPr>
        <p:spPr>
          <a:xfrm>
            <a:off x="5508104" y="3861048"/>
            <a:ext cx="3635896" cy="1631216"/>
          </a:xfrm>
          <a:prstGeom prst="rect">
            <a:avLst/>
          </a:prstGeom>
          <a:ln>
            <a:solidFill>
              <a:srgbClr val="000090"/>
            </a:solidFill>
          </a:ln>
        </p:spPr>
        <p:txBody>
          <a:bodyPr wrap="square">
            <a:spAutoFit/>
          </a:bodyPr>
          <a:lstStyle/>
          <a:p>
            <a:r>
              <a:rPr lang="en-US" altLang="zh-CN" sz="2000" dirty="0">
                <a:solidFill>
                  <a:srgbClr val="000090"/>
                </a:solidFill>
              </a:rPr>
              <a:t>DEREF(C.PERSON)(NAME)</a:t>
            </a:r>
          </a:p>
          <a:p>
            <a:r>
              <a:rPr lang="en-US" altLang="zh-CN" sz="2000" dirty="0">
                <a:solidFill>
                  <a:srgbClr val="000090"/>
                </a:solidFill>
              </a:rPr>
              <a:t>--------------------------------------</a:t>
            </a:r>
            <a:r>
              <a:rPr lang="en-US" altLang="zh-CN" sz="2000" dirty="0" smtClean="0">
                <a:solidFill>
                  <a:srgbClr val="000090"/>
                </a:solidFill>
              </a:rPr>
              <a:t>-PERSON_T</a:t>
            </a:r>
            <a:r>
              <a:rPr lang="en-US" altLang="zh-CN" sz="2000" dirty="0">
                <a:solidFill>
                  <a:srgbClr val="000090"/>
                </a:solidFill>
              </a:rPr>
              <a:t>('Cook')</a:t>
            </a:r>
          </a:p>
          <a:p>
            <a:r>
              <a:rPr lang="en-US" altLang="zh-CN" sz="2000" dirty="0">
                <a:solidFill>
                  <a:srgbClr val="000090"/>
                </a:solidFill>
              </a:rPr>
              <a:t>STUDENT_T('Mary', 25)</a:t>
            </a:r>
          </a:p>
          <a:p>
            <a:r>
              <a:rPr lang="en-US" altLang="zh-CN" sz="2000" dirty="0">
                <a:solidFill>
                  <a:srgbClr val="000090"/>
                </a:solidFill>
              </a:rPr>
              <a:t>EMPLOYEE_T('John', 1500)</a:t>
            </a:r>
            <a:endParaRPr lang="zh-CN" altLang="en-US" sz="2000" dirty="0">
              <a:solidFill>
                <a:srgbClr val="000090"/>
              </a:solidFill>
            </a:endParaRPr>
          </a:p>
        </p:txBody>
      </p:sp>
      <p:sp>
        <p:nvSpPr>
          <p:cNvPr id="7" name="Rectangle 6"/>
          <p:cNvSpPr/>
          <p:nvPr/>
        </p:nvSpPr>
        <p:spPr>
          <a:xfrm>
            <a:off x="5508104" y="5509681"/>
            <a:ext cx="3456309" cy="1015663"/>
          </a:xfrm>
          <a:prstGeom prst="rect">
            <a:avLst/>
          </a:prstGeom>
          <a:ln>
            <a:solidFill>
              <a:srgbClr val="000090"/>
            </a:solidFill>
          </a:ln>
        </p:spPr>
        <p:txBody>
          <a:bodyPr wrap="square">
            <a:spAutoFit/>
          </a:bodyPr>
          <a:lstStyle/>
          <a:p>
            <a:r>
              <a:rPr lang="en-US" altLang="zh-CN" sz="2000" dirty="0">
                <a:solidFill>
                  <a:srgbClr val="000090"/>
                </a:solidFill>
              </a:rPr>
              <a:t>DEREF(C.PERSON)(NAME)</a:t>
            </a:r>
          </a:p>
          <a:p>
            <a:r>
              <a:rPr lang="en-US" altLang="zh-CN" sz="2000" dirty="0">
                <a:solidFill>
                  <a:srgbClr val="000090"/>
                </a:solidFill>
              </a:rPr>
              <a:t>-------------------------------------</a:t>
            </a:r>
            <a:r>
              <a:rPr lang="en-US" altLang="zh-CN" sz="2000" dirty="0" smtClean="0">
                <a:solidFill>
                  <a:srgbClr val="000090"/>
                </a:solidFill>
              </a:rPr>
              <a:t>-</a:t>
            </a:r>
            <a:endParaRPr lang="en-US" altLang="zh-CN" sz="2000" dirty="0">
              <a:solidFill>
                <a:srgbClr val="000090"/>
              </a:solidFill>
            </a:endParaRPr>
          </a:p>
          <a:p>
            <a:r>
              <a:rPr lang="en-US" altLang="zh-CN" sz="2000" dirty="0">
                <a:solidFill>
                  <a:srgbClr val="000090"/>
                </a:solidFill>
              </a:rPr>
              <a:t>PERSON_T('Cook')</a:t>
            </a:r>
            <a:endParaRPr lang="zh-CN" altLang="en-US" sz="2000" dirty="0">
              <a:solidFill>
                <a:srgbClr val="000090"/>
              </a:solidFill>
            </a:endParaRPr>
          </a:p>
        </p:txBody>
      </p:sp>
      <p:sp>
        <p:nvSpPr>
          <p:cNvPr id="2" name="Title 1"/>
          <p:cNvSpPr>
            <a:spLocks noGrp="1"/>
          </p:cNvSpPr>
          <p:nvPr>
            <p:ph type="title"/>
          </p:nvPr>
        </p:nvSpPr>
        <p:spPr/>
        <p:txBody>
          <a:bodyPr/>
          <a:lstStyle/>
          <a:p>
            <a:r>
              <a:rPr lang="en-US" altLang="zh-CN" dirty="0">
                <a:latin typeface="Calibri" charset="0"/>
              </a:rPr>
              <a:t>Query Example: </a:t>
            </a:r>
            <a:r>
              <a:rPr lang="en-US" altLang="zh-CN" dirty="0" err="1">
                <a:latin typeface="Calibri" charset="0"/>
              </a:rPr>
              <a:t>customer.sql</a:t>
            </a:r>
            <a:endParaRPr lang="en-US" dirty="0"/>
          </a:p>
        </p:txBody>
      </p:sp>
    </p:spTree>
    <p:extLst>
      <p:ext uri="{BB962C8B-B14F-4D97-AF65-F5344CB8AC3E}">
        <p14:creationId xmlns:p14="http://schemas.microsoft.com/office/powerpoint/2010/main" val="119684596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993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939">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939">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checkerboard(across)">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9939">
                                            <p:txEl>
                                              <p:pRg st="7" end="7"/>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9939">
                                            <p:txEl>
                                              <p:pRg st="8" end="8"/>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9939">
                                            <p:txEl>
                                              <p:pRg st="10" end="10"/>
                                            </p:txEl>
                                          </p:spTgt>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39939">
                                            <p:txEl>
                                              <p:pRg st="11" end="11"/>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39939">
                                            <p:txEl>
                                              <p:pRg st="12" end="12"/>
                                            </p:txEl>
                                          </p:spTgt>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39939">
                                            <p:txEl>
                                              <p:pRg st="13" end="13"/>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39939">
                                            <p:txEl>
                                              <p:pRg st="14" end="14"/>
                                            </p:txEl>
                                          </p:spTgt>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3993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9" grpId="0" animBg="1"/>
      <p:bldP spid="5" grpId="0" animBg="1"/>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bwMode="auto">
          <a:xfrm>
            <a:off x="0" y="808038"/>
            <a:ext cx="5724128" cy="6049962"/>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spcBef>
                <a:spcPct val="0"/>
              </a:spcBef>
              <a:buFontTx/>
              <a:buNone/>
            </a:pPr>
            <a:r>
              <a:rPr lang="en-US" altLang="zh-CN" sz="2200" dirty="0">
                <a:solidFill>
                  <a:srgbClr val="800000"/>
                </a:solidFill>
                <a:latin typeface="Arial"/>
                <a:cs typeface="Arial"/>
              </a:rPr>
              <a:t>create type </a:t>
            </a:r>
            <a:r>
              <a:rPr lang="en-US" altLang="zh-CN" sz="2200" dirty="0" err="1">
                <a:solidFill>
                  <a:srgbClr val="800000"/>
                </a:solidFill>
                <a:latin typeface="Arial"/>
                <a:cs typeface="Arial"/>
              </a:rPr>
              <a:t>person_t</a:t>
            </a:r>
            <a:r>
              <a:rPr lang="en-US" altLang="zh-CN" sz="2200" dirty="0">
                <a:solidFill>
                  <a:srgbClr val="800000"/>
                </a:solidFill>
                <a:latin typeface="Arial"/>
                <a:cs typeface="Arial"/>
              </a:rPr>
              <a:t> as object (</a:t>
            </a:r>
          </a:p>
          <a:p>
            <a:pPr marL="0" indent="0">
              <a:spcBef>
                <a:spcPct val="0"/>
              </a:spcBef>
              <a:buFontTx/>
              <a:buNone/>
            </a:pPr>
            <a:r>
              <a:rPr lang="en-US" altLang="zh-CN" sz="2200" dirty="0">
                <a:solidFill>
                  <a:srgbClr val="800000"/>
                </a:solidFill>
                <a:latin typeface="Arial"/>
                <a:cs typeface="Arial"/>
              </a:rPr>
              <a:t>name varchar2(10)) not final;</a:t>
            </a:r>
          </a:p>
          <a:p>
            <a:pPr marL="0" indent="0">
              <a:spcBef>
                <a:spcPct val="0"/>
              </a:spcBef>
              <a:buFontTx/>
              <a:buNone/>
            </a:pPr>
            <a:r>
              <a:rPr lang="en-US" altLang="zh-CN" sz="2200" dirty="0">
                <a:solidFill>
                  <a:srgbClr val="800000"/>
                </a:solidFill>
                <a:latin typeface="Arial"/>
                <a:cs typeface="Arial"/>
              </a:rPr>
              <a:t>/</a:t>
            </a:r>
          </a:p>
          <a:p>
            <a:pPr marL="0" indent="0">
              <a:spcBef>
                <a:spcPct val="0"/>
              </a:spcBef>
              <a:buFontTx/>
              <a:buNone/>
            </a:pPr>
            <a:r>
              <a:rPr lang="en-US" altLang="zh-CN" sz="2200" dirty="0">
                <a:solidFill>
                  <a:srgbClr val="800000"/>
                </a:solidFill>
                <a:latin typeface="Arial"/>
                <a:cs typeface="Arial"/>
              </a:rPr>
              <a:t>create type </a:t>
            </a:r>
            <a:r>
              <a:rPr lang="en-US" altLang="zh-CN" sz="2200" dirty="0" err="1">
                <a:solidFill>
                  <a:srgbClr val="800000"/>
                </a:solidFill>
                <a:latin typeface="Arial"/>
                <a:cs typeface="Arial"/>
              </a:rPr>
              <a:t>student_t</a:t>
            </a:r>
            <a:r>
              <a:rPr lang="en-US" altLang="zh-CN" sz="2200" dirty="0">
                <a:solidFill>
                  <a:srgbClr val="800000"/>
                </a:solidFill>
                <a:latin typeface="Arial"/>
                <a:cs typeface="Arial"/>
              </a:rPr>
              <a:t> under </a:t>
            </a:r>
            <a:r>
              <a:rPr lang="en-US" altLang="zh-CN" sz="2200" dirty="0" err="1">
                <a:solidFill>
                  <a:srgbClr val="800000"/>
                </a:solidFill>
                <a:latin typeface="Arial"/>
                <a:cs typeface="Arial"/>
              </a:rPr>
              <a:t>person_t</a:t>
            </a:r>
            <a:r>
              <a:rPr lang="en-US" altLang="zh-CN" sz="2200" dirty="0">
                <a:solidFill>
                  <a:srgbClr val="800000"/>
                </a:solidFill>
                <a:latin typeface="Arial"/>
                <a:cs typeface="Arial"/>
              </a:rPr>
              <a:t> (</a:t>
            </a:r>
          </a:p>
          <a:p>
            <a:pPr marL="0" indent="0">
              <a:spcBef>
                <a:spcPct val="0"/>
              </a:spcBef>
              <a:buFontTx/>
              <a:buNone/>
            </a:pPr>
            <a:r>
              <a:rPr lang="en-US" altLang="zh-CN" sz="2200" dirty="0">
                <a:solidFill>
                  <a:srgbClr val="800000"/>
                </a:solidFill>
                <a:latin typeface="Arial"/>
                <a:cs typeface="Arial"/>
              </a:rPr>
              <a:t>age </a:t>
            </a:r>
            <a:r>
              <a:rPr lang="en-US" altLang="zh-CN" sz="2200" dirty="0" err="1">
                <a:solidFill>
                  <a:srgbClr val="800000"/>
                </a:solidFill>
                <a:latin typeface="Arial"/>
                <a:cs typeface="Arial"/>
              </a:rPr>
              <a:t>int</a:t>
            </a:r>
            <a:r>
              <a:rPr lang="en-US" altLang="zh-CN" sz="2200" dirty="0">
                <a:solidFill>
                  <a:srgbClr val="800000"/>
                </a:solidFill>
                <a:latin typeface="Arial"/>
                <a:cs typeface="Arial"/>
              </a:rPr>
              <a:t>);</a:t>
            </a:r>
          </a:p>
          <a:p>
            <a:pPr marL="0" indent="0">
              <a:spcBef>
                <a:spcPct val="0"/>
              </a:spcBef>
              <a:buFontTx/>
              <a:buNone/>
            </a:pPr>
            <a:r>
              <a:rPr lang="en-US" altLang="zh-CN" sz="2200" dirty="0">
                <a:solidFill>
                  <a:srgbClr val="800000"/>
                </a:solidFill>
                <a:latin typeface="Arial"/>
                <a:cs typeface="Arial"/>
              </a:rPr>
              <a:t>/</a:t>
            </a:r>
          </a:p>
          <a:p>
            <a:pPr marL="0" indent="0">
              <a:spcBef>
                <a:spcPct val="0"/>
              </a:spcBef>
              <a:buFontTx/>
              <a:buNone/>
            </a:pPr>
            <a:r>
              <a:rPr lang="en-US" altLang="zh-CN" sz="2400" dirty="0">
                <a:solidFill>
                  <a:srgbClr val="800000"/>
                </a:solidFill>
                <a:latin typeface="Arial"/>
                <a:cs typeface="Arial"/>
              </a:rPr>
              <a:t>create type </a:t>
            </a:r>
            <a:r>
              <a:rPr lang="en-US" altLang="zh-CN" sz="2400" dirty="0" err="1">
                <a:solidFill>
                  <a:srgbClr val="800000"/>
                </a:solidFill>
                <a:latin typeface="Arial"/>
                <a:cs typeface="Arial"/>
              </a:rPr>
              <a:t>employee_t</a:t>
            </a:r>
            <a:r>
              <a:rPr lang="en-US" altLang="zh-CN" sz="2400" dirty="0">
                <a:solidFill>
                  <a:srgbClr val="800000"/>
                </a:solidFill>
                <a:latin typeface="Arial"/>
                <a:cs typeface="Arial"/>
              </a:rPr>
              <a:t> under </a:t>
            </a:r>
            <a:r>
              <a:rPr lang="en-US" altLang="zh-CN" sz="2400" dirty="0" err="1">
                <a:solidFill>
                  <a:srgbClr val="800000"/>
                </a:solidFill>
                <a:latin typeface="Arial"/>
                <a:cs typeface="Arial"/>
              </a:rPr>
              <a:t>person_t</a:t>
            </a:r>
            <a:r>
              <a:rPr lang="en-US" altLang="zh-CN" sz="2400" dirty="0">
                <a:solidFill>
                  <a:srgbClr val="800000"/>
                </a:solidFill>
                <a:latin typeface="Arial"/>
                <a:cs typeface="Arial"/>
              </a:rPr>
              <a:t> (</a:t>
            </a:r>
          </a:p>
          <a:p>
            <a:pPr marL="0" indent="0">
              <a:spcBef>
                <a:spcPct val="0"/>
              </a:spcBef>
              <a:buFontTx/>
              <a:buNone/>
            </a:pPr>
            <a:r>
              <a:rPr lang="en-US" altLang="zh-CN" sz="2400" dirty="0">
                <a:solidFill>
                  <a:srgbClr val="800000"/>
                </a:solidFill>
                <a:latin typeface="Arial"/>
                <a:cs typeface="Arial"/>
              </a:rPr>
              <a:t>salary number) not final;</a:t>
            </a:r>
          </a:p>
          <a:p>
            <a:pPr marL="0" indent="0">
              <a:spcBef>
                <a:spcPct val="0"/>
              </a:spcBef>
              <a:buFontTx/>
              <a:buNone/>
            </a:pPr>
            <a:r>
              <a:rPr lang="en-US" altLang="zh-CN" sz="2400" dirty="0">
                <a:solidFill>
                  <a:srgbClr val="800000"/>
                </a:solidFill>
                <a:latin typeface="Arial"/>
                <a:cs typeface="Arial"/>
              </a:rPr>
              <a:t>/</a:t>
            </a:r>
          </a:p>
          <a:p>
            <a:pPr marL="0" indent="0">
              <a:spcBef>
                <a:spcPct val="0"/>
              </a:spcBef>
              <a:buFontTx/>
              <a:buNone/>
            </a:pPr>
            <a:r>
              <a:rPr lang="en-US" altLang="zh-CN" sz="2400" dirty="0">
                <a:solidFill>
                  <a:srgbClr val="800000"/>
                </a:solidFill>
                <a:latin typeface="Arial"/>
                <a:cs typeface="Arial"/>
              </a:rPr>
              <a:t>create type </a:t>
            </a:r>
            <a:r>
              <a:rPr lang="en-US" altLang="zh-CN" sz="2400" dirty="0" err="1">
                <a:solidFill>
                  <a:srgbClr val="800000"/>
                </a:solidFill>
                <a:latin typeface="Arial"/>
                <a:cs typeface="Arial"/>
              </a:rPr>
              <a:t>manager_t</a:t>
            </a:r>
            <a:r>
              <a:rPr lang="en-US" altLang="zh-CN" sz="2400" dirty="0">
                <a:solidFill>
                  <a:srgbClr val="800000"/>
                </a:solidFill>
                <a:latin typeface="Arial"/>
                <a:cs typeface="Arial"/>
              </a:rPr>
              <a:t> under </a:t>
            </a:r>
            <a:r>
              <a:rPr lang="en-US" altLang="zh-CN" sz="2400" dirty="0" err="1">
                <a:solidFill>
                  <a:srgbClr val="800000"/>
                </a:solidFill>
                <a:latin typeface="Arial"/>
                <a:cs typeface="Arial"/>
              </a:rPr>
              <a:t>employee_t</a:t>
            </a:r>
            <a:r>
              <a:rPr lang="en-US" altLang="zh-CN" sz="2400" dirty="0">
                <a:solidFill>
                  <a:srgbClr val="800000"/>
                </a:solidFill>
                <a:latin typeface="Arial"/>
                <a:cs typeface="Arial"/>
              </a:rPr>
              <a:t> (</a:t>
            </a:r>
          </a:p>
          <a:p>
            <a:pPr marL="0" indent="0">
              <a:spcBef>
                <a:spcPct val="0"/>
              </a:spcBef>
              <a:buFontTx/>
              <a:buNone/>
            </a:pPr>
            <a:r>
              <a:rPr lang="en-US" altLang="zh-CN" sz="2400" dirty="0">
                <a:solidFill>
                  <a:srgbClr val="800000"/>
                </a:solidFill>
                <a:latin typeface="Arial"/>
                <a:cs typeface="Arial"/>
              </a:rPr>
              <a:t>bonus number);</a:t>
            </a:r>
          </a:p>
          <a:p>
            <a:pPr marL="0" indent="0">
              <a:spcBef>
                <a:spcPct val="0"/>
              </a:spcBef>
              <a:buFontTx/>
              <a:buNone/>
            </a:pPr>
            <a:r>
              <a:rPr lang="en-US" altLang="zh-CN" sz="2400" dirty="0">
                <a:solidFill>
                  <a:srgbClr val="800000"/>
                </a:solidFill>
                <a:latin typeface="Arial"/>
                <a:cs typeface="Arial"/>
              </a:rPr>
              <a:t>/</a:t>
            </a:r>
          </a:p>
          <a:p>
            <a:pPr marL="0" indent="0">
              <a:spcBef>
                <a:spcPct val="0"/>
              </a:spcBef>
              <a:buFontTx/>
              <a:buNone/>
            </a:pPr>
            <a:r>
              <a:rPr lang="en-US" altLang="zh-CN" sz="2200" dirty="0">
                <a:solidFill>
                  <a:srgbClr val="800000"/>
                </a:solidFill>
                <a:latin typeface="Arial"/>
                <a:cs typeface="Arial"/>
              </a:rPr>
              <a:t>create table person of </a:t>
            </a:r>
            <a:r>
              <a:rPr lang="en-US" altLang="zh-CN" sz="2200" dirty="0" err="1">
                <a:solidFill>
                  <a:srgbClr val="800000"/>
                </a:solidFill>
                <a:latin typeface="Arial"/>
                <a:cs typeface="Arial"/>
              </a:rPr>
              <a:t>person_t</a:t>
            </a:r>
            <a:r>
              <a:rPr lang="en-US" altLang="zh-CN" sz="2200" dirty="0">
                <a:solidFill>
                  <a:srgbClr val="800000"/>
                </a:solidFill>
                <a:latin typeface="Arial"/>
                <a:cs typeface="Arial"/>
              </a:rPr>
              <a:t>;</a:t>
            </a:r>
          </a:p>
          <a:p>
            <a:pPr marL="0" indent="0">
              <a:spcBef>
                <a:spcPct val="0"/>
              </a:spcBef>
              <a:buFontTx/>
              <a:buNone/>
            </a:pPr>
            <a:endParaRPr lang="en-US" altLang="zh-CN" sz="2200" dirty="0">
              <a:solidFill>
                <a:srgbClr val="CC1921"/>
              </a:solidFill>
              <a:latin typeface="Calibri" charset="0"/>
              <a:cs typeface="Calibri" charset="0"/>
            </a:endParaRPr>
          </a:p>
          <a:p>
            <a:pPr marL="0" indent="0">
              <a:spcBef>
                <a:spcPct val="0"/>
              </a:spcBef>
              <a:buFontTx/>
              <a:buNone/>
            </a:pPr>
            <a:endParaRPr lang="en-US" altLang="zh-CN" sz="2200" dirty="0">
              <a:solidFill>
                <a:srgbClr val="CC1921"/>
              </a:solidFill>
              <a:latin typeface="Calibri" charset="0"/>
              <a:cs typeface="Calibri" charset="0"/>
            </a:endParaRPr>
          </a:p>
        </p:txBody>
      </p:sp>
      <p:sp>
        <p:nvSpPr>
          <p:cNvPr id="40963" name="矩形 4"/>
          <p:cNvSpPr>
            <a:spLocks noChangeArrowheads="1"/>
          </p:cNvSpPr>
          <p:nvPr/>
        </p:nvSpPr>
        <p:spPr bwMode="auto">
          <a:xfrm>
            <a:off x="6132513" y="812800"/>
            <a:ext cx="1530350" cy="400050"/>
          </a:xfrm>
          <a:prstGeom prst="rect">
            <a:avLst/>
          </a:prstGeom>
          <a:blipFill dpi="0" rotWithShape="0">
            <a:blip r:embed="rId2"/>
            <a:srcRect/>
            <a:tile tx="0" ty="0" sx="100000" sy="100000" flip="none" algn="tl"/>
          </a:blipFill>
          <a:ln w="9525">
            <a:solidFill>
              <a:schemeClr val="tx1"/>
            </a:solidFill>
            <a:round/>
            <a:headEnd/>
            <a:tailEnd/>
          </a:ln>
        </p:spPr>
        <p:txBody>
          <a:bodyPr wrap="none" anchor="ctr"/>
          <a:lstStyle/>
          <a:p>
            <a:r>
              <a:rPr lang="en-US" altLang="zh-CN" sz="2800"/>
              <a:t>person_t</a:t>
            </a:r>
            <a:endParaRPr lang="zh-CN" altLang="en-US" sz="2800"/>
          </a:p>
        </p:txBody>
      </p:sp>
      <p:sp>
        <p:nvSpPr>
          <p:cNvPr id="40964" name="矩形 5"/>
          <p:cNvSpPr>
            <a:spLocks noChangeArrowheads="1"/>
          </p:cNvSpPr>
          <p:nvPr/>
        </p:nvSpPr>
        <p:spPr bwMode="auto">
          <a:xfrm>
            <a:off x="5265738" y="1527175"/>
            <a:ext cx="1631950" cy="406400"/>
          </a:xfrm>
          <a:prstGeom prst="rect">
            <a:avLst/>
          </a:prstGeom>
          <a:blipFill dpi="0" rotWithShape="0">
            <a:blip r:embed="rId2"/>
            <a:srcRect/>
            <a:tile tx="0" ty="0" sx="100000" sy="100000" flip="none" algn="tl"/>
          </a:blipFill>
          <a:ln w="9525">
            <a:solidFill>
              <a:schemeClr val="tx1"/>
            </a:solidFill>
            <a:round/>
            <a:headEnd/>
            <a:tailEnd/>
          </a:ln>
        </p:spPr>
        <p:txBody>
          <a:bodyPr wrap="none" anchor="ctr"/>
          <a:lstStyle/>
          <a:p>
            <a:r>
              <a:rPr lang="en-US" altLang="zh-CN" sz="2800" dirty="0" err="1"/>
              <a:t>student_t</a:t>
            </a:r>
            <a:endParaRPr lang="zh-CN" altLang="en-US" sz="2800" dirty="0"/>
          </a:p>
        </p:txBody>
      </p:sp>
      <p:sp>
        <p:nvSpPr>
          <p:cNvPr id="40965" name="矩形 6"/>
          <p:cNvSpPr>
            <a:spLocks noChangeArrowheads="1"/>
          </p:cNvSpPr>
          <p:nvPr/>
        </p:nvSpPr>
        <p:spPr bwMode="auto">
          <a:xfrm>
            <a:off x="6991350" y="1541463"/>
            <a:ext cx="1973138" cy="400050"/>
          </a:xfrm>
          <a:prstGeom prst="rect">
            <a:avLst/>
          </a:prstGeom>
          <a:blipFill dpi="0" rotWithShape="0">
            <a:blip r:embed="rId2"/>
            <a:srcRect/>
            <a:tile tx="0" ty="0" sx="100000" sy="100000" flip="none" algn="tl"/>
          </a:blipFill>
          <a:ln w="9525">
            <a:solidFill>
              <a:schemeClr val="tx1"/>
            </a:solidFill>
            <a:round/>
            <a:headEnd/>
            <a:tailEnd/>
          </a:ln>
        </p:spPr>
        <p:txBody>
          <a:bodyPr wrap="none" anchor="ctr"/>
          <a:lstStyle/>
          <a:p>
            <a:r>
              <a:rPr lang="en-US" altLang="zh-CN" sz="2800" dirty="0" err="1"/>
              <a:t>employee_t</a:t>
            </a:r>
            <a:endParaRPr lang="zh-CN" altLang="en-US" sz="2800" dirty="0"/>
          </a:p>
        </p:txBody>
      </p:sp>
      <p:cxnSp>
        <p:nvCxnSpPr>
          <p:cNvPr id="40966" name="直接箭头连接符 8"/>
          <p:cNvCxnSpPr>
            <a:cxnSpLocks noChangeShapeType="1"/>
            <a:stCxn id="40963" idx="2"/>
            <a:endCxn id="40964" idx="0"/>
          </p:cNvCxnSpPr>
          <p:nvPr/>
        </p:nvCxnSpPr>
        <p:spPr bwMode="auto">
          <a:xfrm flipH="1">
            <a:off x="6081713" y="1212850"/>
            <a:ext cx="815975" cy="3143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40967" name="直接箭头连接符 9"/>
          <p:cNvCxnSpPr>
            <a:cxnSpLocks noChangeShapeType="1"/>
            <a:stCxn id="40963" idx="2"/>
            <a:endCxn id="40965" idx="0"/>
          </p:cNvCxnSpPr>
          <p:nvPr/>
        </p:nvCxnSpPr>
        <p:spPr bwMode="auto">
          <a:xfrm>
            <a:off x="6897688" y="1212850"/>
            <a:ext cx="1080231" cy="32861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11" name="矩形 10"/>
          <p:cNvSpPr>
            <a:spLocks noChangeArrowheads="1"/>
          </p:cNvSpPr>
          <p:nvPr/>
        </p:nvSpPr>
        <p:spPr bwMode="auto">
          <a:xfrm>
            <a:off x="5580112" y="2811700"/>
            <a:ext cx="3609975" cy="37856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l"/>
            <a:r>
              <a:rPr lang="en-US" altLang="zh-CN" dirty="0">
                <a:solidFill>
                  <a:srgbClr val="800000"/>
                </a:solidFill>
                <a:latin typeface="Arial"/>
                <a:cs typeface="Arial"/>
              </a:rPr>
              <a:t>insert into person values</a:t>
            </a:r>
          </a:p>
          <a:p>
            <a:pPr algn="l"/>
            <a:r>
              <a:rPr lang="tr-TR" altLang="zh-CN" dirty="0">
                <a:solidFill>
                  <a:srgbClr val="800000"/>
                </a:solidFill>
                <a:latin typeface="Arial"/>
                <a:cs typeface="Arial"/>
              </a:rPr>
              <a:t>('</a:t>
            </a:r>
            <a:r>
              <a:rPr lang="tr-TR" altLang="zh-CN" dirty="0" err="1">
                <a:solidFill>
                  <a:srgbClr val="800000"/>
                </a:solidFill>
                <a:latin typeface="Arial"/>
                <a:cs typeface="Arial"/>
              </a:rPr>
              <a:t>Cook</a:t>
            </a:r>
            <a:r>
              <a:rPr lang="tr-TR" altLang="zh-CN" dirty="0">
                <a:solidFill>
                  <a:srgbClr val="800000"/>
                </a:solidFill>
                <a:latin typeface="Arial"/>
                <a:cs typeface="Arial"/>
              </a:rPr>
              <a:t>');</a:t>
            </a:r>
          </a:p>
          <a:p>
            <a:pPr algn="l"/>
            <a:r>
              <a:rPr lang="tr-TR" altLang="zh-CN" dirty="0" smtClean="0">
                <a:solidFill>
                  <a:srgbClr val="800000"/>
                </a:solidFill>
                <a:latin typeface="Arial"/>
                <a:cs typeface="Arial"/>
              </a:rPr>
              <a:t>insert </a:t>
            </a:r>
            <a:r>
              <a:rPr lang="tr-TR" altLang="zh-CN" dirty="0" err="1">
                <a:solidFill>
                  <a:srgbClr val="800000"/>
                </a:solidFill>
                <a:latin typeface="Arial"/>
                <a:cs typeface="Arial"/>
              </a:rPr>
              <a:t>into</a:t>
            </a:r>
            <a:r>
              <a:rPr lang="tr-TR" altLang="zh-CN" dirty="0">
                <a:solidFill>
                  <a:srgbClr val="800000"/>
                </a:solidFill>
                <a:latin typeface="Arial"/>
                <a:cs typeface="Arial"/>
              </a:rPr>
              <a:t> </a:t>
            </a:r>
            <a:r>
              <a:rPr lang="tr-TR" altLang="zh-CN" dirty="0" err="1">
                <a:solidFill>
                  <a:srgbClr val="800000"/>
                </a:solidFill>
                <a:latin typeface="Arial"/>
                <a:cs typeface="Arial"/>
              </a:rPr>
              <a:t>person</a:t>
            </a:r>
            <a:r>
              <a:rPr lang="tr-TR" altLang="zh-CN" dirty="0">
                <a:solidFill>
                  <a:srgbClr val="800000"/>
                </a:solidFill>
                <a:latin typeface="Arial"/>
                <a:cs typeface="Arial"/>
              </a:rPr>
              <a:t> </a:t>
            </a:r>
            <a:r>
              <a:rPr lang="tr-TR" altLang="zh-CN" dirty="0" err="1">
                <a:solidFill>
                  <a:srgbClr val="800000"/>
                </a:solidFill>
                <a:latin typeface="Arial"/>
                <a:cs typeface="Arial"/>
              </a:rPr>
              <a:t>values</a:t>
            </a:r>
            <a:r>
              <a:rPr lang="tr-TR" altLang="zh-CN" dirty="0">
                <a:solidFill>
                  <a:srgbClr val="800000"/>
                </a:solidFill>
                <a:latin typeface="Arial"/>
                <a:cs typeface="Arial"/>
              </a:rPr>
              <a:t>(</a:t>
            </a:r>
          </a:p>
          <a:p>
            <a:pPr algn="l"/>
            <a:r>
              <a:rPr lang="tr-TR" altLang="zh-CN" dirty="0" err="1">
                <a:solidFill>
                  <a:srgbClr val="800000"/>
                </a:solidFill>
                <a:latin typeface="Arial"/>
                <a:cs typeface="Arial"/>
              </a:rPr>
              <a:t>student_t</a:t>
            </a:r>
            <a:r>
              <a:rPr lang="tr-TR" altLang="zh-CN" dirty="0">
                <a:solidFill>
                  <a:srgbClr val="800000"/>
                </a:solidFill>
                <a:latin typeface="Arial"/>
                <a:cs typeface="Arial"/>
              </a:rPr>
              <a:t>('Anna',25));</a:t>
            </a:r>
          </a:p>
          <a:p>
            <a:pPr algn="l"/>
            <a:r>
              <a:rPr lang="tr-TR" altLang="zh-CN" dirty="0" smtClean="0">
                <a:solidFill>
                  <a:srgbClr val="800000"/>
                </a:solidFill>
                <a:latin typeface="Arial"/>
                <a:cs typeface="Arial"/>
              </a:rPr>
              <a:t>insert </a:t>
            </a:r>
            <a:r>
              <a:rPr lang="tr-TR" altLang="zh-CN" dirty="0" err="1">
                <a:solidFill>
                  <a:srgbClr val="800000"/>
                </a:solidFill>
                <a:latin typeface="Arial"/>
                <a:cs typeface="Arial"/>
              </a:rPr>
              <a:t>into</a:t>
            </a:r>
            <a:r>
              <a:rPr lang="tr-TR" altLang="zh-CN" dirty="0">
                <a:solidFill>
                  <a:srgbClr val="800000"/>
                </a:solidFill>
                <a:latin typeface="Arial"/>
                <a:cs typeface="Arial"/>
              </a:rPr>
              <a:t> </a:t>
            </a:r>
            <a:r>
              <a:rPr lang="tr-TR" altLang="zh-CN" dirty="0" err="1">
                <a:solidFill>
                  <a:srgbClr val="800000"/>
                </a:solidFill>
                <a:latin typeface="Arial"/>
                <a:cs typeface="Arial"/>
              </a:rPr>
              <a:t>person</a:t>
            </a:r>
            <a:r>
              <a:rPr lang="tr-TR" altLang="zh-CN" dirty="0">
                <a:solidFill>
                  <a:srgbClr val="800000"/>
                </a:solidFill>
                <a:latin typeface="Arial"/>
                <a:cs typeface="Arial"/>
              </a:rPr>
              <a:t> </a:t>
            </a:r>
            <a:r>
              <a:rPr lang="tr-TR" altLang="zh-CN" dirty="0" err="1">
                <a:solidFill>
                  <a:srgbClr val="800000"/>
                </a:solidFill>
                <a:latin typeface="Arial"/>
                <a:cs typeface="Arial"/>
              </a:rPr>
              <a:t>values</a:t>
            </a:r>
            <a:r>
              <a:rPr lang="tr-TR" altLang="zh-CN" dirty="0">
                <a:solidFill>
                  <a:srgbClr val="800000"/>
                </a:solidFill>
                <a:latin typeface="Arial"/>
                <a:cs typeface="Arial"/>
              </a:rPr>
              <a:t>(</a:t>
            </a:r>
          </a:p>
          <a:p>
            <a:pPr algn="l"/>
            <a:r>
              <a:rPr lang="en-US" altLang="zh-CN" dirty="0" err="1">
                <a:solidFill>
                  <a:srgbClr val="800000"/>
                </a:solidFill>
                <a:latin typeface="Arial"/>
                <a:cs typeface="Arial"/>
              </a:rPr>
              <a:t>employee_t</a:t>
            </a:r>
            <a:r>
              <a:rPr lang="en-US" altLang="zh-CN" dirty="0">
                <a:solidFill>
                  <a:srgbClr val="800000"/>
                </a:solidFill>
                <a:latin typeface="Arial"/>
                <a:cs typeface="Arial"/>
              </a:rPr>
              <a:t>('John',1500));</a:t>
            </a:r>
          </a:p>
          <a:p>
            <a:pPr algn="l"/>
            <a:r>
              <a:rPr lang="en-US" altLang="zh-CN" dirty="0" smtClean="0">
                <a:solidFill>
                  <a:srgbClr val="800000"/>
                </a:solidFill>
                <a:latin typeface="Arial"/>
                <a:cs typeface="Arial"/>
              </a:rPr>
              <a:t>insert </a:t>
            </a:r>
            <a:r>
              <a:rPr lang="en-US" altLang="zh-CN" dirty="0">
                <a:solidFill>
                  <a:srgbClr val="800000"/>
                </a:solidFill>
                <a:latin typeface="Arial"/>
                <a:cs typeface="Arial"/>
              </a:rPr>
              <a:t>into person values(</a:t>
            </a:r>
          </a:p>
          <a:p>
            <a:pPr algn="l"/>
            <a:r>
              <a:rPr lang="fr-FR" altLang="zh-CN" dirty="0" err="1">
                <a:solidFill>
                  <a:srgbClr val="800000"/>
                </a:solidFill>
                <a:latin typeface="Arial"/>
                <a:cs typeface="Arial"/>
              </a:rPr>
              <a:t>manager_t</a:t>
            </a:r>
            <a:r>
              <a:rPr lang="fr-FR" altLang="zh-CN" dirty="0">
                <a:solidFill>
                  <a:srgbClr val="800000"/>
                </a:solidFill>
                <a:latin typeface="Arial"/>
                <a:cs typeface="Arial"/>
              </a:rPr>
              <a:t>('Tony',1500,500));</a:t>
            </a:r>
          </a:p>
        </p:txBody>
      </p:sp>
      <p:sp>
        <p:nvSpPr>
          <p:cNvPr id="40969" name="幻灯片编号占位符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cs typeface="宋体" charset="0"/>
              </a:defRPr>
            </a:lvl2pPr>
            <a:lvl3pPr marL="1143000" indent="-228600">
              <a:defRPr kumimoji="1" sz="3200">
                <a:solidFill>
                  <a:schemeClr val="tx1"/>
                </a:solidFill>
                <a:latin typeface="Times New Roman" charset="0"/>
                <a:ea typeface="宋体" charset="0"/>
                <a:cs typeface="宋体" charset="0"/>
              </a:defRPr>
            </a:lvl3pPr>
            <a:lvl4pPr marL="1600200" indent="-228600">
              <a:defRPr kumimoji="1" sz="3200">
                <a:solidFill>
                  <a:schemeClr val="tx1"/>
                </a:solidFill>
                <a:latin typeface="Times New Roman" charset="0"/>
                <a:ea typeface="宋体" charset="0"/>
                <a:cs typeface="宋体" charset="0"/>
              </a:defRPr>
            </a:lvl4pPr>
            <a:lvl5pPr marL="2057400" indent="-228600">
              <a:defRPr kumimoji="1" sz="3200">
                <a:solidFill>
                  <a:schemeClr val="tx1"/>
                </a:solidFill>
                <a:latin typeface="Times New Roman" charset="0"/>
                <a:ea typeface="宋体" charset="0"/>
                <a:cs typeface="宋体" charset="0"/>
              </a:defRPr>
            </a:lvl5pPr>
            <a:lvl6pPr marL="2514600" indent="-228600" algn="ctr" fontAlgn="base">
              <a:spcBef>
                <a:spcPct val="0"/>
              </a:spcBef>
              <a:spcAft>
                <a:spcPct val="0"/>
              </a:spcAft>
              <a:defRPr kumimoji="1" sz="3200">
                <a:solidFill>
                  <a:schemeClr val="tx1"/>
                </a:solidFill>
                <a:latin typeface="Times New Roman" charset="0"/>
                <a:ea typeface="宋体" charset="0"/>
                <a:cs typeface="宋体" charset="0"/>
              </a:defRPr>
            </a:lvl6pPr>
            <a:lvl7pPr marL="2971800" indent="-228600" algn="ctr" fontAlgn="base">
              <a:spcBef>
                <a:spcPct val="0"/>
              </a:spcBef>
              <a:spcAft>
                <a:spcPct val="0"/>
              </a:spcAft>
              <a:defRPr kumimoji="1" sz="3200">
                <a:solidFill>
                  <a:schemeClr val="tx1"/>
                </a:solidFill>
                <a:latin typeface="Times New Roman" charset="0"/>
                <a:ea typeface="宋体" charset="0"/>
                <a:cs typeface="宋体" charset="0"/>
              </a:defRPr>
            </a:lvl7pPr>
            <a:lvl8pPr marL="3429000" indent="-228600" algn="ctr" fontAlgn="base">
              <a:spcBef>
                <a:spcPct val="0"/>
              </a:spcBef>
              <a:spcAft>
                <a:spcPct val="0"/>
              </a:spcAft>
              <a:defRPr kumimoji="1" sz="3200">
                <a:solidFill>
                  <a:schemeClr val="tx1"/>
                </a:solidFill>
                <a:latin typeface="Times New Roman" charset="0"/>
                <a:ea typeface="宋体" charset="0"/>
                <a:cs typeface="宋体" charset="0"/>
              </a:defRPr>
            </a:lvl8pPr>
            <a:lvl9pPr marL="3886200" indent="-228600" algn="ctr" fontAlgn="base">
              <a:spcBef>
                <a:spcPct val="0"/>
              </a:spcBef>
              <a:spcAft>
                <a:spcPct val="0"/>
              </a:spcAft>
              <a:defRPr kumimoji="1" sz="3200">
                <a:solidFill>
                  <a:schemeClr val="tx1"/>
                </a:solidFill>
                <a:latin typeface="Times New Roman" charset="0"/>
                <a:ea typeface="宋体" charset="0"/>
                <a:cs typeface="宋体" charset="0"/>
              </a:defRPr>
            </a:lvl9pPr>
          </a:lstStyle>
          <a:p>
            <a:fld id="{40B8A637-C9FC-A149-8B22-45EC268D83F9}" type="slidenum">
              <a:rPr kumimoji="0" lang="en-US" altLang="zh-CN" sz="2000"/>
              <a:pPr/>
              <a:t>37</a:t>
            </a:fld>
            <a:endParaRPr kumimoji="0" lang="en-US" altLang="zh-CN" sz="2000"/>
          </a:p>
        </p:txBody>
      </p:sp>
      <p:sp>
        <p:nvSpPr>
          <p:cNvPr id="40970" name="矩形 6"/>
          <p:cNvSpPr>
            <a:spLocks noChangeArrowheads="1"/>
          </p:cNvSpPr>
          <p:nvPr/>
        </p:nvSpPr>
        <p:spPr bwMode="auto">
          <a:xfrm>
            <a:off x="6986588" y="2335213"/>
            <a:ext cx="1905892" cy="401637"/>
          </a:xfrm>
          <a:prstGeom prst="rect">
            <a:avLst/>
          </a:prstGeom>
          <a:blipFill dpi="0" rotWithShape="0">
            <a:blip r:embed="rId2"/>
            <a:srcRect/>
            <a:tile tx="0" ty="0" sx="100000" sy="100000" flip="none" algn="tl"/>
          </a:blipFill>
          <a:ln w="9525">
            <a:solidFill>
              <a:schemeClr val="tx1"/>
            </a:solidFill>
            <a:round/>
            <a:headEnd/>
            <a:tailEnd/>
          </a:ln>
        </p:spPr>
        <p:txBody>
          <a:bodyPr wrap="none" anchor="ctr"/>
          <a:lstStyle/>
          <a:p>
            <a:r>
              <a:rPr lang="en-US" altLang="zh-CN" sz="2800" dirty="0" err="1"/>
              <a:t>manager_t</a:t>
            </a:r>
            <a:endParaRPr lang="zh-CN" altLang="en-US" sz="2800" dirty="0"/>
          </a:p>
        </p:txBody>
      </p:sp>
      <p:cxnSp>
        <p:nvCxnSpPr>
          <p:cNvPr id="40971" name="直接箭头连接符 9"/>
          <p:cNvCxnSpPr>
            <a:cxnSpLocks noChangeShapeType="1"/>
            <a:endCxn id="40970" idx="0"/>
          </p:cNvCxnSpPr>
          <p:nvPr/>
        </p:nvCxnSpPr>
        <p:spPr bwMode="auto">
          <a:xfrm>
            <a:off x="7891463" y="1965325"/>
            <a:ext cx="48071" cy="3698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2" name="Title 1"/>
          <p:cNvSpPr>
            <a:spLocks noGrp="1"/>
          </p:cNvSpPr>
          <p:nvPr>
            <p:ph type="title"/>
          </p:nvPr>
        </p:nvSpPr>
        <p:spPr/>
        <p:txBody>
          <a:bodyPr/>
          <a:lstStyle/>
          <a:p>
            <a:r>
              <a:rPr lang="en-CA" altLang="zh-CN" dirty="0">
                <a:latin typeface="Calibri" charset="0"/>
              </a:rPr>
              <a:t>An object table for all </a:t>
            </a:r>
            <a:r>
              <a:rPr lang="en-CA" altLang="zh-CN" dirty="0" err="1">
                <a:latin typeface="Calibri" charset="0"/>
              </a:rPr>
              <a:t>subobjects</a:t>
            </a:r>
            <a:r>
              <a:rPr lang="en-CA" altLang="zh-CN" dirty="0">
                <a:latin typeface="Calibri" charset="0"/>
              </a:rPr>
              <a:t>: personH2.sql</a:t>
            </a:r>
            <a:endParaRPr lang="en-US" dirty="0"/>
          </a:p>
        </p:txBody>
      </p:sp>
    </p:spTree>
    <p:extLst>
      <p:ext uri="{BB962C8B-B14F-4D97-AF65-F5344CB8AC3E}">
        <p14:creationId xmlns:p14="http://schemas.microsoft.com/office/powerpoint/2010/main" val="205829595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矩形 4"/>
          <p:cNvSpPr>
            <a:spLocks noChangeArrowheads="1"/>
          </p:cNvSpPr>
          <p:nvPr/>
        </p:nvSpPr>
        <p:spPr bwMode="auto">
          <a:xfrm>
            <a:off x="6132513" y="812800"/>
            <a:ext cx="1530350" cy="400050"/>
          </a:xfrm>
          <a:prstGeom prst="rect">
            <a:avLst/>
          </a:prstGeom>
          <a:blipFill dpi="0" rotWithShape="0">
            <a:blip r:embed="rId2"/>
            <a:srcRect/>
            <a:tile tx="0" ty="0" sx="100000" sy="100000" flip="none" algn="tl"/>
          </a:blipFill>
          <a:ln w="9525">
            <a:solidFill>
              <a:schemeClr val="tx1"/>
            </a:solidFill>
            <a:round/>
            <a:headEnd/>
            <a:tailEnd/>
          </a:ln>
        </p:spPr>
        <p:txBody>
          <a:bodyPr wrap="none" anchor="ctr"/>
          <a:lstStyle/>
          <a:p>
            <a:r>
              <a:rPr lang="en-US" altLang="zh-CN" sz="2800"/>
              <a:t>person_t</a:t>
            </a:r>
            <a:endParaRPr lang="zh-CN" altLang="en-US" sz="2800"/>
          </a:p>
        </p:txBody>
      </p:sp>
      <p:sp>
        <p:nvSpPr>
          <p:cNvPr id="40964" name="矩形 5"/>
          <p:cNvSpPr>
            <a:spLocks noChangeArrowheads="1"/>
          </p:cNvSpPr>
          <p:nvPr/>
        </p:nvSpPr>
        <p:spPr bwMode="auto">
          <a:xfrm>
            <a:off x="5265738" y="1527175"/>
            <a:ext cx="1631950" cy="406400"/>
          </a:xfrm>
          <a:prstGeom prst="rect">
            <a:avLst/>
          </a:prstGeom>
          <a:blipFill dpi="0" rotWithShape="0">
            <a:blip r:embed="rId2"/>
            <a:srcRect/>
            <a:tile tx="0" ty="0" sx="100000" sy="100000" flip="none" algn="tl"/>
          </a:blipFill>
          <a:ln w="9525">
            <a:solidFill>
              <a:schemeClr val="tx1"/>
            </a:solidFill>
            <a:round/>
            <a:headEnd/>
            <a:tailEnd/>
          </a:ln>
        </p:spPr>
        <p:txBody>
          <a:bodyPr wrap="none" anchor="ctr"/>
          <a:lstStyle/>
          <a:p>
            <a:r>
              <a:rPr lang="en-US" altLang="zh-CN" sz="2800" dirty="0" err="1"/>
              <a:t>student_t</a:t>
            </a:r>
            <a:endParaRPr lang="zh-CN" altLang="en-US" sz="2800" dirty="0"/>
          </a:p>
        </p:txBody>
      </p:sp>
      <p:sp>
        <p:nvSpPr>
          <p:cNvPr id="40965" name="矩形 6"/>
          <p:cNvSpPr>
            <a:spLocks noChangeArrowheads="1"/>
          </p:cNvSpPr>
          <p:nvPr/>
        </p:nvSpPr>
        <p:spPr bwMode="auto">
          <a:xfrm>
            <a:off x="6991350" y="1541463"/>
            <a:ext cx="2052270" cy="400050"/>
          </a:xfrm>
          <a:prstGeom prst="rect">
            <a:avLst/>
          </a:prstGeom>
          <a:blipFill dpi="0" rotWithShape="0">
            <a:blip r:embed="rId2"/>
            <a:srcRect/>
            <a:tile tx="0" ty="0" sx="100000" sy="100000" flip="none" algn="tl"/>
          </a:blipFill>
          <a:ln w="9525">
            <a:solidFill>
              <a:schemeClr val="tx1"/>
            </a:solidFill>
            <a:round/>
            <a:headEnd/>
            <a:tailEnd/>
          </a:ln>
        </p:spPr>
        <p:txBody>
          <a:bodyPr wrap="none" anchor="ctr"/>
          <a:lstStyle/>
          <a:p>
            <a:r>
              <a:rPr lang="en-US" altLang="zh-CN" sz="2800" dirty="0" err="1"/>
              <a:t>employee_t</a:t>
            </a:r>
            <a:endParaRPr lang="zh-CN" altLang="en-US" sz="2800" dirty="0"/>
          </a:p>
        </p:txBody>
      </p:sp>
      <p:cxnSp>
        <p:nvCxnSpPr>
          <p:cNvPr id="40966" name="直接箭头连接符 8"/>
          <p:cNvCxnSpPr>
            <a:cxnSpLocks noChangeShapeType="1"/>
            <a:stCxn id="40963" idx="2"/>
            <a:endCxn id="40964" idx="0"/>
          </p:cNvCxnSpPr>
          <p:nvPr/>
        </p:nvCxnSpPr>
        <p:spPr bwMode="auto">
          <a:xfrm flipH="1">
            <a:off x="6081713" y="1212850"/>
            <a:ext cx="815975" cy="3143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40967" name="直接箭头连接符 9"/>
          <p:cNvCxnSpPr>
            <a:cxnSpLocks noChangeShapeType="1"/>
            <a:stCxn id="40963" idx="2"/>
            <a:endCxn id="40965" idx="0"/>
          </p:cNvCxnSpPr>
          <p:nvPr/>
        </p:nvCxnSpPr>
        <p:spPr bwMode="auto">
          <a:xfrm>
            <a:off x="6897688" y="1212850"/>
            <a:ext cx="1119797" cy="32861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11" name="矩形 10"/>
          <p:cNvSpPr>
            <a:spLocks noChangeArrowheads="1"/>
          </p:cNvSpPr>
          <p:nvPr/>
        </p:nvSpPr>
        <p:spPr bwMode="auto">
          <a:xfrm>
            <a:off x="18681" y="2858395"/>
            <a:ext cx="3609975" cy="37856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l"/>
            <a:r>
              <a:rPr lang="en-US" altLang="zh-CN" dirty="0">
                <a:solidFill>
                  <a:srgbClr val="800000"/>
                </a:solidFill>
                <a:latin typeface="Arial"/>
                <a:cs typeface="Arial"/>
              </a:rPr>
              <a:t>insert into person values</a:t>
            </a:r>
          </a:p>
          <a:p>
            <a:pPr algn="l"/>
            <a:r>
              <a:rPr lang="tr-TR" altLang="zh-CN" dirty="0">
                <a:solidFill>
                  <a:srgbClr val="800000"/>
                </a:solidFill>
                <a:latin typeface="Arial"/>
                <a:cs typeface="Arial"/>
              </a:rPr>
              <a:t>('</a:t>
            </a:r>
            <a:r>
              <a:rPr lang="tr-TR" altLang="zh-CN" dirty="0" err="1">
                <a:solidFill>
                  <a:srgbClr val="800000"/>
                </a:solidFill>
                <a:latin typeface="Arial"/>
                <a:cs typeface="Arial"/>
              </a:rPr>
              <a:t>Cook</a:t>
            </a:r>
            <a:r>
              <a:rPr lang="tr-TR" altLang="zh-CN" dirty="0">
                <a:solidFill>
                  <a:srgbClr val="800000"/>
                </a:solidFill>
                <a:latin typeface="Arial"/>
                <a:cs typeface="Arial"/>
              </a:rPr>
              <a:t>');</a:t>
            </a:r>
          </a:p>
          <a:p>
            <a:pPr algn="l"/>
            <a:r>
              <a:rPr lang="tr-TR" altLang="zh-CN" dirty="0" smtClean="0">
                <a:solidFill>
                  <a:srgbClr val="800000"/>
                </a:solidFill>
                <a:latin typeface="Arial"/>
                <a:cs typeface="Arial"/>
              </a:rPr>
              <a:t>insert </a:t>
            </a:r>
            <a:r>
              <a:rPr lang="tr-TR" altLang="zh-CN" dirty="0" err="1">
                <a:solidFill>
                  <a:srgbClr val="800000"/>
                </a:solidFill>
                <a:latin typeface="Arial"/>
                <a:cs typeface="Arial"/>
              </a:rPr>
              <a:t>into</a:t>
            </a:r>
            <a:r>
              <a:rPr lang="tr-TR" altLang="zh-CN" dirty="0">
                <a:solidFill>
                  <a:srgbClr val="800000"/>
                </a:solidFill>
                <a:latin typeface="Arial"/>
                <a:cs typeface="Arial"/>
              </a:rPr>
              <a:t> </a:t>
            </a:r>
            <a:r>
              <a:rPr lang="tr-TR" altLang="zh-CN" dirty="0" err="1">
                <a:solidFill>
                  <a:srgbClr val="800000"/>
                </a:solidFill>
                <a:latin typeface="Arial"/>
                <a:cs typeface="Arial"/>
              </a:rPr>
              <a:t>person</a:t>
            </a:r>
            <a:r>
              <a:rPr lang="tr-TR" altLang="zh-CN" dirty="0">
                <a:solidFill>
                  <a:srgbClr val="800000"/>
                </a:solidFill>
                <a:latin typeface="Arial"/>
                <a:cs typeface="Arial"/>
              </a:rPr>
              <a:t> </a:t>
            </a:r>
            <a:r>
              <a:rPr lang="tr-TR" altLang="zh-CN" dirty="0" err="1">
                <a:solidFill>
                  <a:srgbClr val="800000"/>
                </a:solidFill>
                <a:latin typeface="Arial"/>
                <a:cs typeface="Arial"/>
              </a:rPr>
              <a:t>values</a:t>
            </a:r>
            <a:r>
              <a:rPr lang="tr-TR" altLang="zh-CN" dirty="0">
                <a:solidFill>
                  <a:srgbClr val="800000"/>
                </a:solidFill>
                <a:latin typeface="Arial"/>
                <a:cs typeface="Arial"/>
              </a:rPr>
              <a:t>(</a:t>
            </a:r>
          </a:p>
          <a:p>
            <a:pPr algn="l"/>
            <a:r>
              <a:rPr lang="tr-TR" altLang="zh-CN" dirty="0" err="1">
                <a:solidFill>
                  <a:srgbClr val="800000"/>
                </a:solidFill>
                <a:latin typeface="Arial"/>
                <a:cs typeface="Arial"/>
              </a:rPr>
              <a:t>student_t</a:t>
            </a:r>
            <a:r>
              <a:rPr lang="tr-TR" altLang="zh-CN" dirty="0">
                <a:solidFill>
                  <a:srgbClr val="800000"/>
                </a:solidFill>
                <a:latin typeface="Arial"/>
                <a:cs typeface="Arial"/>
              </a:rPr>
              <a:t>('Anna',25));</a:t>
            </a:r>
          </a:p>
          <a:p>
            <a:pPr algn="l"/>
            <a:r>
              <a:rPr lang="tr-TR" altLang="zh-CN" dirty="0" smtClean="0">
                <a:solidFill>
                  <a:srgbClr val="800000"/>
                </a:solidFill>
                <a:latin typeface="Arial"/>
                <a:cs typeface="Arial"/>
              </a:rPr>
              <a:t>insert </a:t>
            </a:r>
            <a:r>
              <a:rPr lang="tr-TR" altLang="zh-CN" dirty="0" err="1">
                <a:solidFill>
                  <a:srgbClr val="800000"/>
                </a:solidFill>
                <a:latin typeface="Arial"/>
                <a:cs typeface="Arial"/>
              </a:rPr>
              <a:t>into</a:t>
            </a:r>
            <a:r>
              <a:rPr lang="tr-TR" altLang="zh-CN" dirty="0">
                <a:solidFill>
                  <a:srgbClr val="800000"/>
                </a:solidFill>
                <a:latin typeface="Arial"/>
                <a:cs typeface="Arial"/>
              </a:rPr>
              <a:t> </a:t>
            </a:r>
            <a:r>
              <a:rPr lang="tr-TR" altLang="zh-CN" dirty="0" err="1">
                <a:solidFill>
                  <a:srgbClr val="800000"/>
                </a:solidFill>
                <a:latin typeface="Arial"/>
                <a:cs typeface="Arial"/>
              </a:rPr>
              <a:t>person</a:t>
            </a:r>
            <a:r>
              <a:rPr lang="tr-TR" altLang="zh-CN" dirty="0">
                <a:solidFill>
                  <a:srgbClr val="800000"/>
                </a:solidFill>
                <a:latin typeface="Arial"/>
                <a:cs typeface="Arial"/>
              </a:rPr>
              <a:t> </a:t>
            </a:r>
            <a:r>
              <a:rPr lang="tr-TR" altLang="zh-CN" dirty="0" err="1">
                <a:solidFill>
                  <a:srgbClr val="800000"/>
                </a:solidFill>
                <a:latin typeface="Arial"/>
                <a:cs typeface="Arial"/>
              </a:rPr>
              <a:t>values</a:t>
            </a:r>
            <a:r>
              <a:rPr lang="tr-TR" altLang="zh-CN" dirty="0">
                <a:solidFill>
                  <a:srgbClr val="800000"/>
                </a:solidFill>
                <a:latin typeface="Arial"/>
                <a:cs typeface="Arial"/>
              </a:rPr>
              <a:t>(</a:t>
            </a:r>
          </a:p>
          <a:p>
            <a:pPr algn="l"/>
            <a:r>
              <a:rPr lang="en-US" altLang="zh-CN" dirty="0" err="1">
                <a:solidFill>
                  <a:srgbClr val="800000"/>
                </a:solidFill>
                <a:latin typeface="Arial"/>
                <a:cs typeface="Arial"/>
              </a:rPr>
              <a:t>employee_t</a:t>
            </a:r>
            <a:r>
              <a:rPr lang="en-US" altLang="zh-CN" dirty="0">
                <a:solidFill>
                  <a:srgbClr val="800000"/>
                </a:solidFill>
                <a:latin typeface="Arial"/>
                <a:cs typeface="Arial"/>
              </a:rPr>
              <a:t>('John',1500));</a:t>
            </a:r>
          </a:p>
          <a:p>
            <a:pPr algn="l"/>
            <a:r>
              <a:rPr lang="en-US" altLang="zh-CN" dirty="0" smtClean="0">
                <a:solidFill>
                  <a:srgbClr val="800000"/>
                </a:solidFill>
                <a:latin typeface="Arial"/>
                <a:cs typeface="Arial"/>
              </a:rPr>
              <a:t>insert </a:t>
            </a:r>
            <a:r>
              <a:rPr lang="en-US" altLang="zh-CN" dirty="0">
                <a:solidFill>
                  <a:srgbClr val="800000"/>
                </a:solidFill>
                <a:latin typeface="Arial"/>
                <a:cs typeface="Arial"/>
              </a:rPr>
              <a:t>into person values(</a:t>
            </a:r>
          </a:p>
          <a:p>
            <a:pPr algn="l"/>
            <a:r>
              <a:rPr lang="fr-FR" altLang="zh-CN" dirty="0" err="1">
                <a:solidFill>
                  <a:srgbClr val="800000"/>
                </a:solidFill>
                <a:latin typeface="Arial"/>
                <a:cs typeface="Arial"/>
              </a:rPr>
              <a:t>manager_t</a:t>
            </a:r>
            <a:r>
              <a:rPr lang="fr-FR" altLang="zh-CN" dirty="0">
                <a:solidFill>
                  <a:srgbClr val="800000"/>
                </a:solidFill>
                <a:latin typeface="Arial"/>
                <a:cs typeface="Arial"/>
              </a:rPr>
              <a:t>('Tony',1500,500));</a:t>
            </a:r>
          </a:p>
        </p:txBody>
      </p:sp>
      <p:sp>
        <p:nvSpPr>
          <p:cNvPr id="40969" name="幻灯片编号占位符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cs typeface="宋体" charset="0"/>
              </a:defRPr>
            </a:lvl2pPr>
            <a:lvl3pPr marL="1143000" indent="-228600">
              <a:defRPr kumimoji="1" sz="3200">
                <a:solidFill>
                  <a:schemeClr val="tx1"/>
                </a:solidFill>
                <a:latin typeface="Times New Roman" charset="0"/>
                <a:ea typeface="宋体" charset="0"/>
                <a:cs typeface="宋体" charset="0"/>
              </a:defRPr>
            </a:lvl3pPr>
            <a:lvl4pPr marL="1600200" indent="-228600">
              <a:defRPr kumimoji="1" sz="3200">
                <a:solidFill>
                  <a:schemeClr val="tx1"/>
                </a:solidFill>
                <a:latin typeface="Times New Roman" charset="0"/>
                <a:ea typeface="宋体" charset="0"/>
                <a:cs typeface="宋体" charset="0"/>
              </a:defRPr>
            </a:lvl4pPr>
            <a:lvl5pPr marL="2057400" indent="-228600">
              <a:defRPr kumimoji="1" sz="3200">
                <a:solidFill>
                  <a:schemeClr val="tx1"/>
                </a:solidFill>
                <a:latin typeface="Times New Roman" charset="0"/>
                <a:ea typeface="宋体" charset="0"/>
                <a:cs typeface="宋体" charset="0"/>
              </a:defRPr>
            </a:lvl5pPr>
            <a:lvl6pPr marL="2514600" indent="-228600" algn="ctr" fontAlgn="base">
              <a:spcBef>
                <a:spcPct val="0"/>
              </a:spcBef>
              <a:spcAft>
                <a:spcPct val="0"/>
              </a:spcAft>
              <a:defRPr kumimoji="1" sz="3200">
                <a:solidFill>
                  <a:schemeClr val="tx1"/>
                </a:solidFill>
                <a:latin typeface="Times New Roman" charset="0"/>
                <a:ea typeface="宋体" charset="0"/>
                <a:cs typeface="宋体" charset="0"/>
              </a:defRPr>
            </a:lvl6pPr>
            <a:lvl7pPr marL="2971800" indent="-228600" algn="ctr" fontAlgn="base">
              <a:spcBef>
                <a:spcPct val="0"/>
              </a:spcBef>
              <a:spcAft>
                <a:spcPct val="0"/>
              </a:spcAft>
              <a:defRPr kumimoji="1" sz="3200">
                <a:solidFill>
                  <a:schemeClr val="tx1"/>
                </a:solidFill>
                <a:latin typeface="Times New Roman" charset="0"/>
                <a:ea typeface="宋体" charset="0"/>
                <a:cs typeface="宋体" charset="0"/>
              </a:defRPr>
            </a:lvl7pPr>
            <a:lvl8pPr marL="3429000" indent="-228600" algn="ctr" fontAlgn="base">
              <a:spcBef>
                <a:spcPct val="0"/>
              </a:spcBef>
              <a:spcAft>
                <a:spcPct val="0"/>
              </a:spcAft>
              <a:defRPr kumimoji="1" sz="3200">
                <a:solidFill>
                  <a:schemeClr val="tx1"/>
                </a:solidFill>
                <a:latin typeface="Times New Roman" charset="0"/>
                <a:ea typeface="宋体" charset="0"/>
                <a:cs typeface="宋体" charset="0"/>
              </a:defRPr>
            </a:lvl8pPr>
            <a:lvl9pPr marL="3886200" indent="-228600" algn="ctr" fontAlgn="base">
              <a:spcBef>
                <a:spcPct val="0"/>
              </a:spcBef>
              <a:spcAft>
                <a:spcPct val="0"/>
              </a:spcAft>
              <a:defRPr kumimoji="1" sz="3200">
                <a:solidFill>
                  <a:schemeClr val="tx1"/>
                </a:solidFill>
                <a:latin typeface="Times New Roman" charset="0"/>
                <a:ea typeface="宋体" charset="0"/>
                <a:cs typeface="宋体" charset="0"/>
              </a:defRPr>
            </a:lvl9pPr>
          </a:lstStyle>
          <a:p>
            <a:fld id="{40B8A637-C9FC-A149-8B22-45EC268D83F9}" type="slidenum">
              <a:rPr kumimoji="0" lang="en-US" altLang="zh-CN" sz="2000"/>
              <a:pPr/>
              <a:t>38</a:t>
            </a:fld>
            <a:endParaRPr kumimoji="0" lang="en-US" altLang="zh-CN" sz="2000"/>
          </a:p>
        </p:txBody>
      </p:sp>
      <p:sp>
        <p:nvSpPr>
          <p:cNvPr id="40970" name="矩形 6"/>
          <p:cNvSpPr>
            <a:spLocks noChangeArrowheads="1"/>
          </p:cNvSpPr>
          <p:nvPr/>
        </p:nvSpPr>
        <p:spPr bwMode="auto">
          <a:xfrm>
            <a:off x="6986588" y="2335213"/>
            <a:ext cx="1905892" cy="401637"/>
          </a:xfrm>
          <a:prstGeom prst="rect">
            <a:avLst/>
          </a:prstGeom>
          <a:blipFill dpi="0" rotWithShape="0">
            <a:blip r:embed="rId2"/>
            <a:srcRect/>
            <a:tile tx="0" ty="0" sx="100000" sy="100000" flip="none" algn="tl"/>
          </a:blipFill>
          <a:ln w="9525">
            <a:solidFill>
              <a:schemeClr val="tx1"/>
            </a:solidFill>
            <a:round/>
            <a:headEnd/>
            <a:tailEnd/>
          </a:ln>
        </p:spPr>
        <p:txBody>
          <a:bodyPr wrap="none" anchor="ctr"/>
          <a:lstStyle/>
          <a:p>
            <a:r>
              <a:rPr lang="en-US" altLang="zh-CN" sz="2800" dirty="0" err="1"/>
              <a:t>manager_t</a:t>
            </a:r>
            <a:endParaRPr lang="zh-CN" altLang="en-US" sz="2800" dirty="0"/>
          </a:p>
        </p:txBody>
      </p:sp>
      <p:cxnSp>
        <p:nvCxnSpPr>
          <p:cNvPr id="40971" name="直接箭头连接符 9"/>
          <p:cNvCxnSpPr>
            <a:cxnSpLocks noChangeShapeType="1"/>
            <a:endCxn id="40970" idx="0"/>
          </p:cNvCxnSpPr>
          <p:nvPr/>
        </p:nvCxnSpPr>
        <p:spPr bwMode="auto">
          <a:xfrm>
            <a:off x="7891463" y="1965325"/>
            <a:ext cx="48071" cy="3698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graphicFrame>
        <p:nvGraphicFramePr>
          <p:cNvPr id="4" name="Table 3"/>
          <p:cNvGraphicFramePr>
            <a:graphicFrameLocks noGrp="1"/>
          </p:cNvGraphicFramePr>
          <p:nvPr>
            <p:extLst/>
          </p:nvPr>
        </p:nvGraphicFramePr>
        <p:xfrm>
          <a:off x="3923928" y="3132320"/>
          <a:ext cx="5119692" cy="2560320"/>
        </p:xfrm>
        <a:graphic>
          <a:graphicData uri="http://schemas.openxmlformats.org/drawingml/2006/table">
            <a:tbl>
              <a:tblPr/>
              <a:tblGrid>
                <a:gridCol w="1279923"/>
                <a:gridCol w="1279923"/>
                <a:gridCol w="1279923"/>
                <a:gridCol w="1279923"/>
              </a:tblGrid>
              <a:tr h="190500">
                <a:tc>
                  <a:txBody>
                    <a:bodyPr/>
                    <a:lstStyle/>
                    <a:p>
                      <a:pPr algn="ctr" fontAlgn="t"/>
                      <a:r>
                        <a:rPr lang="en-US" sz="2800" b="1" i="0" u="none" strike="noStrike" dirty="0">
                          <a:solidFill>
                            <a:srgbClr val="000000"/>
                          </a:solidFill>
                          <a:effectLst/>
                          <a:latin typeface="Arial"/>
                          <a:cs typeface="Arial"/>
                        </a:rPr>
                        <a:t>Person</a:t>
                      </a: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2800" b="0" i="0" u="none" strike="noStrike" dirty="0">
                        <a:solidFill>
                          <a:srgbClr val="000000"/>
                        </a:solidFill>
                        <a:effectLst/>
                        <a:latin typeface="Arial"/>
                        <a:cs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2800" b="0" i="0" u="none" strike="noStrike">
                        <a:solidFill>
                          <a:srgbClr val="000000"/>
                        </a:solidFill>
                        <a:effectLst/>
                        <a:latin typeface="Arial"/>
                        <a:cs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2800" b="0" i="0" u="none" strike="noStrike">
                        <a:solidFill>
                          <a:srgbClr val="000000"/>
                        </a:solidFill>
                        <a:effectLst/>
                        <a:latin typeface="Arial"/>
                        <a:cs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r>
              <a:tr h="190500">
                <a:tc>
                  <a:txBody>
                    <a:bodyPr/>
                    <a:lstStyle/>
                    <a:p>
                      <a:pPr algn="ctr" fontAlgn="b"/>
                      <a:r>
                        <a:rPr lang="en-US" sz="2800" b="0" i="0" u="none" strike="noStrike" dirty="0" err="1" smtClean="0">
                          <a:solidFill>
                            <a:srgbClr val="FF0000"/>
                          </a:solidFill>
                          <a:effectLst/>
                          <a:latin typeface="Arial"/>
                          <a:cs typeface="Arial"/>
                        </a:rPr>
                        <a:t>TypeID</a:t>
                      </a:r>
                      <a:endParaRPr lang="en-US" sz="2800" b="0" i="0" u="none" strike="noStrike" dirty="0">
                        <a:solidFill>
                          <a:srgbClr val="FF0000"/>
                        </a:solidFill>
                        <a:effectLst/>
                        <a:latin typeface="Arial"/>
                        <a:cs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2800" b="0" i="0" u="none" strike="noStrike" dirty="0" smtClean="0">
                          <a:solidFill>
                            <a:srgbClr val="FF0000"/>
                          </a:solidFill>
                          <a:effectLst/>
                          <a:latin typeface="Arial"/>
                          <a:cs typeface="Arial"/>
                        </a:rPr>
                        <a:t>NAME</a:t>
                      </a:r>
                      <a:endParaRPr lang="zh-CN" altLang="en-US" sz="2800" b="0" i="0" u="none" strike="noStrike" dirty="0">
                        <a:solidFill>
                          <a:srgbClr val="FF0000"/>
                        </a:solidFill>
                        <a:effectLst/>
                        <a:latin typeface="Arial"/>
                        <a:cs typeface="Arial"/>
                      </a:endParaRP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2800" b="0" i="0" u="none" strike="noStrike" dirty="0">
                          <a:solidFill>
                            <a:srgbClr val="000000"/>
                          </a:solidFill>
                          <a:effectLst/>
                          <a:latin typeface="Arial"/>
                          <a:cs typeface="Arial"/>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2800" b="0" i="0" u="none" strike="noStrike">
                          <a:solidFill>
                            <a:srgbClr val="000000"/>
                          </a:solidFill>
                          <a:effectLst/>
                          <a:latin typeface="Arial"/>
                          <a:cs typeface="Arial"/>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altLang="zh-CN" sz="2800" b="0" i="0" u="none" strike="noStrike" dirty="0">
                          <a:solidFill>
                            <a:srgbClr val="FF0000"/>
                          </a:solidFill>
                          <a:effectLst/>
                          <a:latin typeface="Arial"/>
                          <a:cs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800" b="0" i="0" u="none" strike="noStrike" dirty="0">
                          <a:solidFill>
                            <a:srgbClr val="000000"/>
                          </a:solidFill>
                          <a:effectLst/>
                          <a:latin typeface="Arial"/>
                          <a:cs typeface="Arial"/>
                        </a:rPr>
                        <a:t>Cook</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2800" b="0" i="0" u="none" strike="noStrike" dirty="0">
                          <a:solidFill>
                            <a:srgbClr val="000000"/>
                          </a:solidFill>
                          <a:effectLst/>
                          <a:latin typeface="Arial"/>
                          <a:cs typeface="Arial"/>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2800" b="0" i="0" u="none" strike="noStrike">
                          <a:solidFill>
                            <a:srgbClr val="000000"/>
                          </a:solidFill>
                          <a:effectLst/>
                          <a:latin typeface="Arial"/>
                          <a:cs typeface="Arial"/>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is-IS" sz="2800" b="0" i="0" u="none" strike="noStrike" dirty="0">
                          <a:solidFill>
                            <a:srgbClr val="FF0000"/>
                          </a:solidFill>
                          <a:effectLst/>
                          <a:latin typeface="Arial"/>
                          <a:cs typeface="Arial"/>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800" b="0" i="0" u="none" strike="noStrike" dirty="0">
                          <a:solidFill>
                            <a:srgbClr val="000000"/>
                          </a:solidFill>
                          <a:effectLst/>
                          <a:latin typeface="Arial"/>
                          <a:cs typeface="Arial"/>
                        </a:rPr>
                        <a:t>Anna</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2800" b="0" i="0" u="none" strike="noStrike" dirty="0">
                          <a:solidFill>
                            <a:srgbClr val="000000"/>
                          </a:solidFill>
                          <a:effectLst/>
                          <a:latin typeface="Arial"/>
                          <a:cs typeface="Arial"/>
                        </a:rPr>
                        <a:t>25</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2800" b="0" i="0" u="none" strike="noStrike">
                          <a:solidFill>
                            <a:srgbClr val="000000"/>
                          </a:solidFill>
                          <a:effectLst/>
                          <a:latin typeface="Arial"/>
                          <a:cs typeface="Arial"/>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altLang="zh-CN" sz="2800" b="0" i="0" u="none" strike="noStrike" dirty="0">
                          <a:solidFill>
                            <a:srgbClr val="FF0000"/>
                          </a:solidFill>
                          <a:effectLst/>
                          <a:latin typeface="Arial"/>
                          <a:cs typeface="Arial"/>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800" b="0" i="0" u="none" strike="noStrike" dirty="0">
                          <a:solidFill>
                            <a:srgbClr val="000000"/>
                          </a:solidFill>
                          <a:effectLst/>
                          <a:latin typeface="Arial"/>
                          <a:cs typeface="Arial"/>
                        </a:rPr>
                        <a:t>John</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2800" b="0" i="0" u="none" strike="noStrike" dirty="0">
                          <a:solidFill>
                            <a:srgbClr val="000000"/>
                          </a:solidFill>
                          <a:effectLst/>
                          <a:latin typeface="Arial"/>
                          <a:cs typeface="Arial"/>
                        </a:rPr>
                        <a:t>1500</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2800" b="0" i="0" u="none" strike="noStrike" dirty="0">
                          <a:solidFill>
                            <a:srgbClr val="000000"/>
                          </a:solidFill>
                          <a:effectLst/>
                          <a:latin typeface="Arial"/>
                          <a:cs typeface="Arial"/>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altLang="zh-CN" sz="2800" b="0" i="0" u="none" strike="noStrike" dirty="0">
                          <a:solidFill>
                            <a:srgbClr val="FF0000"/>
                          </a:solidFill>
                          <a:effectLst/>
                          <a:latin typeface="Arial"/>
                          <a:cs typeface="Arial"/>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800" b="0" i="0" u="none" strike="noStrike" dirty="0">
                          <a:solidFill>
                            <a:srgbClr val="000000"/>
                          </a:solidFill>
                          <a:effectLst/>
                          <a:latin typeface="Arial"/>
                          <a:cs typeface="Arial"/>
                        </a:rPr>
                        <a:t>Tony</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2800" b="0" i="0" u="none" strike="noStrike" dirty="0">
                          <a:solidFill>
                            <a:srgbClr val="000000"/>
                          </a:solidFill>
                          <a:effectLst/>
                          <a:latin typeface="Arial"/>
                          <a:cs typeface="Arial"/>
                        </a:rPr>
                        <a:t>1500</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2800" b="0" i="0" u="none" strike="noStrike" dirty="0">
                          <a:solidFill>
                            <a:srgbClr val="000000"/>
                          </a:solidFill>
                          <a:effectLst/>
                          <a:latin typeface="Arial"/>
                          <a:cs typeface="Arial"/>
                        </a:rPr>
                        <a:t>500</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 name="Title 1"/>
          <p:cNvSpPr>
            <a:spLocks noGrp="1"/>
          </p:cNvSpPr>
          <p:nvPr>
            <p:ph type="title"/>
          </p:nvPr>
        </p:nvSpPr>
        <p:spPr/>
        <p:txBody>
          <a:bodyPr/>
          <a:lstStyle/>
          <a:p>
            <a:r>
              <a:rPr lang="en-CA" altLang="zh-CN" dirty="0">
                <a:latin typeface="Calibri" charset="0"/>
              </a:rPr>
              <a:t>An object table for all </a:t>
            </a:r>
            <a:r>
              <a:rPr lang="en-CA" altLang="zh-CN" dirty="0" err="1">
                <a:latin typeface="Calibri" charset="0"/>
              </a:rPr>
              <a:t>subobjects</a:t>
            </a:r>
            <a:r>
              <a:rPr lang="en-CA" altLang="zh-CN" dirty="0">
                <a:latin typeface="Calibri" charset="0"/>
              </a:rPr>
              <a:t>: personH2.sql</a:t>
            </a:r>
            <a:endParaRPr lang="en-US" dirty="0"/>
          </a:p>
        </p:txBody>
      </p:sp>
    </p:spTree>
    <p:extLst>
      <p:ext uri="{BB962C8B-B14F-4D97-AF65-F5344CB8AC3E}">
        <p14:creationId xmlns:p14="http://schemas.microsoft.com/office/powerpoint/2010/main" val="211349619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p:cNvSpPr>
            <a:spLocks noGrp="1"/>
          </p:cNvSpPr>
          <p:nvPr>
            <p:ph idx="1"/>
          </p:nvPr>
        </p:nvSpPr>
        <p:spPr bwMode="auto">
          <a:xfrm>
            <a:off x="0" y="808038"/>
            <a:ext cx="2915816" cy="6049962"/>
          </a:xfr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marL="0" indent="0">
              <a:spcBef>
                <a:spcPct val="0"/>
              </a:spcBef>
              <a:buFontTx/>
              <a:buNone/>
            </a:pPr>
            <a:r>
              <a:rPr lang="en-US" altLang="zh-CN" sz="2200" dirty="0">
                <a:solidFill>
                  <a:srgbClr val="800000"/>
                </a:solidFill>
                <a:latin typeface="Arial"/>
                <a:cs typeface="Arial"/>
              </a:rPr>
              <a:t>select * from person;</a:t>
            </a:r>
          </a:p>
          <a:p>
            <a:pPr marL="0" indent="0">
              <a:spcBef>
                <a:spcPct val="0"/>
              </a:spcBef>
              <a:buFontTx/>
              <a:buNone/>
            </a:pPr>
            <a:r>
              <a:rPr lang="en-US" altLang="zh-CN" sz="2200" dirty="0">
                <a:solidFill>
                  <a:srgbClr val="0000FF"/>
                </a:solidFill>
                <a:latin typeface="Arial"/>
                <a:cs typeface="Arial"/>
              </a:rPr>
              <a:t>Cook</a:t>
            </a:r>
          </a:p>
          <a:p>
            <a:pPr marL="0" indent="0">
              <a:spcBef>
                <a:spcPct val="0"/>
              </a:spcBef>
              <a:buFontTx/>
              <a:buNone/>
            </a:pPr>
            <a:r>
              <a:rPr lang="en-US" altLang="zh-CN" sz="2200" dirty="0">
                <a:solidFill>
                  <a:srgbClr val="0000FF"/>
                </a:solidFill>
                <a:latin typeface="Arial"/>
                <a:cs typeface="Arial"/>
              </a:rPr>
              <a:t>Anna</a:t>
            </a:r>
          </a:p>
          <a:p>
            <a:pPr marL="0" indent="0">
              <a:spcBef>
                <a:spcPct val="0"/>
              </a:spcBef>
              <a:buFontTx/>
              <a:buNone/>
            </a:pPr>
            <a:r>
              <a:rPr lang="en-US" altLang="zh-CN" sz="2200" dirty="0">
                <a:solidFill>
                  <a:srgbClr val="0000FF"/>
                </a:solidFill>
                <a:latin typeface="Arial"/>
                <a:cs typeface="Arial"/>
              </a:rPr>
              <a:t>John</a:t>
            </a:r>
          </a:p>
          <a:p>
            <a:pPr marL="0" indent="0">
              <a:spcBef>
                <a:spcPct val="0"/>
              </a:spcBef>
              <a:buFontTx/>
              <a:buNone/>
            </a:pPr>
            <a:r>
              <a:rPr lang="en-US" altLang="zh-CN" sz="2200" dirty="0">
                <a:solidFill>
                  <a:srgbClr val="0000FF"/>
                </a:solidFill>
                <a:latin typeface="Arial"/>
                <a:cs typeface="Arial"/>
              </a:rPr>
              <a:t>Tony</a:t>
            </a:r>
          </a:p>
          <a:p>
            <a:pPr marL="0" indent="0">
              <a:spcBef>
                <a:spcPct val="0"/>
              </a:spcBef>
              <a:buFontTx/>
              <a:buNone/>
            </a:pPr>
            <a:r>
              <a:rPr lang="en-US" altLang="zh-CN" sz="2200" dirty="0">
                <a:solidFill>
                  <a:srgbClr val="800000"/>
                </a:solidFill>
                <a:latin typeface="Arial"/>
                <a:cs typeface="Arial"/>
              </a:rPr>
              <a:t>select * from person p</a:t>
            </a:r>
          </a:p>
          <a:p>
            <a:pPr marL="0" indent="0">
              <a:spcBef>
                <a:spcPct val="0"/>
              </a:spcBef>
              <a:buFontTx/>
              <a:buNone/>
            </a:pPr>
            <a:r>
              <a:rPr lang="en-US" altLang="zh-CN" sz="2200" dirty="0">
                <a:solidFill>
                  <a:srgbClr val="800000"/>
                </a:solidFill>
                <a:latin typeface="Arial"/>
                <a:cs typeface="Arial"/>
              </a:rPr>
              <a:t>where value(p) is of </a:t>
            </a:r>
          </a:p>
          <a:p>
            <a:pPr marL="0" indent="0">
              <a:spcBef>
                <a:spcPct val="0"/>
              </a:spcBef>
              <a:buFontTx/>
              <a:buNone/>
            </a:pPr>
            <a:r>
              <a:rPr lang="en-US" altLang="zh-CN" sz="2200" dirty="0">
                <a:solidFill>
                  <a:srgbClr val="800000"/>
                </a:solidFill>
                <a:latin typeface="Arial"/>
                <a:cs typeface="Arial"/>
              </a:rPr>
              <a:t>(</a:t>
            </a:r>
            <a:r>
              <a:rPr lang="en-US" altLang="zh-CN" sz="2200" dirty="0" err="1">
                <a:solidFill>
                  <a:srgbClr val="800000"/>
                </a:solidFill>
                <a:latin typeface="Arial"/>
                <a:cs typeface="Arial"/>
              </a:rPr>
              <a:t>person_t</a:t>
            </a:r>
            <a:r>
              <a:rPr lang="en-US" altLang="zh-CN" sz="2200" dirty="0">
                <a:solidFill>
                  <a:srgbClr val="800000"/>
                </a:solidFill>
                <a:latin typeface="Arial"/>
                <a:cs typeface="Arial"/>
              </a:rPr>
              <a:t>);</a:t>
            </a:r>
          </a:p>
          <a:p>
            <a:pPr marL="0" indent="0">
              <a:spcBef>
                <a:spcPct val="0"/>
              </a:spcBef>
              <a:buFontTx/>
              <a:buNone/>
            </a:pPr>
            <a:r>
              <a:rPr lang="en-US" altLang="zh-CN" sz="2200" dirty="0">
                <a:solidFill>
                  <a:srgbClr val="0000FF"/>
                </a:solidFill>
                <a:latin typeface="Arial"/>
                <a:cs typeface="Arial"/>
              </a:rPr>
              <a:t>Cook</a:t>
            </a:r>
          </a:p>
          <a:p>
            <a:pPr marL="0" indent="0">
              <a:spcBef>
                <a:spcPct val="0"/>
              </a:spcBef>
              <a:buFontTx/>
              <a:buNone/>
            </a:pPr>
            <a:r>
              <a:rPr lang="en-US" altLang="zh-CN" sz="2200" dirty="0">
                <a:solidFill>
                  <a:srgbClr val="0000FF"/>
                </a:solidFill>
                <a:latin typeface="Arial"/>
                <a:cs typeface="Arial"/>
              </a:rPr>
              <a:t>Anna</a:t>
            </a:r>
          </a:p>
          <a:p>
            <a:pPr marL="0" indent="0">
              <a:spcBef>
                <a:spcPct val="0"/>
              </a:spcBef>
              <a:buFontTx/>
              <a:buNone/>
            </a:pPr>
            <a:r>
              <a:rPr lang="en-US" altLang="zh-CN" sz="2200" dirty="0">
                <a:solidFill>
                  <a:srgbClr val="0000FF"/>
                </a:solidFill>
                <a:latin typeface="Arial"/>
                <a:cs typeface="Arial"/>
              </a:rPr>
              <a:t>John</a:t>
            </a:r>
          </a:p>
          <a:p>
            <a:pPr marL="0" indent="0">
              <a:spcBef>
                <a:spcPct val="0"/>
              </a:spcBef>
              <a:buFontTx/>
              <a:buNone/>
            </a:pPr>
            <a:r>
              <a:rPr lang="en-US" altLang="zh-CN" sz="2200" dirty="0">
                <a:solidFill>
                  <a:srgbClr val="0000FF"/>
                </a:solidFill>
                <a:latin typeface="Arial"/>
                <a:cs typeface="Arial"/>
              </a:rPr>
              <a:t>Tony</a:t>
            </a:r>
          </a:p>
          <a:p>
            <a:pPr marL="0" indent="0">
              <a:spcBef>
                <a:spcPct val="0"/>
              </a:spcBef>
              <a:buFontTx/>
              <a:buNone/>
            </a:pPr>
            <a:r>
              <a:rPr lang="en-US" altLang="zh-CN" sz="2200" dirty="0">
                <a:solidFill>
                  <a:srgbClr val="800000"/>
                </a:solidFill>
                <a:latin typeface="Arial"/>
                <a:cs typeface="Arial"/>
              </a:rPr>
              <a:t>select * from person p</a:t>
            </a:r>
          </a:p>
          <a:p>
            <a:pPr marL="0" indent="0">
              <a:spcBef>
                <a:spcPct val="0"/>
              </a:spcBef>
              <a:buFontTx/>
              <a:buNone/>
            </a:pPr>
            <a:r>
              <a:rPr lang="en-US" altLang="zh-CN" sz="2200" dirty="0">
                <a:solidFill>
                  <a:srgbClr val="800000"/>
                </a:solidFill>
                <a:latin typeface="Arial"/>
                <a:cs typeface="Arial"/>
              </a:rPr>
              <a:t>where value(p) is of </a:t>
            </a:r>
          </a:p>
          <a:p>
            <a:pPr marL="0" indent="0">
              <a:spcBef>
                <a:spcPct val="0"/>
              </a:spcBef>
              <a:buFontTx/>
              <a:buNone/>
            </a:pPr>
            <a:r>
              <a:rPr lang="en-US" altLang="zh-CN" sz="2200" dirty="0">
                <a:solidFill>
                  <a:srgbClr val="800000"/>
                </a:solidFill>
                <a:latin typeface="Arial"/>
                <a:cs typeface="Arial"/>
              </a:rPr>
              <a:t>(only </a:t>
            </a:r>
            <a:r>
              <a:rPr lang="en-US" altLang="zh-CN" sz="2200" dirty="0" err="1">
                <a:solidFill>
                  <a:srgbClr val="800000"/>
                </a:solidFill>
                <a:latin typeface="Arial"/>
                <a:cs typeface="Arial"/>
              </a:rPr>
              <a:t>person_t</a:t>
            </a:r>
            <a:r>
              <a:rPr lang="en-US" altLang="zh-CN" sz="2200" dirty="0">
                <a:solidFill>
                  <a:srgbClr val="800000"/>
                </a:solidFill>
                <a:latin typeface="Arial"/>
                <a:cs typeface="Arial"/>
              </a:rPr>
              <a:t>);</a:t>
            </a:r>
          </a:p>
          <a:p>
            <a:pPr marL="0" indent="0">
              <a:spcBef>
                <a:spcPct val="0"/>
              </a:spcBef>
              <a:buFontTx/>
              <a:buNone/>
            </a:pPr>
            <a:r>
              <a:rPr lang="en-US" altLang="zh-CN" sz="2200" dirty="0">
                <a:solidFill>
                  <a:srgbClr val="3366FF"/>
                </a:solidFill>
                <a:latin typeface="Arial"/>
                <a:cs typeface="Arial"/>
              </a:rPr>
              <a:t>Cook</a:t>
            </a:r>
          </a:p>
          <a:p>
            <a:pPr marL="0" indent="0">
              <a:spcBef>
                <a:spcPct val="0"/>
              </a:spcBef>
              <a:buFontTx/>
              <a:buNone/>
            </a:pPr>
            <a:endParaRPr lang="en-US" altLang="zh-CN" sz="2200" dirty="0">
              <a:solidFill>
                <a:srgbClr val="000000"/>
              </a:solidFill>
              <a:latin typeface="Arial"/>
              <a:cs typeface="Arial"/>
            </a:endParaRPr>
          </a:p>
        </p:txBody>
      </p:sp>
      <p:sp>
        <p:nvSpPr>
          <p:cNvPr id="41987" name="矩形 4"/>
          <p:cNvSpPr>
            <a:spLocks noChangeArrowheads="1"/>
          </p:cNvSpPr>
          <p:nvPr/>
        </p:nvSpPr>
        <p:spPr bwMode="auto">
          <a:xfrm>
            <a:off x="6132513" y="812800"/>
            <a:ext cx="1530350" cy="400050"/>
          </a:xfrm>
          <a:prstGeom prst="rect">
            <a:avLst/>
          </a:prstGeom>
          <a:blipFill dpi="0" rotWithShape="0">
            <a:blip r:embed="rId2"/>
            <a:srcRect/>
            <a:tile tx="0" ty="0" sx="100000" sy="100000" flip="none" algn="tl"/>
          </a:blipFill>
          <a:ln w="9525">
            <a:solidFill>
              <a:schemeClr val="tx1"/>
            </a:solidFill>
            <a:round/>
            <a:headEnd/>
            <a:tailEnd/>
          </a:ln>
        </p:spPr>
        <p:txBody>
          <a:bodyPr wrap="none" anchor="ctr"/>
          <a:lstStyle/>
          <a:p>
            <a:r>
              <a:rPr lang="en-US" altLang="zh-CN" sz="2800"/>
              <a:t>person_t</a:t>
            </a:r>
            <a:endParaRPr lang="zh-CN" altLang="en-US" sz="2800"/>
          </a:p>
        </p:txBody>
      </p:sp>
      <p:sp>
        <p:nvSpPr>
          <p:cNvPr id="41988" name="矩形 5"/>
          <p:cNvSpPr>
            <a:spLocks noChangeArrowheads="1"/>
          </p:cNvSpPr>
          <p:nvPr/>
        </p:nvSpPr>
        <p:spPr bwMode="auto">
          <a:xfrm>
            <a:off x="5265738" y="1527175"/>
            <a:ext cx="1530350" cy="406400"/>
          </a:xfrm>
          <a:prstGeom prst="rect">
            <a:avLst/>
          </a:prstGeom>
          <a:blipFill dpi="0" rotWithShape="0">
            <a:blip r:embed="rId2"/>
            <a:srcRect/>
            <a:tile tx="0" ty="0" sx="100000" sy="100000" flip="none" algn="tl"/>
          </a:blipFill>
          <a:ln w="9525">
            <a:solidFill>
              <a:schemeClr val="tx1"/>
            </a:solidFill>
            <a:round/>
            <a:headEnd/>
            <a:tailEnd/>
          </a:ln>
        </p:spPr>
        <p:txBody>
          <a:bodyPr wrap="none" anchor="ctr"/>
          <a:lstStyle/>
          <a:p>
            <a:r>
              <a:rPr lang="en-US" altLang="zh-CN" sz="2800" dirty="0" err="1"/>
              <a:t>student_t</a:t>
            </a:r>
            <a:endParaRPr lang="zh-CN" altLang="en-US" sz="2800" dirty="0"/>
          </a:p>
        </p:txBody>
      </p:sp>
      <p:sp>
        <p:nvSpPr>
          <p:cNvPr id="41989" name="矩形 6"/>
          <p:cNvSpPr>
            <a:spLocks noChangeArrowheads="1"/>
          </p:cNvSpPr>
          <p:nvPr/>
        </p:nvSpPr>
        <p:spPr bwMode="auto">
          <a:xfrm>
            <a:off x="6991350" y="1541463"/>
            <a:ext cx="2045146" cy="400050"/>
          </a:xfrm>
          <a:prstGeom prst="rect">
            <a:avLst/>
          </a:prstGeom>
          <a:blipFill dpi="0" rotWithShape="0">
            <a:blip r:embed="rId2"/>
            <a:srcRect/>
            <a:tile tx="0" ty="0" sx="100000" sy="100000" flip="none" algn="tl"/>
          </a:blipFill>
          <a:ln w="9525">
            <a:solidFill>
              <a:schemeClr val="tx1"/>
            </a:solidFill>
            <a:round/>
            <a:headEnd/>
            <a:tailEnd/>
          </a:ln>
        </p:spPr>
        <p:txBody>
          <a:bodyPr wrap="none" anchor="ctr"/>
          <a:lstStyle/>
          <a:p>
            <a:r>
              <a:rPr lang="en-US" altLang="zh-CN" sz="2800" dirty="0" err="1"/>
              <a:t>employee_t</a:t>
            </a:r>
            <a:endParaRPr lang="zh-CN" altLang="en-US" sz="2800" dirty="0"/>
          </a:p>
        </p:txBody>
      </p:sp>
      <p:cxnSp>
        <p:nvCxnSpPr>
          <p:cNvPr id="41990" name="直接箭头连接符 8"/>
          <p:cNvCxnSpPr>
            <a:cxnSpLocks noChangeShapeType="1"/>
            <a:stCxn id="41987" idx="2"/>
            <a:endCxn id="41988" idx="0"/>
          </p:cNvCxnSpPr>
          <p:nvPr/>
        </p:nvCxnSpPr>
        <p:spPr bwMode="auto">
          <a:xfrm flipH="1">
            <a:off x="6030913" y="1212850"/>
            <a:ext cx="866775" cy="3143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41991" name="直接箭头连接符 9"/>
          <p:cNvCxnSpPr>
            <a:cxnSpLocks noChangeShapeType="1"/>
            <a:stCxn id="41987" idx="2"/>
            <a:endCxn id="41989" idx="0"/>
          </p:cNvCxnSpPr>
          <p:nvPr/>
        </p:nvCxnSpPr>
        <p:spPr bwMode="auto">
          <a:xfrm>
            <a:off x="6897688" y="1212850"/>
            <a:ext cx="1116235" cy="32861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41992" name="矩形 10"/>
          <p:cNvSpPr>
            <a:spLocks noChangeArrowheads="1"/>
          </p:cNvSpPr>
          <p:nvPr/>
        </p:nvSpPr>
        <p:spPr bwMode="auto">
          <a:xfrm>
            <a:off x="3014340" y="784225"/>
            <a:ext cx="2997820" cy="6340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l"/>
            <a:r>
              <a:rPr lang="en-US" altLang="zh-CN" sz="2200" dirty="0">
                <a:solidFill>
                  <a:srgbClr val="800000"/>
                </a:solidFill>
                <a:latin typeface="Arial"/>
                <a:cs typeface="Arial"/>
              </a:rPr>
              <a:t>select * from person p</a:t>
            </a:r>
          </a:p>
          <a:p>
            <a:pPr algn="l"/>
            <a:r>
              <a:rPr lang="en-US" altLang="zh-CN" sz="2200" dirty="0">
                <a:solidFill>
                  <a:srgbClr val="800000"/>
                </a:solidFill>
                <a:latin typeface="Arial"/>
                <a:cs typeface="Arial"/>
              </a:rPr>
              <a:t>where value(p) is of (</a:t>
            </a:r>
            <a:r>
              <a:rPr lang="en-US" altLang="zh-CN" sz="2200" dirty="0" err="1">
                <a:solidFill>
                  <a:srgbClr val="800000"/>
                </a:solidFill>
                <a:latin typeface="Arial"/>
                <a:cs typeface="Arial"/>
              </a:rPr>
              <a:t>student_t</a:t>
            </a:r>
            <a:r>
              <a:rPr lang="en-US" altLang="zh-CN" sz="2200" dirty="0">
                <a:solidFill>
                  <a:srgbClr val="800000"/>
                </a:solidFill>
                <a:latin typeface="Arial"/>
                <a:cs typeface="Arial"/>
              </a:rPr>
              <a:t>);</a:t>
            </a:r>
          </a:p>
          <a:p>
            <a:pPr algn="l"/>
            <a:r>
              <a:rPr lang="en-US" altLang="zh-CN" sz="2200" dirty="0">
                <a:solidFill>
                  <a:srgbClr val="0000FF"/>
                </a:solidFill>
                <a:latin typeface="Arial"/>
                <a:cs typeface="Arial"/>
              </a:rPr>
              <a:t>Anna</a:t>
            </a:r>
          </a:p>
          <a:p>
            <a:pPr algn="l"/>
            <a:r>
              <a:rPr lang="en-US" altLang="zh-CN" sz="2200" dirty="0">
                <a:solidFill>
                  <a:srgbClr val="CC1921"/>
                </a:solidFill>
                <a:latin typeface="Arial"/>
                <a:cs typeface="Arial"/>
              </a:rPr>
              <a:t>select * from person p</a:t>
            </a:r>
          </a:p>
          <a:p>
            <a:pPr algn="l"/>
            <a:r>
              <a:rPr lang="en-US" altLang="zh-CN" sz="2200" dirty="0">
                <a:solidFill>
                  <a:srgbClr val="800000"/>
                </a:solidFill>
                <a:latin typeface="Arial"/>
                <a:cs typeface="Arial"/>
              </a:rPr>
              <a:t>where value(p) is of (</a:t>
            </a:r>
            <a:r>
              <a:rPr lang="en-US" altLang="zh-CN" sz="2200" dirty="0" err="1">
                <a:solidFill>
                  <a:srgbClr val="800000"/>
                </a:solidFill>
                <a:latin typeface="Arial"/>
                <a:cs typeface="Arial"/>
              </a:rPr>
              <a:t>employee_t</a:t>
            </a:r>
            <a:r>
              <a:rPr lang="en-US" altLang="zh-CN" sz="2200" dirty="0">
                <a:solidFill>
                  <a:srgbClr val="800000"/>
                </a:solidFill>
                <a:latin typeface="Arial"/>
                <a:cs typeface="Arial"/>
              </a:rPr>
              <a:t>);</a:t>
            </a:r>
          </a:p>
          <a:p>
            <a:pPr algn="l"/>
            <a:r>
              <a:rPr lang="en-US" altLang="zh-CN" sz="2200" dirty="0">
                <a:solidFill>
                  <a:srgbClr val="0000FF"/>
                </a:solidFill>
                <a:latin typeface="Arial"/>
                <a:cs typeface="Arial"/>
              </a:rPr>
              <a:t>John</a:t>
            </a:r>
          </a:p>
          <a:p>
            <a:pPr algn="l"/>
            <a:r>
              <a:rPr lang="en-US" altLang="zh-CN" sz="2200" dirty="0">
                <a:solidFill>
                  <a:srgbClr val="0000FF"/>
                </a:solidFill>
                <a:latin typeface="Arial"/>
                <a:cs typeface="Arial"/>
              </a:rPr>
              <a:t>Tony</a:t>
            </a:r>
          </a:p>
          <a:p>
            <a:pPr algn="l"/>
            <a:r>
              <a:rPr lang="en-US" altLang="zh-CN" sz="2200" dirty="0">
                <a:solidFill>
                  <a:srgbClr val="800000"/>
                </a:solidFill>
                <a:latin typeface="Arial"/>
                <a:cs typeface="Arial"/>
              </a:rPr>
              <a:t>select * from person p</a:t>
            </a:r>
          </a:p>
          <a:p>
            <a:pPr algn="l"/>
            <a:r>
              <a:rPr lang="en-US" altLang="zh-CN" sz="2200" dirty="0">
                <a:solidFill>
                  <a:srgbClr val="800000"/>
                </a:solidFill>
                <a:latin typeface="Arial"/>
                <a:cs typeface="Arial"/>
              </a:rPr>
              <a:t>where value(p) is of </a:t>
            </a:r>
          </a:p>
          <a:p>
            <a:pPr algn="l"/>
            <a:r>
              <a:rPr lang="en-US" altLang="zh-CN" sz="2200" dirty="0">
                <a:solidFill>
                  <a:srgbClr val="800000"/>
                </a:solidFill>
                <a:latin typeface="Arial"/>
                <a:cs typeface="Arial"/>
              </a:rPr>
              <a:t>(</a:t>
            </a:r>
            <a:r>
              <a:rPr lang="en-US" altLang="zh-CN" sz="2200" dirty="0" err="1">
                <a:solidFill>
                  <a:srgbClr val="800000"/>
                </a:solidFill>
                <a:latin typeface="Arial"/>
                <a:cs typeface="Arial"/>
              </a:rPr>
              <a:t>manager_t</a:t>
            </a:r>
            <a:r>
              <a:rPr lang="en-US" altLang="zh-CN" sz="2200" dirty="0">
                <a:solidFill>
                  <a:srgbClr val="800000"/>
                </a:solidFill>
                <a:latin typeface="Arial"/>
                <a:cs typeface="Arial"/>
              </a:rPr>
              <a:t>);</a:t>
            </a:r>
          </a:p>
          <a:p>
            <a:pPr algn="l"/>
            <a:r>
              <a:rPr lang="en-US" altLang="zh-CN" sz="2400" dirty="0">
                <a:solidFill>
                  <a:srgbClr val="0000FF"/>
                </a:solidFill>
                <a:latin typeface="Arial"/>
                <a:cs typeface="Arial"/>
              </a:rPr>
              <a:t>Tony</a:t>
            </a:r>
          </a:p>
          <a:p>
            <a:pPr algn="l"/>
            <a:r>
              <a:rPr lang="en-US" altLang="zh-CN" sz="2400" dirty="0">
                <a:latin typeface="Arial"/>
                <a:cs typeface="Arial"/>
              </a:rPr>
              <a:t>How to get complete  information about employees from person? </a:t>
            </a:r>
          </a:p>
          <a:p>
            <a:pPr algn="l"/>
            <a:endParaRPr lang="en-US" altLang="zh-CN" sz="2200" dirty="0">
              <a:solidFill>
                <a:srgbClr val="CC1921"/>
              </a:solidFill>
              <a:latin typeface="Calibri" charset="0"/>
              <a:cs typeface="Calibri" charset="0"/>
            </a:endParaRPr>
          </a:p>
        </p:txBody>
      </p:sp>
      <p:sp>
        <p:nvSpPr>
          <p:cNvPr id="41993" name="幻灯片编号占位符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cs typeface="宋体" charset="0"/>
              </a:defRPr>
            </a:lvl2pPr>
            <a:lvl3pPr marL="1143000" indent="-228600">
              <a:defRPr kumimoji="1" sz="3200">
                <a:solidFill>
                  <a:schemeClr val="tx1"/>
                </a:solidFill>
                <a:latin typeface="Times New Roman" charset="0"/>
                <a:ea typeface="宋体" charset="0"/>
                <a:cs typeface="宋体" charset="0"/>
              </a:defRPr>
            </a:lvl3pPr>
            <a:lvl4pPr marL="1600200" indent="-228600">
              <a:defRPr kumimoji="1" sz="3200">
                <a:solidFill>
                  <a:schemeClr val="tx1"/>
                </a:solidFill>
                <a:latin typeface="Times New Roman" charset="0"/>
                <a:ea typeface="宋体" charset="0"/>
                <a:cs typeface="宋体" charset="0"/>
              </a:defRPr>
            </a:lvl4pPr>
            <a:lvl5pPr marL="2057400" indent="-228600">
              <a:defRPr kumimoji="1" sz="3200">
                <a:solidFill>
                  <a:schemeClr val="tx1"/>
                </a:solidFill>
                <a:latin typeface="Times New Roman" charset="0"/>
                <a:ea typeface="宋体" charset="0"/>
                <a:cs typeface="宋体" charset="0"/>
              </a:defRPr>
            </a:lvl5pPr>
            <a:lvl6pPr marL="2514600" indent="-228600" algn="ctr" fontAlgn="base">
              <a:spcBef>
                <a:spcPct val="0"/>
              </a:spcBef>
              <a:spcAft>
                <a:spcPct val="0"/>
              </a:spcAft>
              <a:defRPr kumimoji="1" sz="3200">
                <a:solidFill>
                  <a:schemeClr val="tx1"/>
                </a:solidFill>
                <a:latin typeface="Times New Roman" charset="0"/>
                <a:ea typeface="宋体" charset="0"/>
                <a:cs typeface="宋体" charset="0"/>
              </a:defRPr>
            </a:lvl6pPr>
            <a:lvl7pPr marL="2971800" indent="-228600" algn="ctr" fontAlgn="base">
              <a:spcBef>
                <a:spcPct val="0"/>
              </a:spcBef>
              <a:spcAft>
                <a:spcPct val="0"/>
              </a:spcAft>
              <a:defRPr kumimoji="1" sz="3200">
                <a:solidFill>
                  <a:schemeClr val="tx1"/>
                </a:solidFill>
                <a:latin typeface="Times New Roman" charset="0"/>
                <a:ea typeface="宋体" charset="0"/>
                <a:cs typeface="宋体" charset="0"/>
              </a:defRPr>
            </a:lvl7pPr>
            <a:lvl8pPr marL="3429000" indent="-228600" algn="ctr" fontAlgn="base">
              <a:spcBef>
                <a:spcPct val="0"/>
              </a:spcBef>
              <a:spcAft>
                <a:spcPct val="0"/>
              </a:spcAft>
              <a:defRPr kumimoji="1" sz="3200">
                <a:solidFill>
                  <a:schemeClr val="tx1"/>
                </a:solidFill>
                <a:latin typeface="Times New Roman" charset="0"/>
                <a:ea typeface="宋体" charset="0"/>
                <a:cs typeface="宋体" charset="0"/>
              </a:defRPr>
            </a:lvl8pPr>
            <a:lvl9pPr marL="3886200" indent="-228600" algn="ctr" fontAlgn="base">
              <a:spcBef>
                <a:spcPct val="0"/>
              </a:spcBef>
              <a:spcAft>
                <a:spcPct val="0"/>
              </a:spcAft>
              <a:defRPr kumimoji="1" sz="3200">
                <a:solidFill>
                  <a:schemeClr val="tx1"/>
                </a:solidFill>
                <a:latin typeface="Times New Roman" charset="0"/>
                <a:ea typeface="宋体" charset="0"/>
                <a:cs typeface="宋体" charset="0"/>
              </a:defRPr>
            </a:lvl9pPr>
          </a:lstStyle>
          <a:p>
            <a:fld id="{A27AA186-02AF-8D40-B07B-EB4123B9B982}" type="slidenum">
              <a:rPr kumimoji="0" lang="en-US" altLang="zh-CN" sz="2000"/>
              <a:pPr/>
              <a:t>39</a:t>
            </a:fld>
            <a:endParaRPr kumimoji="0" lang="en-US" altLang="zh-CN" sz="2000"/>
          </a:p>
        </p:txBody>
      </p:sp>
      <p:sp>
        <p:nvSpPr>
          <p:cNvPr id="41994" name="矩形 6"/>
          <p:cNvSpPr>
            <a:spLocks noChangeArrowheads="1"/>
          </p:cNvSpPr>
          <p:nvPr/>
        </p:nvSpPr>
        <p:spPr bwMode="auto">
          <a:xfrm>
            <a:off x="6986588" y="2335213"/>
            <a:ext cx="1905892" cy="401637"/>
          </a:xfrm>
          <a:prstGeom prst="rect">
            <a:avLst/>
          </a:prstGeom>
          <a:blipFill dpi="0" rotWithShape="0">
            <a:blip r:embed="rId2"/>
            <a:srcRect/>
            <a:tile tx="0" ty="0" sx="100000" sy="100000" flip="none" algn="tl"/>
          </a:blipFill>
          <a:ln w="9525">
            <a:solidFill>
              <a:schemeClr val="tx1"/>
            </a:solidFill>
            <a:round/>
            <a:headEnd/>
            <a:tailEnd/>
          </a:ln>
        </p:spPr>
        <p:txBody>
          <a:bodyPr wrap="none" anchor="ctr"/>
          <a:lstStyle/>
          <a:p>
            <a:r>
              <a:rPr lang="en-US" altLang="zh-CN" sz="2800" dirty="0" err="1"/>
              <a:t>manager_t</a:t>
            </a:r>
            <a:endParaRPr lang="zh-CN" altLang="en-US" sz="2800" dirty="0"/>
          </a:p>
        </p:txBody>
      </p:sp>
      <p:cxnSp>
        <p:nvCxnSpPr>
          <p:cNvPr id="41995" name="直接箭头连接符 9"/>
          <p:cNvCxnSpPr>
            <a:cxnSpLocks noChangeShapeType="1"/>
            <a:endCxn id="41994" idx="0"/>
          </p:cNvCxnSpPr>
          <p:nvPr/>
        </p:nvCxnSpPr>
        <p:spPr bwMode="auto">
          <a:xfrm>
            <a:off x="7891463" y="1965325"/>
            <a:ext cx="48071" cy="3698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graphicFrame>
        <p:nvGraphicFramePr>
          <p:cNvPr id="2" name="Table 1"/>
          <p:cNvGraphicFramePr>
            <a:graphicFrameLocks noGrp="1"/>
          </p:cNvGraphicFramePr>
          <p:nvPr>
            <p:extLst/>
          </p:nvPr>
        </p:nvGraphicFramePr>
        <p:xfrm>
          <a:off x="5564188" y="2852936"/>
          <a:ext cx="3576636" cy="2011680"/>
        </p:xfrm>
        <a:graphic>
          <a:graphicData uri="http://schemas.openxmlformats.org/drawingml/2006/table">
            <a:tbl>
              <a:tblPr/>
              <a:tblGrid>
                <a:gridCol w="894159"/>
                <a:gridCol w="894159"/>
                <a:gridCol w="894159"/>
                <a:gridCol w="894159"/>
              </a:tblGrid>
              <a:tr h="190500">
                <a:tc>
                  <a:txBody>
                    <a:bodyPr/>
                    <a:lstStyle/>
                    <a:p>
                      <a:pPr algn="ctr" fontAlgn="t"/>
                      <a:r>
                        <a:rPr lang="en-US" sz="2200" b="1" i="0" u="none" strike="noStrike" dirty="0">
                          <a:solidFill>
                            <a:srgbClr val="000000"/>
                          </a:solidFill>
                          <a:effectLst/>
                          <a:latin typeface="Times New Roman"/>
                          <a:cs typeface="Times New Roman"/>
                        </a:rPr>
                        <a:t>Person</a:t>
                      </a: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2200" b="0" i="0" u="none" strike="noStrike" dirty="0">
                        <a:solidFill>
                          <a:srgbClr val="000000"/>
                        </a:solidFill>
                        <a:effectLst/>
                        <a:latin typeface="Times New Roman"/>
                        <a:cs typeface="Times New Roman"/>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2200" b="0" i="0" u="none" strike="noStrike">
                        <a:solidFill>
                          <a:srgbClr val="000000"/>
                        </a:solidFill>
                        <a:effectLst/>
                        <a:latin typeface="Times New Roman"/>
                        <a:cs typeface="Times New Roman"/>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2200" b="0" i="0" u="none" strike="noStrike">
                        <a:solidFill>
                          <a:srgbClr val="000000"/>
                        </a:solidFill>
                        <a:effectLst/>
                        <a:latin typeface="Times New Roman"/>
                        <a:cs typeface="Times New Roman"/>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r>
              <a:tr h="190500">
                <a:tc>
                  <a:txBody>
                    <a:bodyPr/>
                    <a:lstStyle/>
                    <a:p>
                      <a:pPr algn="ctr" fontAlgn="b"/>
                      <a:r>
                        <a:rPr lang="en-US" sz="2200" b="0" i="0" u="none" strike="noStrike" dirty="0" err="1" smtClean="0">
                          <a:solidFill>
                            <a:srgbClr val="FF0000"/>
                          </a:solidFill>
                          <a:effectLst/>
                          <a:latin typeface="Times New Roman"/>
                          <a:cs typeface="Times New Roman"/>
                        </a:rPr>
                        <a:t>TypeID</a:t>
                      </a:r>
                      <a:endParaRPr lang="en-US" sz="2200" b="0" i="0" u="none" strike="noStrike" dirty="0">
                        <a:solidFill>
                          <a:srgbClr val="FF0000"/>
                        </a:solidFill>
                        <a:effectLst/>
                        <a:latin typeface="Times New Roman"/>
                        <a:cs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2200" b="0" i="0" u="none" strike="noStrike" dirty="0" smtClean="0">
                          <a:solidFill>
                            <a:srgbClr val="FF0000"/>
                          </a:solidFill>
                          <a:effectLst/>
                          <a:latin typeface="Times New Roman"/>
                          <a:cs typeface="Times New Roman"/>
                        </a:rPr>
                        <a:t>Name</a:t>
                      </a:r>
                      <a:endParaRPr lang="zh-CN" altLang="en-US" sz="2200" b="0" i="0" u="none" strike="noStrike" dirty="0">
                        <a:solidFill>
                          <a:srgbClr val="FF0000"/>
                        </a:solidFill>
                        <a:effectLst/>
                        <a:latin typeface="Times New Roman"/>
                        <a:cs typeface="Times New Roman"/>
                      </a:endParaRP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2200" b="0" i="0" u="none" strike="noStrike" dirty="0">
                          <a:solidFill>
                            <a:srgbClr val="000000"/>
                          </a:solidFill>
                          <a:effectLst/>
                          <a:latin typeface="Times New Roman"/>
                          <a:cs typeface="Times New Roman"/>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2200" b="0" i="0" u="none" strike="noStrike" dirty="0">
                          <a:solidFill>
                            <a:srgbClr val="000000"/>
                          </a:solidFill>
                          <a:effectLst/>
                          <a:latin typeface="Times New Roman"/>
                          <a:cs typeface="Times New Roman"/>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altLang="zh-CN" sz="2200" b="0" i="0" u="none" strike="noStrike">
                          <a:solidFill>
                            <a:srgbClr val="000000"/>
                          </a:solidFill>
                          <a:effectLst/>
                          <a:latin typeface="Times New Roman"/>
                          <a:cs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000000"/>
                          </a:solidFill>
                          <a:effectLst/>
                          <a:latin typeface="Times New Roman"/>
                          <a:cs typeface="Times New Roman"/>
                        </a:rPr>
                        <a:t>Cook</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2200" b="0" i="0" u="none" strike="noStrike" dirty="0">
                          <a:solidFill>
                            <a:srgbClr val="000000"/>
                          </a:solidFill>
                          <a:effectLst/>
                          <a:latin typeface="Times New Roman"/>
                          <a:cs typeface="Times New Roman"/>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2200" b="0" i="0" u="none" strike="noStrike">
                          <a:solidFill>
                            <a:srgbClr val="000000"/>
                          </a:solidFill>
                          <a:effectLst/>
                          <a:latin typeface="Times New Roman"/>
                          <a:cs typeface="Times New Roman"/>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is-IS" sz="2200" b="0" i="0" u="none" strike="noStrike">
                          <a:solidFill>
                            <a:srgbClr val="000000"/>
                          </a:solidFill>
                          <a:effectLst/>
                          <a:latin typeface="Times New Roman"/>
                          <a:cs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000000"/>
                          </a:solidFill>
                          <a:effectLst/>
                          <a:latin typeface="Times New Roman"/>
                          <a:cs typeface="Times New Roman"/>
                        </a:rPr>
                        <a:t>Anna</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2200" b="0" i="0" u="none" strike="noStrike" dirty="0">
                          <a:solidFill>
                            <a:srgbClr val="000000"/>
                          </a:solidFill>
                          <a:effectLst/>
                          <a:latin typeface="Times New Roman"/>
                          <a:cs typeface="Times New Roman"/>
                        </a:rPr>
                        <a:t>25</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2200" b="0" i="0" u="none" strike="noStrike" dirty="0">
                          <a:solidFill>
                            <a:srgbClr val="000000"/>
                          </a:solidFill>
                          <a:effectLst/>
                          <a:latin typeface="Times New Roman"/>
                          <a:cs typeface="Times New Roman"/>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altLang="zh-CN" sz="2200" b="0" i="0" u="none" strike="noStrike">
                          <a:solidFill>
                            <a:srgbClr val="000000"/>
                          </a:solidFill>
                          <a:effectLst/>
                          <a:latin typeface="Times New Roman"/>
                          <a:cs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000000"/>
                          </a:solidFill>
                          <a:effectLst/>
                          <a:latin typeface="Times New Roman"/>
                          <a:cs typeface="Times New Roman"/>
                        </a:rPr>
                        <a:t>John</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2200" b="0" i="0" u="none" strike="noStrike">
                          <a:solidFill>
                            <a:srgbClr val="000000"/>
                          </a:solidFill>
                          <a:effectLst/>
                          <a:latin typeface="Times New Roman"/>
                          <a:cs typeface="Times New Roman"/>
                        </a:rPr>
                        <a:t>1500</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2200" b="0" i="0" u="none" strike="noStrike" dirty="0">
                          <a:solidFill>
                            <a:srgbClr val="000000"/>
                          </a:solidFill>
                          <a:effectLst/>
                          <a:latin typeface="Times New Roman"/>
                          <a:cs typeface="Times New Roman"/>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altLang="zh-CN" sz="2200" b="0" i="0" u="none" strike="noStrike">
                          <a:solidFill>
                            <a:srgbClr val="000000"/>
                          </a:solidFill>
                          <a:effectLst/>
                          <a:latin typeface="Times New Roman"/>
                          <a:cs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000000"/>
                          </a:solidFill>
                          <a:effectLst/>
                          <a:latin typeface="Times New Roman"/>
                          <a:cs typeface="Times New Roman"/>
                        </a:rPr>
                        <a:t>Tony</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2200" b="0" i="0" u="none" strike="noStrike">
                          <a:solidFill>
                            <a:srgbClr val="000000"/>
                          </a:solidFill>
                          <a:effectLst/>
                          <a:latin typeface="Times New Roman"/>
                          <a:cs typeface="Times New Roman"/>
                        </a:rPr>
                        <a:t>1500</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2200" b="0" i="0" u="none" strike="noStrike" dirty="0">
                          <a:solidFill>
                            <a:srgbClr val="000000"/>
                          </a:solidFill>
                          <a:effectLst/>
                          <a:latin typeface="Times New Roman"/>
                          <a:cs typeface="Times New Roman"/>
                        </a:rPr>
                        <a:t>500</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 name="Title 2"/>
          <p:cNvSpPr>
            <a:spLocks noGrp="1"/>
          </p:cNvSpPr>
          <p:nvPr>
            <p:ph type="title"/>
          </p:nvPr>
        </p:nvSpPr>
        <p:spPr/>
        <p:txBody>
          <a:bodyPr/>
          <a:lstStyle/>
          <a:p>
            <a:r>
              <a:rPr lang="en-CA" altLang="zh-CN" dirty="0">
                <a:latin typeface="Calibri" charset="0"/>
              </a:rPr>
              <a:t>An object table for all </a:t>
            </a:r>
            <a:r>
              <a:rPr lang="en-CA" altLang="zh-CN" dirty="0" err="1">
                <a:latin typeface="Calibri" charset="0"/>
              </a:rPr>
              <a:t>subobjects</a:t>
            </a:r>
            <a:r>
              <a:rPr lang="en-CA" altLang="zh-CN" dirty="0">
                <a:latin typeface="Calibri" charset="0"/>
              </a:rPr>
              <a:t>: personH2.sql</a:t>
            </a:r>
            <a:endParaRPr lang="en-US" dirty="0"/>
          </a:p>
        </p:txBody>
      </p:sp>
    </p:spTree>
    <p:extLst>
      <p:ext uri="{BB962C8B-B14F-4D97-AF65-F5344CB8AC3E}">
        <p14:creationId xmlns:p14="http://schemas.microsoft.com/office/powerpoint/2010/main" val="3544338"/>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p:txBody>
          <a:bodyPr/>
          <a:lstStyle/>
          <a:p>
            <a:r>
              <a:rPr lang="en-US" altLang="zh-CN">
                <a:latin typeface="Arial" charset="0"/>
              </a:rPr>
              <a:t>Problems with Relational Models</a:t>
            </a:r>
            <a:endParaRPr lang="zh-CN" altLang="en-US">
              <a:latin typeface="Arial" charset="0"/>
            </a:endParaRPr>
          </a:p>
        </p:txBody>
      </p:sp>
      <p:sp>
        <p:nvSpPr>
          <p:cNvPr id="18434" name="内容占位符 2"/>
          <p:cNvSpPr txBox="1">
            <a:spLocks/>
          </p:cNvSpPr>
          <p:nvPr/>
        </p:nvSpPr>
        <p:spPr bwMode="auto">
          <a:xfrm>
            <a:off x="274638" y="2813050"/>
            <a:ext cx="8758237" cy="29972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609600" indent="-609600">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defRPr>
            </a:lvl2pPr>
            <a:lvl3pPr marL="1143000" indent="-228600">
              <a:defRPr kumimoji="1" sz="3200">
                <a:solidFill>
                  <a:schemeClr val="tx1"/>
                </a:solidFill>
                <a:latin typeface="Times New Roman" charset="0"/>
                <a:ea typeface="宋体" charset="0"/>
              </a:defRPr>
            </a:lvl3pPr>
            <a:lvl4pPr marL="1600200" indent="-228600">
              <a:defRPr kumimoji="1" sz="3200">
                <a:solidFill>
                  <a:schemeClr val="tx1"/>
                </a:solidFill>
                <a:latin typeface="Times New Roman" charset="0"/>
                <a:ea typeface="宋体" charset="0"/>
              </a:defRPr>
            </a:lvl4pPr>
            <a:lvl5pPr marL="2057400" indent="-228600">
              <a:defRPr kumimoji="1" sz="3200">
                <a:solidFill>
                  <a:schemeClr val="tx1"/>
                </a:solidFill>
                <a:latin typeface="Times New Roman" charset="0"/>
                <a:ea typeface="宋体" charset="0"/>
              </a:defRPr>
            </a:lvl5pPr>
            <a:lvl6pPr marL="2514600" indent="-228600" eaLnBrk="0" fontAlgn="base" hangingPunct="0">
              <a:spcBef>
                <a:spcPct val="0"/>
              </a:spcBef>
              <a:spcAft>
                <a:spcPct val="0"/>
              </a:spcAft>
              <a:defRPr kumimoji="1" sz="3200">
                <a:solidFill>
                  <a:schemeClr val="tx1"/>
                </a:solidFill>
                <a:latin typeface="Times New Roman" charset="0"/>
                <a:ea typeface="宋体" charset="0"/>
              </a:defRPr>
            </a:lvl6pPr>
            <a:lvl7pPr marL="2971800" indent="-228600" eaLnBrk="0" fontAlgn="base" hangingPunct="0">
              <a:spcBef>
                <a:spcPct val="0"/>
              </a:spcBef>
              <a:spcAft>
                <a:spcPct val="0"/>
              </a:spcAft>
              <a:defRPr kumimoji="1" sz="3200">
                <a:solidFill>
                  <a:schemeClr val="tx1"/>
                </a:solidFill>
                <a:latin typeface="Times New Roman" charset="0"/>
                <a:ea typeface="宋体" charset="0"/>
              </a:defRPr>
            </a:lvl7pPr>
            <a:lvl8pPr marL="3429000" indent="-228600" eaLnBrk="0" fontAlgn="base" hangingPunct="0">
              <a:spcBef>
                <a:spcPct val="0"/>
              </a:spcBef>
              <a:spcAft>
                <a:spcPct val="0"/>
              </a:spcAft>
              <a:defRPr kumimoji="1" sz="3200">
                <a:solidFill>
                  <a:schemeClr val="tx1"/>
                </a:solidFill>
                <a:latin typeface="Times New Roman" charset="0"/>
                <a:ea typeface="宋体" charset="0"/>
              </a:defRPr>
            </a:lvl8pPr>
            <a:lvl9pPr marL="3886200" indent="-228600" eaLnBrk="0" fontAlgn="base" hangingPunct="0">
              <a:spcBef>
                <a:spcPct val="0"/>
              </a:spcBef>
              <a:spcAft>
                <a:spcPct val="0"/>
              </a:spcAft>
              <a:defRPr kumimoji="1" sz="3200">
                <a:solidFill>
                  <a:schemeClr val="tx1"/>
                </a:solidFill>
                <a:latin typeface="Times New Roman" charset="0"/>
                <a:ea typeface="宋体" charset="0"/>
              </a:defRPr>
            </a:lvl9pPr>
          </a:lstStyle>
          <a:p>
            <a:pPr>
              <a:spcBef>
                <a:spcPct val="20000"/>
              </a:spcBef>
              <a:buFont typeface="Arial" charset="0"/>
              <a:buAutoNum type="arabicPeriod" startAt="5"/>
            </a:pPr>
            <a:r>
              <a:rPr lang="en-US" altLang="zh-CN" sz="2400" dirty="0">
                <a:solidFill>
                  <a:srgbClr val="800000"/>
                </a:solidFill>
                <a:latin typeface="Arial" charset="0"/>
              </a:rPr>
              <a:t>When we need to combine two databases, we have merges problems</a:t>
            </a:r>
          </a:p>
          <a:p>
            <a:pPr>
              <a:spcBef>
                <a:spcPct val="20000"/>
              </a:spcBef>
              <a:buFont typeface="Arial" charset="0"/>
              <a:buAutoNum type="arabicPeriod" startAt="5"/>
            </a:pPr>
            <a:r>
              <a:rPr lang="en-US" altLang="zh-CN" sz="2400" dirty="0">
                <a:solidFill>
                  <a:srgbClr val="800000"/>
                </a:solidFill>
                <a:latin typeface="Arial" charset="0"/>
              </a:rPr>
              <a:t>From a physical point of view, many bytes must be used.</a:t>
            </a:r>
          </a:p>
          <a:p>
            <a:pPr>
              <a:spcBef>
                <a:spcPct val="20000"/>
              </a:spcBef>
              <a:buFont typeface="Arial" charset="0"/>
              <a:buAutoNum type="arabicPeriod" startAt="5"/>
            </a:pPr>
            <a:r>
              <a:rPr lang="en-US" altLang="zh-CN" sz="2400" dirty="0">
                <a:solidFill>
                  <a:srgbClr val="800000"/>
                </a:solidFill>
                <a:latin typeface="Arial" charset="0"/>
              </a:rPr>
              <a:t>Complex data structures and complex relationships among structures are not suitable for RDBMSs </a:t>
            </a:r>
          </a:p>
          <a:p>
            <a:pPr>
              <a:spcBef>
                <a:spcPct val="20000"/>
              </a:spcBef>
              <a:buFont typeface="Arial" charset="0"/>
              <a:buAutoNum type="arabicPeriod" startAt="5"/>
            </a:pPr>
            <a:r>
              <a:rPr lang="en-US" altLang="zh-CN" sz="2400" dirty="0">
                <a:solidFill>
                  <a:srgbClr val="800000"/>
                </a:solidFill>
                <a:latin typeface="Arial" charset="0"/>
              </a:rPr>
              <a:t>The relational joins required to build complex structures from many base relations impose an unacceptable performance overhead. </a:t>
            </a:r>
            <a:endParaRPr lang="zh-CN" altLang="en-US" sz="2400" dirty="0">
              <a:solidFill>
                <a:srgbClr val="800000"/>
              </a:solidFill>
              <a:latin typeface="Arial" charset="0"/>
            </a:endParaRPr>
          </a:p>
          <a:p>
            <a:pPr>
              <a:spcBef>
                <a:spcPct val="20000"/>
              </a:spcBef>
              <a:buClr>
                <a:schemeClr val="accent2"/>
              </a:buClr>
              <a:buFont typeface="Arial" charset="0"/>
              <a:buAutoNum type="arabicPeriod" startAt="5"/>
            </a:pPr>
            <a:endParaRPr lang="en-US" altLang="zh-CN" sz="2400" dirty="0">
              <a:latin typeface="Arial" charset="0"/>
            </a:endParaRPr>
          </a:p>
          <a:p>
            <a:pPr>
              <a:spcBef>
                <a:spcPct val="20000"/>
              </a:spcBef>
              <a:buClr>
                <a:schemeClr val="accent2"/>
              </a:buClr>
              <a:buFont typeface="Arial" charset="0"/>
              <a:buAutoNum type="arabicPeriod" startAt="5"/>
            </a:pPr>
            <a:endParaRPr lang="zh-CN" altLang="en-US" sz="2400" dirty="0">
              <a:latin typeface="Arial" charset="0"/>
            </a:endParaRPr>
          </a:p>
          <a:p>
            <a:pPr>
              <a:spcBef>
                <a:spcPct val="20000"/>
              </a:spcBef>
              <a:buClr>
                <a:schemeClr val="accent2"/>
              </a:buClr>
              <a:buFontTx/>
              <a:buChar char="•"/>
            </a:pPr>
            <a:endParaRPr lang="en-US" altLang="zh-CN" sz="2400" dirty="0">
              <a:latin typeface="Arial" charset="0"/>
            </a:endParaRPr>
          </a:p>
        </p:txBody>
      </p:sp>
      <p:sp>
        <p:nvSpPr>
          <p:cNvPr id="18435" name="灯片编号占位符 3"/>
          <p:cNvSpPr txBox="1">
            <a:spLocks/>
          </p:cNvSpPr>
          <p:nvPr/>
        </p:nvSpPr>
        <p:spPr bwMode="auto">
          <a:xfrm>
            <a:off x="7239000" y="6440488"/>
            <a:ext cx="1905000" cy="417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defRPr>
            </a:lvl2pPr>
            <a:lvl3pPr marL="1143000" indent="-228600">
              <a:defRPr kumimoji="1" sz="3200">
                <a:solidFill>
                  <a:schemeClr val="tx1"/>
                </a:solidFill>
                <a:latin typeface="Times New Roman" charset="0"/>
                <a:ea typeface="宋体" charset="0"/>
              </a:defRPr>
            </a:lvl3pPr>
            <a:lvl4pPr marL="1600200" indent="-228600">
              <a:defRPr kumimoji="1" sz="3200">
                <a:solidFill>
                  <a:schemeClr val="tx1"/>
                </a:solidFill>
                <a:latin typeface="Times New Roman" charset="0"/>
                <a:ea typeface="宋体" charset="0"/>
              </a:defRPr>
            </a:lvl4pPr>
            <a:lvl5pPr marL="2057400" indent="-228600">
              <a:defRPr kumimoji="1" sz="3200">
                <a:solidFill>
                  <a:schemeClr val="tx1"/>
                </a:solidFill>
                <a:latin typeface="Times New Roman" charset="0"/>
                <a:ea typeface="宋体" charset="0"/>
              </a:defRPr>
            </a:lvl5pPr>
            <a:lvl6pPr marL="2514600" indent="-228600" eaLnBrk="0" fontAlgn="base" hangingPunct="0">
              <a:spcBef>
                <a:spcPct val="0"/>
              </a:spcBef>
              <a:spcAft>
                <a:spcPct val="0"/>
              </a:spcAft>
              <a:defRPr kumimoji="1" sz="3200">
                <a:solidFill>
                  <a:schemeClr val="tx1"/>
                </a:solidFill>
                <a:latin typeface="Times New Roman" charset="0"/>
                <a:ea typeface="宋体" charset="0"/>
              </a:defRPr>
            </a:lvl6pPr>
            <a:lvl7pPr marL="2971800" indent="-228600" eaLnBrk="0" fontAlgn="base" hangingPunct="0">
              <a:spcBef>
                <a:spcPct val="0"/>
              </a:spcBef>
              <a:spcAft>
                <a:spcPct val="0"/>
              </a:spcAft>
              <a:defRPr kumimoji="1" sz="3200">
                <a:solidFill>
                  <a:schemeClr val="tx1"/>
                </a:solidFill>
                <a:latin typeface="Times New Roman" charset="0"/>
                <a:ea typeface="宋体" charset="0"/>
              </a:defRPr>
            </a:lvl7pPr>
            <a:lvl8pPr marL="3429000" indent="-228600" eaLnBrk="0" fontAlgn="base" hangingPunct="0">
              <a:spcBef>
                <a:spcPct val="0"/>
              </a:spcBef>
              <a:spcAft>
                <a:spcPct val="0"/>
              </a:spcAft>
              <a:defRPr kumimoji="1" sz="3200">
                <a:solidFill>
                  <a:schemeClr val="tx1"/>
                </a:solidFill>
                <a:latin typeface="Times New Roman" charset="0"/>
                <a:ea typeface="宋体" charset="0"/>
              </a:defRPr>
            </a:lvl8pPr>
            <a:lvl9pPr marL="3886200" indent="-228600" eaLnBrk="0" fontAlgn="base" hangingPunct="0">
              <a:spcBef>
                <a:spcPct val="0"/>
              </a:spcBef>
              <a:spcAft>
                <a:spcPct val="0"/>
              </a:spcAft>
              <a:defRPr kumimoji="1" sz="3200">
                <a:solidFill>
                  <a:schemeClr val="tx1"/>
                </a:solidFill>
                <a:latin typeface="Times New Roman" charset="0"/>
                <a:ea typeface="宋体" charset="0"/>
              </a:defRPr>
            </a:lvl9pPr>
          </a:lstStyle>
          <a:p>
            <a:pPr algn="r" eaLnBrk="1" hangingPunct="1"/>
            <a:r>
              <a:rPr kumimoji="0" lang="en-US" altLang="zh-CN" sz="1400">
                <a:solidFill>
                  <a:srgbClr val="990033"/>
                </a:solidFill>
                <a:latin typeface="Arial" charset="0"/>
              </a:rPr>
              <a:t> </a:t>
            </a:r>
            <a:fld id="{DB5CDA11-7C00-EB4C-BA64-97B6612AAF1F}" type="slidenum">
              <a:rPr kumimoji="0" lang="en-US" altLang="zh-CN" sz="1400">
                <a:solidFill>
                  <a:srgbClr val="990033"/>
                </a:solidFill>
                <a:latin typeface="Arial" charset="0"/>
              </a:rPr>
              <a:pPr algn="r" eaLnBrk="1" hangingPunct="1"/>
              <a:t>4</a:t>
            </a:fld>
            <a:endParaRPr kumimoji="0" lang="en-CA" altLang="zh-CN" sz="1400">
              <a:solidFill>
                <a:srgbClr val="990033"/>
              </a:solidFill>
              <a:latin typeface="Arial"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998560024"/>
              </p:ext>
            </p:extLst>
          </p:nvPr>
        </p:nvGraphicFramePr>
        <p:xfrm>
          <a:off x="304800" y="1052736"/>
          <a:ext cx="8675686" cy="1655180"/>
        </p:xfrm>
        <a:graphic>
          <a:graphicData uri="http://schemas.openxmlformats.org/drawingml/2006/table">
            <a:tbl>
              <a:tblPr/>
              <a:tblGrid>
                <a:gridCol w="718158"/>
                <a:gridCol w="1089620"/>
                <a:gridCol w="1089620"/>
                <a:gridCol w="173348"/>
                <a:gridCol w="693394"/>
                <a:gridCol w="924526"/>
                <a:gridCol w="899762"/>
                <a:gridCol w="206368"/>
                <a:gridCol w="899762"/>
                <a:gridCol w="1064856"/>
                <a:gridCol w="916272"/>
              </a:tblGrid>
              <a:tr h="329874">
                <a:tc gridSpan="2">
                  <a:txBody>
                    <a:bodyPr/>
                    <a:lstStyle/>
                    <a:p>
                      <a:pPr algn="l" fontAlgn="b"/>
                      <a:r>
                        <a:rPr lang="en-US" sz="2100" b="1" i="0" u="none" strike="noStrike">
                          <a:solidFill>
                            <a:srgbClr val="000000"/>
                          </a:solidFill>
                          <a:effectLst/>
                          <a:latin typeface="Times New Roman" charset="0"/>
                        </a:rPr>
                        <a:t> Student</a:t>
                      </a: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a:txBody>
                    <a:bodyPr/>
                    <a:lstStyle/>
                    <a:p>
                      <a:pPr algn="l" fontAlgn="b"/>
                      <a:r>
                        <a:rPr lang="sk-SK" sz="2100" b="1" i="0" u="none" strike="noStrike">
                          <a:solidFill>
                            <a:srgbClr val="000000"/>
                          </a:solidFill>
                          <a:effectLst/>
                          <a:latin typeface="Times New Roman" charset="0"/>
                        </a:rPr>
                        <a:t> </a:t>
                      </a: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2100" b="0" i="0" u="none" strike="noStrike">
                          <a:solidFill>
                            <a:srgbClr val="000000"/>
                          </a:solidFill>
                          <a:effectLst/>
                          <a:latin typeface="Times New Roman" charset="0"/>
                        </a:rPr>
                        <a:t> </a:t>
                      </a:r>
                    </a:p>
                  </a:txBody>
                  <a:tcPr marL="10996" marR="10996" marT="10996" marB="0" anchor="b">
                    <a:lnL>
                      <a:noFill/>
                    </a:lnL>
                    <a:lnR>
                      <a:noFill/>
                    </a:lnR>
                    <a:lnT>
                      <a:noFill/>
                    </a:lnT>
                    <a:lnB>
                      <a:noFill/>
                    </a:lnB>
                    <a:solidFill>
                      <a:srgbClr val="FFFFFF"/>
                    </a:solidFill>
                  </a:tcPr>
                </a:tc>
                <a:tc gridSpan="3">
                  <a:txBody>
                    <a:bodyPr/>
                    <a:lstStyle/>
                    <a:p>
                      <a:pPr algn="l" fontAlgn="b"/>
                      <a:r>
                        <a:rPr lang="en-US" sz="2100" b="1" i="0" u="none" strike="noStrike">
                          <a:solidFill>
                            <a:srgbClr val="000000"/>
                          </a:solidFill>
                          <a:effectLst/>
                          <a:latin typeface="Times New Roman" charset="0"/>
                        </a:rPr>
                        <a:t>Grade</a:t>
                      </a: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a:txBody>
                    <a:bodyPr/>
                    <a:lstStyle/>
                    <a:p>
                      <a:pPr algn="ctr" fontAlgn="b"/>
                      <a:r>
                        <a:rPr lang="sk-SK" sz="2100" b="1" i="0" u="none" strike="noStrike">
                          <a:solidFill>
                            <a:srgbClr val="000000"/>
                          </a:solidFill>
                          <a:effectLst/>
                          <a:latin typeface="Times New Roman" charset="0"/>
                        </a:rPr>
                        <a:t> </a:t>
                      </a:r>
                    </a:p>
                  </a:txBody>
                  <a:tcPr marL="10996" marR="10996" marT="10996" marB="0" anchor="b">
                    <a:lnL>
                      <a:noFill/>
                    </a:lnL>
                    <a:lnR>
                      <a:noFill/>
                    </a:lnR>
                    <a:lnT>
                      <a:noFill/>
                    </a:lnT>
                    <a:lnB>
                      <a:noFill/>
                    </a:lnB>
                    <a:solidFill>
                      <a:srgbClr val="FFFFFF"/>
                    </a:solidFill>
                  </a:tcPr>
                </a:tc>
                <a:tc gridSpan="3">
                  <a:txBody>
                    <a:bodyPr/>
                    <a:lstStyle/>
                    <a:p>
                      <a:pPr algn="l" fontAlgn="b"/>
                      <a:r>
                        <a:rPr lang="en-US" sz="2100" b="1" i="0" u="none" strike="noStrike">
                          <a:solidFill>
                            <a:srgbClr val="000000"/>
                          </a:solidFill>
                          <a:effectLst/>
                          <a:latin typeface="Times New Roman" charset="0"/>
                        </a:rPr>
                        <a:t>Course</a:t>
                      </a: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r>
              <a:tr h="329874">
                <a:tc>
                  <a:txBody>
                    <a:bodyPr/>
                    <a:lstStyle/>
                    <a:p>
                      <a:pPr algn="ctr" fontAlgn="b"/>
                      <a:r>
                        <a:rPr lang="uk-UA" sz="2100" b="0" i="0" u="sng" strike="noStrike">
                          <a:solidFill>
                            <a:srgbClr val="000000"/>
                          </a:solidFill>
                          <a:effectLst/>
                          <a:latin typeface="Times New Roman" charset="0"/>
                        </a:rPr>
                        <a:t>S#</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none" strike="noStrike">
                          <a:solidFill>
                            <a:srgbClr val="000000"/>
                          </a:solidFill>
                          <a:effectLst/>
                          <a:latin typeface="Times New Roman" charset="0"/>
                        </a:rPr>
                        <a:t>SNAME</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none" strike="noStrike">
                          <a:solidFill>
                            <a:srgbClr val="000000"/>
                          </a:solidFill>
                          <a:effectLst/>
                          <a:latin typeface="Times New Roman" charset="0"/>
                        </a:rPr>
                        <a:t>AGE</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l" fontAlgn="b"/>
                      <a:r>
                        <a:rPr lang="sk-SK" sz="2100" b="0" i="0" u="none" strike="noStrike">
                          <a:solidFill>
                            <a:srgbClr val="000000"/>
                          </a:solidFill>
                          <a:effectLst/>
                          <a:latin typeface="Times New Roman" charset="0"/>
                        </a:rPr>
                        <a:t> </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uk-UA" sz="2100" b="0" i="0" u="sng" strike="noStrike">
                          <a:solidFill>
                            <a:srgbClr val="000000"/>
                          </a:solidFill>
                          <a:effectLst/>
                          <a:latin typeface="Times New Roman" charset="0"/>
                        </a:rPr>
                        <a:t>S#</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uk-UA" sz="2100" b="0" i="0" u="sng" strike="noStrike">
                          <a:solidFill>
                            <a:srgbClr val="000000"/>
                          </a:solidFill>
                          <a:effectLst/>
                          <a:latin typeface="Times New Roman" charset="0"/>
                        </a:rPr>
                        <a:t>C#</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none" strike="noStrike" dirty="0">
                          <a:solidFill>
                            <a:srgbClr val="000000"/>
                          </a:solidFill>
                          <a:effectLst/>
                          <a:latin typeface="Times New Roman" charset="0"/>
                        </a:rPr>
                        <a:t>MARK</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sk-SK" sz="2100" b="0" i="0" u="none" strike="noStrike">
                          <a:solidFill>
                            <a:srgbClr val="000000"/>
                          </a:solidFill>
                          <a:effectLst/>
                          <a:latin typeface="Times New Roman" charset="0"/>
                        </a:rPr>
                        <a:t> </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uk-UA" sz="2100" b="0" i="0" u="sng" strike="noStrike">
                          <a:solidFill>
                            <a:srgbClr val="000000"/>
                          </a:solidFill>
                          <a:effectLst/>
                          <a:latin typeface="Times New Roman" charset="0"/>
                        </a:rPr>
                        <a:t>C#</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none" strike="noStrike">
                          <a:solidFill>
                            <a:srgbClr val="000000"/>
                          </a:solidFill>
                          <a:effectLst/>
                          <a:latin typeface="Times New Roman" charset="0"/>
                        </a:rPr>
                        <a:t>CNAME</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none" strike="noStrike">
                          <a:solidFill>
                            <a:srgbClr val="000000"/>
                          </a:solidFill>
                          <a:effectLst/>
                          <a:latin typeface="Times New Roman" charset="0"/>
                        </a:rPr>
                        <a:t>LOC</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r h="329874">
                <a:tc>
                  <a:txBody>
                    <a:bodyPr/>
                    <a:lstStyle/>
                    <a:p>
                      <a:pPr algn="ctr" fontAlgn="b"/>
                      <a:r>
                        <a:rPr lang="is-IS" sz="2100" b="0" i="0" u="none" strike="noStrike">
                          <a:solidFill>
                            <a:srgbClr val="000000"/>
                          </a:solidFill>
                          <a:effectLst/>
                          <a:latin typeface="Times New Roman" charset="0"/>
                        </a:rPr>
                        <a:t>1000</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100" b="0" i="0" u="none" strike="noStrike">
                          <a:solidFill>
                            <a:srgbClr val="000000"/>
                          </a:solidFill>
                          <a:effectLst/>
                          <a:latin typeface="Times New Roman" charset="0"/>
                        </a:rPr>
                        <a:t>John</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is-IS" sz="2100" b="0" i="0" u="none" strike="noStrike">
                          <a:solidFill>
                            <a:srgbClr val="000000"/>
                          </a:solidFill>
                          <a:effectLst/>
                          <a:latin typeface="Times New Roman" charset="0"/>
                        </a:rPr>
                        <a:t>25</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2100" b="0" i="0" u="none" strike="noStrike">
                          <a:solidFill>
                            <a:srgbClr val="000000"/>
                          </a:solidFill>
                          <a:effectLst/>
                          <a:latin typeface="Times New Roman" charset="0"/>
                        </a:rPr>
                        <a:t> </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is-IS" sz="2100" b="0" i="0" u="none" strike="noStrike">
                          <a:solidFill>
                            <a:srgbClr val="000000"/>
                          </a:solidFill>
                          <a:effectLst/>
                          <a:latin typeface="Times New Roman" charset="0"/>
                        </a:rPr>
                        <a:t>1000</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is-IS" sz="2100" b="0" i="0" u="none" strike="noStrike">
                          <a:solidFill>
                            <a:srgbClr val="000000"/>
                          </a:solidFill>
                          <a:effectLst/>
                          <a:latin typeface="Times New Roman" charset="0"/>
                        </a:rPr>
                        <a:t>CS300</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100" b="0" i="0" u="none" strike="noStrike">
                          <a:solidFill>
                            <a:srgbClr val="000000"/>
                          </a:solidFill>
                          <a:effectLst/>
                          <a:latin typeface="Times New Roman" charset="0"/>
                        </a:rPr>
                        <a:t>90</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sk-SK" sz="2100" b="0" i="0" u="none" strike="noStrike">
                          <a:solidFill>
                            <a:srgbClr val="000000"/>
                          </a:solidFill>
                          <a:effectLst/>
                          <a:latin typeface="Times New Roman" charset="0"/>
                        </a:rPr>
                        <a:t> </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is-IS" sz="2100" b="0" i="0" u="none" strike="noStrike">
                          <a:solidFill>
                            <a:srgbClr val="000000"/>
                          </a:solidFill>
                          <a:effectLst/>
                          <a:latin typeface="Times New Roman" charset="0"/>
                        </a:rPr>
                        <a:t>CS300</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100" b="0" i="0" u="none" strike="noStrike">
                          <a:solidFill>
                            <a:srgbClr val="000000"/>
                          </a:solidFill>
                          <a:effectLst/>
                          <a:latin typeface="Times New Roman" charset="0"/>
                        </a:rPr>
                        <a:t>OS</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is-IS" sz="2100" b="0" i="0" u="none" strike="noStrike">
                          <a:solidFill>
                            <a:srgbClr val="000000"/>
                          </a:solidFill>
                          <a:effectLst/>
                          <a:latin typeface="Times New Roman" charset="0"/>
                        </a:rPr>
                        <a:t>ME300</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29874">
                <a:tc>
                  <a:txBody>
                    <a:bodyPr/>
                    <a:lstStyle/>
                    <a:p>
                      <a:pPr algn="ctr" fontAlgn="b"/>
                      <a:r>
                        <a:rPr lang="is-IS" sz="2100" b="0" i="0" u="none" strike="noStrike">
                          <a:solidFill>
                            <a:srgbClr val="000000"/>
                          </a:solidFill>
                          <a:effectLst/>
                          <a:latin typeface="Times New Roman" charset="0"/>
                        </a:rPr>
                        <a:t>2000</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100" b="0" i="0" u="none" strike="noStrike">
                          <a:solidFill>
                            <a:srgbClr val="000000"/>
                          </a:solidFill>
                          <a:effectLst/>
                          <a:latin typeface="Times New Roman" charset="0"/>
                        </a:rPr>
                        <a:t>Kate</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100" b="0" i="0" u="none" strike="noStrike">
                          <a:solidFill>
                            <a:srgbClr val="000000"/>
                          </a:solidFill>
                          <a:effectLst/>
                          <a:latin typeface="Times New Roman" charset="0"/>
                        </a:rPr>
                        <a:t>30</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2100" b="0" i="0" u="none" strike="noStrike">
                          <a:solidFill>
                            <a:srgbClr val="000000"/>
                          </a:solidFill>
                          <a:effectLst/>
                          <a:latin typeface="Times New Roman" charset="0"/>
                        </a:rPr>
                        <a:t> </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is-IS" sz="2100" b="0" i="0" u="none" strike="noStrike">
                          <a:solidFill>
                            <a:srgbClr val="000000"/>
                          </a:solidFill>
                          <a:effectLst/>
                          <a:latin typeface="Times New Roman" charset="0"/>
                        </a:rPr>
                        <a:t>1000</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is-IS" sz="2100" b="0" i="0" u="none" strike="noStrike">
                          <a:solidFill>
                            <a:srgbClr val="000000"/>
                          </a:solidFill>
                          <a:effectLst/>
                          <a:latin typeface="Times New Roman" charset="0"/>
                        </a:rPr>
                        <a:t>CS305</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100" b="0" i="0" u="none" strike="noStrike">
                          <a:solidFill>
                            <a:srgbClr val="000000"/>
                          </a:solidFill>
                          <a:effectLst/>
                          <a:latin typeface="Times New Roman" charset="0"/>
                        </a:rPr>
                        <a:t>85</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sk-SK" sz="2100" b="0" i="0" u="none" strike="noStrike">
                          <a:solidFill>
                            <a:srgbClr val="000000"/>
                          </a:solidFill>
                          <a:effectLst/>
                          <a:latin typeface="Times New Roman" charset="0"/>
                        </a:rPr>
                        <a:t> </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is-IS" sz="2100" b="0" i="0" u="none" strike="noStrike">
                          <a:solidFill>
                            <a:srgbClr val="000000"/>
                          </a:solidFill>
                          <a:effectLst/>
                          <a:latin typeface="Times New Roman" charset="0"/>
                        </a:rPr>
                        <a:t>CS305</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100" b="0" i="0" u="none" strike="noStrike">
                          <a:solidFill>
                            <a:srgbClr val="000000"/>
                          </a:solidFill>
                          <a:effectLst/>
                          <a:latin typeface="Times New Roman" charset="0"/>
                        </a:rPr>
                        <a:t>DB</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is-IS" sz="2100" b="0" i="0" u="none" strike="noStrike">
                          <a:solidFill>
                            <a:srgbClr val="000000"/>
                          </a:solidFill>
                          <a:effectLst/>
                          <a:latin typeface="Times New Roman" charset="0"/>
                        </a:rPr>
                        <a:t>UC231</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29874">
                <a:tc>
                  <a:txBody>
                    <a:bodyPr/>
                    <a:lstStyle/>
                    <a:p>
                      <a:pPr algn="ctr" fontAlgn="b"/>
                      <a:r>
                        <a:rPr lang="is-IS" sz="2100" b="0" i="0" u="none" strike="noStrike">
                          <a:solidFill>
                            <a:srgbClr val="000000"/>
                          </a:solidFill>
                          <a:effectLst/>
                          <a:latin typeface="Times New Roman" charset="0"/>
                        </a:rPr>
                        <a:t>3000</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100" b="0" i="0" u="none" strike="noStrike">
                          <a:solidFill>
                            <a:srgbClr val="000000"/>
                          </a:solidFill>
                          <a:effectLst/>
                          <a:latin typeface="Times New Roman" charset="0"/>
                        </a:rPr>
                        <a:t>Tony</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is-IS" sz="2100" b="0" i="0" u="none" strike="noStrike">
                          <a:solidFill>
                            <a:srgbClr val="000000"/>
                          </a:solidFill>
                          <a:effectLst/>
                          <a:latin typeface="Times New Roman" charset="0"/>
                        </a:rPr>
                        <a:t>20</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sk-SK" sz="2100" b="0" i="0" u="none" strike="noStrike">
                          <a:solidFill>
                            <a:srgbClr val="000000"/>
                          </a:solidFill>
                          <a:effectLst/>
                          <a:latin typeface="Times New Roman" charset="0"/>
                        </a:rPr>
                        <a:t> </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is-IS" sz="2100" b="0" i="0" u="none" strike="noStrike">
                          <a:solidFill>
                            <a:srgbClr val="000000"/>
                          </a:solidFill>
                          <a:effectLst/>
                          <a:latin typeface="Times New Roman" charset="0"/>
                        </a:rPr>
                        <a:t>2000</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is-IS" sz="2100" b="0" i="0" u="none" strike="noStrike">
                          <a:solidFill>
                            <a:srgbClr val="000000"/>
                          </a:solidFill>
                          <a:effectLst/>
                          <a:latin typeface="Times New Roman" charset="0"/>
                        </a:rPr>
                        <a:t>CS300</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100" b="0" i="0" u="none" strike="noStrike">
                          <a:solidFill>
                            <a:srgbClr val="000000"/>
                          </a:solidFill>
                          <a:effectLst/>
                          <a:latin typeface="Times New Roman" charset="0"/>
                        </a:rPr>
                        <a:t>85</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sk-SK" sz="2100" b="0" i="0" u="none" strike="noStrike">
                          <a:solidFill>
                            <a:srgbClr val="000000"/>
                          </a:solidFill>
                          <a:effectLst/>
                          <a:latin typeface="Times New Roman" charset="0"/>
                        </a:rPr>
                        <a:t> </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hu-HU" sz="2100" b="0" i="0" u="none" strike="noStrike">
                          <a:solidFill>
                            <a:srgbClr val="000000"/>
                          </a:solidFill>
                          <a:effectLst/>
                          <a:latin typeface="Times New Roman" charset="0"/>
                        </a:rPr>
                        <a:t>MT230</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2100" b="0" i="0" u="none" strike="noStrike">
                          <a:solidFill>
                            <a:srgbClr val="000000"/>
                          </a:solidFill>
                          <a:effectLst/>
                          <a:latin typeface="Times New Roman" charset="0"/>
                        </a:rPr>
                        <a:t>AL</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nb-NO" sz="2100" b="0" i="0" u="none" strike="noStrike" dirty="0">
                          <a:solidFill>
                            <a:srgbClr val="000000"/>
                          </a:solidFill>
                          <a:effectLst/>
                          <a:latin typeface="Times New Roman" charset="0"/>
                        </a:rPr>
                        <a:t>TB300</a:t>
                      </a: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017262732"/>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矩形 4"/>
          <p:cNvSpPr>
            <a:spLocks noChangeArrowheads="1"/>
          </p:cNvSpPr>
          <p:nvPr/>
        </p:nvSpPr>
        <p:spPr bwMode="auto">
          <a:xfrm>
            <a:off x="6132513" y="812800"/>
            <a:ext cx="1530350" cy="400050"/>
          </a:xfrm>
          <a:prstGeom prst="rect">
            <a:avLst/>
          </a:prstGeom>
          <a:blipFill dpi="0" rotWithShape="0">
            <a:blip r:embed="rId2"/>
            <a:srcRect/>
            <a:tile tx="0" ty="0" sx="100000" sy="100000" flip="none" algn="tl"/>
          </a:blipFill>
          <a:ln w="9525">
            <a:solidFill>
              <a:schemeClr val="tx1"/>
            </a:solidFill>
            <a:round/>
            <a:headEnd/>
            <a:tailEnd/>
          </a:ln>
        </p:spPr>
        <p:txBody>
          <a:bodyPr wrap="none" anchor="ctr"/>
          <a:lstStyle/>
          <a:p>
            <a:r>
              <a:rPr lang="en-US" altLang="zh-CN" sz="2800"/>
              <a:t>person_t</a:t>
            </a:r>
            <a:endParaRPr lang="zh-CN" altLang="en-US" sz="2800"/>
          </a:p>
        </p:txBody>
      </p:sp>
      <p:sp>
        <p:nvSpPr>
          <p:cNvPr id="43011" name="矩形 5"/>
          <p:cNvSpPr>
            <a:spLocks noChangeArrowheads="1"/>
          </p:cNvSpPr>
          <p:nvPr/>
        </p:nvSpPr>
        <p:spPr bwMode="auto">
          <a:xfrm>
            <a:off x="5265738" y="1527175"/>
            <a:ext cx="1530350" cy="406400"/>
          </a:xfrm>
          <a:prstGeom prst="rect">
            <a:avLst/>
          </a:prstGeom>
          <a:blipFill dpi="0" rotWithShape="0">
            <a:blip r:embed="rId2"/>
            <a:srcRect/>
            <a:tile tx="0" ty="0" sx="100000" sy="100000" flip="none" algn="tl"/>
          </a:blipFill>
          <a:ln w="9525">
            <a:solidFill>
              <a:schemeClr val="tx1"/>
            </a:solidFill>
            <a:round/>
            <a:headEnd/>
            <a:tailEnd/>
          </a:ln>
        </p:spPr>
        <p:txBody>
          <a:bodyPr wrap="none" anchor="ctr"/>
          <a:lstStyle/>
          <a:p>
            <a:r>
              <a:rPr lang="en-US" altLang="zh-CN" sz="2800"/>
              <a:t>student_t</a:t>
            </a:r>
            <a:endParaRPr lang="zh-CN" altLang="en-US" sz="2800"/>
          </a:p>
        </p:txBody>
      </p:sp>
      <p:sp>
        <p:nvSpPr>
          <p:cNvPr id="43012" name="矩形 6"/>
          <p:cNvSpPr>
            <a:spLocks noChangeArrowheads="1"/>
          </p:cNvSpPr>
          <p:nvPr/>
        </p:nvSpPr>
        <p:spPr bwMode="auto">
          <a:xfrm>
            <a:off x="6991350" y="1541463"/>
            <a:ext cx="1973138" cy="400050"/>
          </a:xfrm>
          <a:prstGeom prst="rect">
            <a:avLst/>
          </a:prstGeom>
          <a:blipFill dpi="0" rotWithShape="0">
            <a:blip r:embed="rId2"/>
            <a:srcRect/>
            <a:tile tx="0" ty="0" sx="100000" sy="100000" flip="none" algn="tl"/>
          </a:blipFill>
          <a:ln w="9525">
            <a:solidFill>
              <a:schemeClr val="tx1"/>
            </a:solidFill>
            <a:round/>
            <a:headEnd/>
            <a:tailEnd/>
          </a:ln>
        </p:spPr>
        <p:txBody>
          <a:bodyPr wrap="none" anchor="ctr"/>
          <a:lstStyle/>
          <a:p>
            <a:r>
              <a:rPr lang="en-US" altLang="zh-CN" sz="2800" dirty="0" err="1"/>
              <a:t>employee_t</a:t>
            </a:r>
            <a:endParaRPr lang="zh-CN" altLang="en-US" sz="2800" dirty="0"/>
          </a:p>
        </p:txBody>
      </p:sp>
      <p:cxnSp>
        <p:nvCxnSpPr>
          <p:cNvPr id="43013" name="直接箭头连接符 8"/>
          <p:cNvCxnSpPr>
            <a:cxnSpLocks noChangeShapeType="1"/>
            <a:stCxn id="43010" idx="2"/>
            <a:endCxn id="43011" idx="0"/>
          </p:cNvCxnSpPr>
          <p:nvPr/>
        </p:nvCxnSpPr>
        <p:spPr bwMode="auto">
          <a:xfrm flipH="1">
            <a:off x="6030913" y="1212850"/>
            <a:ext cx="866775" cy="3143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43014" name="直接箭头连接符 9"/>
          <p:cNvCxnSpPr>
            <a:cxnSpLocks noChangeShapeType="1"/>
            <a:stCxn id="43010" idx="2"/>
            <a:endCxn id="43012" idx="0"/>
          </p:cNvCxnSpPr>
          <p:nvPr/>
        </p:nvCxnSpPr>
        <p:spPr bwMode="auto">
          <a:xfrm>
            <a:off x="6897688" y="1212850"/>
            <a:ext cx="1080231" cy="32861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43015" name="幻灯片编号占位符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cs typeface="宋体" charset="0"/>
              </a:defRPr>
            </a:lvl2pPr>
            <a:lvl3pPr marL="1143000" indent="-228600">
              <a:defRPr kumimoji="1" sz="3200">
                <a:solidFill>
                  <a:schemeClr val="tx1"/>
                </a:solidFill>
                <a:latin typeface="Times New Roman" charset="0"/>
                <a:ea typeface="宋体" charset="0"/>
                <a:cs typeface="宋体" charset="0"/>
              </a:defRPr>
            </a:lvl3pPr>
            <a:lvl4pPr marL="1600200" indent="-228600">
              <a:defRPr kumimoji="1" sz="3200">
                <a:solidFill>
                  <a:schemeClr val="tx1"/>
                </a:solidFill>
                <a:latin typeface="Times New Roman" charset="0"/>
                <a:ea typeface="宋体" charset="0"/>
                <a:cs typeface="宋体" charset="0"/>
              </a:defRPr>
            </a:lvl4pPr>
            <a:lvl5pPr marL="2057400" indent="-228600">
              <a:defRPr kumimoji="1" sz="3200">
                <a:solidFill>
                  <a:schemeClr val="tx1"/>
                </a:solidFill>
                <a:latin typeface="Times New Roman" charset="0"/>
                <a:ea typeface="宋体" charset="0"/>
                <a:cs typeface="宋体" charset="0"/>
              </a:defRPr>
            </a:lvl5pPr>
            <a:lvl6pPr marL="2514600" indent="-228600" algn="ctr" fontAlgn="base">
              <a:spcBef>
                <a:spcPct val="0"/>
              </a:spcBef>
              <a:spcAft>
                <a:spcPct val="0"/>
              </a:spcAft>
              <a:defRPr kumimoji="1" sz="3200">
                <a:solidFill>
                  <a:schemeClr val="tx1"/>
                </a:solidFill>
                <a:latin typeface="Times New Roman" charset="0"/>
                <a:ea typeface="宋体" charset="0"/>
                <a:cs typeface="宋体" charset="0"/>
              </a:defRPr>
            </a:lvl6pPr>
            <a:lvl7pPr marL="2971800" indent="-228600" algn="ctr" fontAlgn="base">
              <a:spcBef>
                <a:spcPct val="0"/>
              </a:spcBef>
              <a:spcAft>
                <a:spcPct val="0"/>
              </a:spcAft>
              <a:defRPr kumimoji="1" sz="3200">
                <a:solidFill>
                  <a:schemeClr val="tx1"/>
                </a:solidFill>
                <a:latin typeface="Times New Roman" charset="0"/>
                <a:ea typeface="宋体" charset="0"/>
                <a:cs typeface="宋体" charset="0"/>
              </a:defRPr>
            </a:lvl7pPr>
            <a:lvl8pPr marL="3429000" indent="-228600" algn="ctr" fontAlgn="base">
              <a:spcBef>
                <a:spcPct val="0"/>
              </a:spcBef>
              <a:spcAft>
                <a:spcPct val="0"/>
              </a:spcAft>
              <a:defRPr kumimoji="1" sz="3200">
                <a:solidFill>
                  <a:schemeClr val="tx1"/>
                </a:solidFill>
                <a:latin typeface="Times New Roman" charset="0"/>
                <a:ea typeface="宋体" charset="0"/>
                <a:cs typeface="宋体" charset="0"/>
              </a:defRPr>
            </a:lvl8pPr>
            <a:lvl9pPr marL="3886200" indent="-228600" algn="ctr" fontAlgn="base">
              <a:spcBef>
                <a:spcPct val="0"/>
              </a:spcBef>
              <a:spcAft>
                <a:spcPct val="0"/>
              </a:spcAft>
              <a:defRPr kumimoji="1" sz="3200">
                <a:solidFill>
                  <a:schemeClr val="tx1"/>
                </a:solidFill>
                <a:latin typeface="Times New Roman" charset="0"/>
                <a:ea typeface="宋体" charset="0"/>
                <a:cs typeface="宋体" charset="0"/>
              </a:defRPr>
            </a:lvl9pPr>
          </a:lstStyle>
          <a:p>
            <a:fld id="{01DCB3C6-020F-3546-877C-5253D1E0360C}" type="slidenum">
              <a:rPr kumimoji="0" lang="en-US" altLang="zh-CN" sz="2000"/>
              <a:pPr/>
              <a:t>40</a:t>
            </a:fld>
            <a:endParaRPr kumimoji="0" lang="en-US" altLang="zh-CN" sz="2000"/>
          </a:p>
        </p:txBody>
      </p:sp>
      <p:sp>
        <p:nvSpPr>
          <p:cNvPr id="43016" name="矩形 6"/>
          <p:cNvSpPr>
            <a:spLocks noChangeArrowheads="1"/>
          </p:cNvSpPr>
          <p:nvPr/>
        </p:nvSpPr>
        <p:spPr bwMode="auto">
          <a:xfrm>
            <a:off x="6986588" y="2335213"/>
            <a:ext cx="1810120" cy="401637"/>
          </a:xfrm>
          <a:prstGeom prst="rect">
            <a:avLst/>
          </a:prstGeom>
          <a:blipFill dpi="0" rotWithShape="0">
            <a:blip r:embed="rId2"/>
            <a:srcRect/>
            <a:tile tx="0" ty="0" sx="100000" sy="100000" flip="none" algn="tl"/>
          </a:blipFill>
          <a:ln w="9525">
            <a:solidFill>
              <a:schemeClr val="tx1"/>
            </a:solidFill>
            <a:round/>
            <a:headEnd/>
            <a:tailEnd/>
          </a:ln>
        </p:spPr>
        <p:txBody>
          <a:bodyPr wrap="none" anchor="ctr"/>
          <a:lstStyle/>
          <a:p>
            <a:r>
              <a:rPr lang="en-US" altLang="zh-CN" sz="2800" dirty="0" err="1"/>
              <a:t>manager_t</a:t>
            </a:r>
            <a:endParaRPr lang="zh-CN" altLang="en-US" sz="2800" dirty="0"/>
          </a:p>
        </p:txBody>
      </p:sp>
      <p:cxnSp>
        <p:nvCxnSpPr>
          <p:cNvPr id="43017" name="直接箭头连接符 9"/>
          <p:cNvCxnSpPr>
            <a:cxnSpLocks noChangeShapeType="1"/>
            <a:endCxn id="43016" idx="0"/>
          </p:cNvCxnSpPr>
          <p:nvPr/>
        </p:nvCxnSpPr>
        <p:spPr bwMode="auto">
          <a:xfrm>
            <a:off x="7891463" y="1965325"/>
            <a:ext cx="185" cy="3698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4" name="矩形 3"/>
          <p:cNvSpPr/>
          <p:nvPr/>
        </p:nvSpPr>
        <p:spPr>
          <a:xfrm>
            <a:off x="0" y="814388"/>
            <a:ext cx="5308600" cy="5816976"/>
          </a:xfrm>
          <a:prstGeom prst="rect">
            <a:avLst/>
          </a:prstGeom>
        </p:spPr>
        <p:txBody>
          <a:bodyPr>
            <a:spAutoFit/>
          </a:bodyPr>
          <a:lstStyle/>
          <a:p>
            <a:pPr algn="l">
              <a:defRPr/>
            </a:pPr>
            <a:r>
              <a:rPr lang="tr-TR" altLang="zh-CN" dirty="0" err="1">
                <a:solidFill>
                  <a:srgbClr val="800000"/>
                </a:solidFill>
                <a:latin typeface="Arial"/>
                <a:cs typeface="Arial"/>
              </a:rPr>
              <a:t>select</a:t>
            </a:r>
            <a:r>
              <a:rPr lang="tr-TR" altLang="zh-CN" dirty="0">
                <a:solidFill>
                  <a:srgbClr val="800000"/>
                </a:solidFill>
                <a:latin typeface="Arial"/>
                <a:cs typeface="Arial"/>
              </a:rPr>
              <a:t> </a:t>
            </a:r>
            <a:r>
              <a:rPr lang="tr-TR" altLang="zh-CN" dirty="0" err="1">
                <a:solidFill>
                  <a:srgbClr val="800000"/>
                </a:solidFill>
                <a:latin typeface="Arial"/>
                <a:cs typeface="Arial"/>
              </a:rPr>
              <a:t>deref</a:t>
            </a:r>
            <a:r>
              <a:rPr lang="tr-TR" altLang="zh-CN" dirty="0">
                <a:solidFill>
                  <a:srgbClr val="800000"/>
                </a:solidFill>
                <a:latin typeface="Arial"/>
                <a:cs typeface="Arial"/>
              </a:rPr>
              <a:t>(</a:t>
            </a:r>
            <a:r>
              <a:rPr lang="tr-TR" altLang="zh-CN" dirty="0" err="1">
                <a:solidFill>
                  <a:srgbClr val="800000"/>
                </a:solidFill>
                <a:latin typeface="Arial"/>
                <a:cs typeface="Arial"/>
              </a:rPr>
              <a:t>ref</a:t>
            </a:r>
            <a:r>
              <a:rPr lang="tr-TR" altLang="zh-CN" dirty="0">
                <a:solidFill>
                  <a:srgbClr val="800000"/>
                </a:solidFill>
                <a:latin typeface="Arial"/>
                <a:cs typeface="Arial"/>
              </a:rPr>
              <a:t>(p)) </a:t>
            </a:r>
            <a:r>
              <a:rPr lang="tr-TR" altLang="zh-CN" dirty="0" err="1">
                <a:solidFill>
                  <a:srgbClr val="800000"/>
                </a:solidFill>
                <a:latin typeface="Arial"/>
                <a:cs typeface="Arial"/>
              </a:rPr>
              <a:t>from</a:t>
            </a:r>
            <a:r>
              <a:rPr lang="tr-TR" altLang="zh-CN" dirty="0">
                <a:solidFill>
                  <a:srgbClr val="800000"/>
                </a:solidFill>
                <a:latin typeface="Arial"/>
                <a:cs typeface="Arial"/>
              </a:rPr>
              <a:t> </a:t>
            </a:r>
            <a:r>
              <a:rPr lang="tr-TR" altLang="zh-CN" dirty="0" err="1">
                <a:solidFill>
                  <a:srgbClr val="800000"/>
                </a:solidFill>
                <a:latin typeface="Arial"/>
                <a:cs typeface="Arial"/>
              </a:rPr>
              <a:t>person</a:t>
            </a:r>
            <a:r>
              <a:rPr lang="tr-TR" altLang="zh-CN" dirty="0">
                <a:solidFill>
                  <a:srgbClr val="800000"/>
                </a:solidFill>
                <a:latin typeface="Arial"/>
                <a:cs typeface="Arial"/>
              </a:rPr>
              <a:t> p;</a:t>
            </a:r>
          </a:p>
          <a:p>
            <a:pPr algn="l">
              <a:defRPr/>
            </a:pPr>
            <a:r>
              <a:rPr lang="en-US" altLang="zh-CN" sz="2200" dirty="0">
                <a:solidFill>
                  <a:srgbClr val="0000FF"/>
                </a:solidFill>
                <a:latin typeface="Arial"/>
                <a:cs typeface="Arial"/>
              </a:rPr>
              <a:t>DEREF(REF(P))(NAME)</a:t>
            </a:r>
          </a:p>
          <a:p>
            <a:pPr algn="l">
              <a:defRPr/>
            </a:pPr>
            <a:r>
              <a:rPr lang="en-US" altLang="zh-CN" sz="2200" dirty="0">
                <a:solidFill>
                  <a:srgbClr val="0000FF"/>
                </a:solidFill>
                <a:latin typeface="Arial"/>
                <a:cs typeface="Arial"/>
              </a:rPr>
              <a:t>--------------------------------------</a:t>
            </a:r>
          </a:p>
          <a:p>
            <a:pPr algn="l">
              <a:defRPr/>
            </a:pPr>
            <a:r>
              <a:rPr lang="en-US" altLang="zh-CN" sz="2200" dirty="0">
                <a:solidFill>
                  <a:srgbClr val="0000FF"/>
                </a:solidFill>
                <a:latin typeface="Arial"/>
                <a:cs typeface="Arial"/>
              </a:rPr>
              <a:t>PERSON_T('Cook')</a:t>
            </a:r>
          </a:p>
          <a:p>
            <a:pPr algn="l">
              <a:defRPr/>
            </a:pPr>
            <a:r>
              <a:rPr lang="en-US" altLang="zh-CN" sz="2200" dirty="0">
                <a:solidFill>
                  <a:srgbClr val="0000FF"/>
                </a:solidFill>
                <a:latin typeface="Arial"/>
                <a:cs typeface="Arial"/>
              </a:rPr>
              <a:t>STUDENT_T('Anna', 25)</a:t>
            </a:r>
          </a:p>
          <a:p>
            <a:pPr algn="l">
              <a:defRPr/>
            </a:pPr>
            <a:r>
              <a:rPr lang="en-US" altLang="zh-CN" sz="2200" dirty="0">
                <a:solidFill>
                  <a:srgbClr val="0000FF"/>
                </a:solidFill>
                <a:latin typeface="Arial"/>
                <a:cs typeface="Arial"/>
              </a:rPr>
              <a:t>EMPLOYEE_T('John', 1500)</a:t>
            </a:r>
          </a:p>
          <a:p>
            <a:pPr algn="l">
              <a:defRPr/>
            </a:pPr>
            <a:r>
              <a:rPr lang="tr-TR" altLang="zh-CN" sz="2200" dirty="0">
                <a:solidFill>
                  <a:srgbClr val="0000FF"/>
                </a:solidFill>
                <a:latin typeface="Arial"/>
                <a:cs typeface="Arial"/>
              </a:rPr>
              <a:t>MANAGER_T('</a:t>
            </a:r>
            <a:r>
              <a:rPr lang="tr-TR" altLang="zh-CN" sz="2200" dirty="0" err="1">
                <a:solidFill>
                  <a:srgbClr val="0000FF"/>
                </a:solidFill>
                <a:latin typeface="Arial"/>
                <a:cs typeface="Arial"/>
              </a:rPr>
              <a:t>Tony</a:t>
            </a:r>
            <a:r>
              <a:rPr lang="tr-TR" altLang="zh-CN" sz="2200" dirty="0">
                <a:solidFill>
                  <a:srgbClr val="0000FF"/>
                </a:solidFill>
                <a:latin typeface="Arial"/>
                <a:cs typeface="Arial"/>
              </a:rPr>
              <a:t>', 1500, 500)</a:t>
            </a:r>
          </a:p>
          <a:p>
            <a:pPr algn="l">
              <a:defRPr/>
            </a:pPr>
            <a:r>
              <a:rPr lang="en-US" altLang="zh-CN" dirty="0" smtClean="0">
                <a:solidFill>
                  <a:srgbClr val="800000"/>
                </a:solidFill>
                <a:latin typeface="Arial"/>
                <a:cs typeface="Arial"/>
              </a:rPr>
              <a:t>select </a:t>
            </a:r>
            <a:r>
              <a:rPr lang="en-US" altLang="zh-CN" dirty="0">
                <a:solidFill>
                  <a:srgbClr val="800000"/>
                </a:solidFill>
                <a:latin typeface="Arial"/>
                <a:cs typeface="Arial"/>
              </a:rPr>
              <a:t>treat(value(p) as </a:t>
            </a:r>
            <a:r>
              <a:rPr lang="en-US" altLang="zh-CN" dirty="0" err="1">
                <a:solidFill>
                  <a:srgbClr val="800000"/>
                </a:solidFill>
                <a:latin typeface="Arial"/>
                <a:cs typeface="Arial"/>
              </a:rPr>
              <a:t>person_t</a:t>
            </a:r>
            <a:r>
              <a:rPr lang="en-US" altLang="zh-CN" dirty="0">
                <a:solidFill>
                  <a:srgbClr val="800000"/>
                </a:solidFill>
                <a:latin typeface="Arial"/>
                <a:cs typeface="Arial"/>
              </a:rPr>
              <a:t>)</a:t>
            </a:r>
          </a:p>
          <a:p>
            <a:pPr algn="l">
              <a:defRPr/>
            </a:pPr>
            <a:r>
              <a:rPr lang="en-US" altLang="zh-CN" dirty="0">
                <a:solidFill>
                  <a:srgbClr val="800000"/>
                </a:solidFill>
                <a:latin typeface="Arial"/>
                <a:cs typeface="Arial"/>
              </a:rPr>
              <a:t>from person p</a:t>
            </a:r>
          </a:p>
          <a:p>
            <a:pPr algn="l">
              <a:defRPr/>
            </a:pPr>
            <a:r>
              <a:rPr lang="en-US" altLang="zh-CN" sz="2200" dirty="0">
                <a:solidFill>
                  <a:srgbClr val="0000FF"/>
                </a:solidFill>
                <a:latin typeface="Arial"/>
                <a:cs typeface="Arial"/>
              </a:rPr>
              <a:t>TREAT(VALUE(P)ASPERSON_T)(NAME, SALARY)</a:t>
            </a:r>
          </a:p>
          <a:p>
            <a:pPr algn="l">
              <a:defRPr/>
            </a:pPr>
            <a:r>
              <a:rPr lang="en-US" altLang="zh-CN" sz="2200" dirty="0">
                <a:solidFill>
                  <a:srgbClr val="0000FF"/>
                </a:solidFill>
                <a:latin typeface="Arial"/>
                <a:cs typeface="Arial"/>
              </a:rPr>
              <a:t>--------------------------------------------</a:t>
            </a:r>
          </a:p>
          <a:p>
            <a:pPr algn="l">
              <a:defRPr/>
            </a:pPr>
            <a:r>
              <a:rPr lang="en-US" altLang="zh-CN" sz="2200" dirty="0">
                <a:solidFill>
                  <a:srgbClr val="0000FF"/>
                </a:solidFill>
                <a:latin typeface="Arial"/>
                <a:cs typeface="Arial"/>
              </a:rPr>
              <a:t>PERSON_T('Cook')</a:t>
            </a:r>
          </a:p>
          <a:p>
            <a:pPr algn="l">
              <a:defRPr/>
            </a:pPr>
            <a:r>
              <a:rPr lang="en-US" altLang="zh-CN" sz="2200" dirty="0">
                <a:solidFill>
                  <a:srgbClr val="0000FF"/>
                </a:solidFill>
                <a:latin typeface="Arial"/>
                <a:cs typeface="Arial"/>
              </a:rPr>
              <a:t>STUDENT_T('Anna', 25)</a:t>
            </a:r>
          </a:p>
          <a:p>
            <a:pPr algn="l">
              <a:defRPr/>
            </a:pPr>
            <a:r>
              <a:rPr lang="en-US" altLang="zh-CN" sz="2200" dirty="0">
                <a:solidFill>
                  <a:srgbClr val="0000FF"/>
                </a:solidFill>
                <a:latin typeface="Arial"/>
                <a:cs typeface="Arial"/>
              </a:rPr>
              <a:t>EMPLOYEE_T('John', 1500)</a:t>
            </a:r>
          </a:p>
          <a:p>
            <a:pPr algn="l">
              <a:defRPr/>
            </a:pPr>
            <a:r>
              <a:rPr lang="tr-TR" altLang="zh-CN" sz="2200" dirty="0">
                <a:solidFill>
                  <a:srgbClr val="0000FF"/>
                </a:solidFill>
                <a:latin typeface="Arial"/>
                <a:cs typeface="Arial"/>
              </a:rPr>
              <a:t>MANAGER_T('</a:t>
            </a:r>
            <a:r>
              <a:rPr lang="tr-TR" altLang="zh-CN" sz="2200" dirty="0" err="1">
                <a:solidFill>
                  <a:srgbClr val="0000FF"/>
                </a:solidFill>
                <a:latin typeface="Arial"/>
                <a:cs typeface="Arial"/>
              </a:rPr>
              <a:t>Tony</a:t>
            </a:r>
            <a:r>
              <a:rPr lang="tr-TR" altLang="zh-CN" sz="2200" dirty="0">
                <a:solidFill>
                  <a:srgbClr val="0000FF"/>
                </a:solidFill>
                <a:latin typeface="Arial"/>
                <a:cs typeface="Arial"/>
              </a:rPr>
              <a:t>', 1500, 500)</a:t>
            </a:r>
            <a:endParaRPr lang="tr-TR" altLang="zh-CN" sz="2200" dirty="0">
              <a:solidFill>
                <a:srgbClr val="CC1921"/>
              </a:solidFill>
              <a:latin typeface="Arial"/>
              <a:cs typeface="Arial"/>
            </a:endParaRPr>
          </a:p>
        </p:txBody>
      </p:sp>
      <p:graphicFrame>
        <p:nvGraphicFramePr>
          <p:cNvPr id="12" name="Table 11"/>
          <p:cNvGraphicFramePr>
            <a:graphicFrameLocks noGrp="1"/>
          </p:cNvGraphicFramePr>
          <p:nvPr>
            <p:extLst/>
          </p:nvPr>
        </p:nvGraphicFramePr>
        <p:xfrm>
          <a:off x="4932040" y="3140968"/>
          <a:ext cx="3864668" cy="2194560"/>
        </p:xfrm>
        <a:graphic>
          <a:graphicData uri="http://schemas.openxmlformats.org/drawingml/2006/table">
            <a:tbl>
              <a:tblPr/>
              <a:tblGrid>
                <a:gridCol w="966167"/>
                <a:gridCol w="966167"/>
                <a:gridCol w="966167"/>
                <a:gridCol w="966167"/>
              </a:tblGrid>
              <a:tr h="47248">
                <a:tc>
                  <a:txBody>
                    <a:bodyPr/>
                    <a:lstStyle/>
                    <a:p>
                      <a:pPr algn="ctr" fontAlgn="t"/>
                      <a:r>
                        <a:rPr lang="en-US" sz="2400" b="1" i="0" u="none" strike="noStrike" dirty="0">
                          <a:solidFill>
                            <a:srgbClr val="000000"/>
                          </a:solidFill>
                          <a:effectLst/>
                          <a:latin typeface="Times New Roman"/>
                          <a:cs typeface="Times New Roman"/>
                        </a:rPr>
                        <a:t>Person</a:t>
                      </a:r>
                      <a:endParaRPr lang="en-US" sz="2200" b="1" i="0" u="none" strike="noStrike" dirty="0">
                        <a:solidFill>
                          <a:srgbClr val="000000"/>
                        </a:solidFill>
                        <a:effectLst/>
                        <a:latin typeface="Times New Roman"/>
                        <a:cs typeface="Times New Roman"/>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2200" b="0" i="0" u="none" strike="noStrike" dirty="0">
                        <a:solidFill>
                          <a:srgbClr val="000000"/>
                        </a:solidFill>
                        <a:effectLst/>
                        <a:latin typeface="Times New Roman"/>
                        <a:cs typeface="Times New Roman"/>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2200" b="0" i="0" u="none" strike="noStrike">
                        <a:solidFill>
                          <a:srgbClr val="000000"/>
                        </a:solidFill>
                        <a:effectLst/>
                        <a:latin typeface="Times New Roman"/>
                        <a:cs typeface="Times New Roman"/>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2200" b="0" i="0" u="none" strike="noStrike">
                        <a:solidFill>
                          <a:srgbClr val="000000"/>
                        </a:solidFill>
                        <a:effectLst/>
                        <a:latin typeface="Times New Roman"/>
                        <a:cs typeface="Times New Roman"/>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r>
              <a:tr h="190500">
                <a:tc>
                  <a:txBody>
                    <a:bodyPr/>
                    <a:lstStyle/>
                    <a:p>
                      <a:pPr algn="ctr" fontAlgn="b"/>
                      <a:r>
                        <a:rPr lang="en-US" sz="2400" b="0" i="0" u="none" strike="noStrike" dirty="0" err="1" smtClean="0">
                          <a:solidFill>
                            <a:srgbClr val="FF0000"/>
                          </a:solidFill>
                          <a:effectLst/>
                          <a:latin typeface="Times New Roman"/>
                          <a:cs typeface="Times New Roman"/>
                        </a:rPr>
                        <a:t>TypeID</a:t>
                      </a:r>
                      <a:endParaRPr lang="en-US" sz="2400" b="0" i="0" u="none" strike="noStrike" dirty="0">
                        <a:solidFill>
                          <a:srgbClr val="FF0000"/>
                        </a:solidFill>
                        <a:effectLst/>
                        <a:latin typeface="Times New Roman"/>
                        <a:cs typeface="Times New Roman"/>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2400" b="0" i="0" u="none" strike="noStrike" dirty="0" smtClean="0">
                          <a:solidFill>
                            <a:srgbClr val="FF0000"/>
                          </a:solidFill>
                          <a:effectLst/>
                          <a:latin typeface="Times New Roman"/>
                          <a:cs typeface="Times New Roman"/>
                        </a:rPr>
                        <a:t>Name</a:t>
                      </a:r>
                      <a:endParaRPr lang="zh-CN" altLang="en-US" sz="2400" b="0" i="0" u="none" strike="noStrike" dirty="0">
                        <a:solidFill>
                          <a:srgbClr val="FF0000"/>
                        </a:solidFill>
                        <a:effectLst/>
                        <a:latin typeface="Times New Roman"/>
                        <a:cs typeface="Times New Roman"/>
                      </a:endParaRP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2400" b="0" i="0" u="none" strike="noStrike" dirty="0">
                          <a:solidFill>
                            <a:srgbClr val="000000"/>
                          </a:solidFill>
                          <a:effectLst/>
                          <a:latin typeface="Times New Roman"/>
                          <a:cs typeface="Times New Roman"/>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2400" b="0" i="0" u="none" strike="noStrike" dirty="0">
                          <a:solidFill>
                            <a:srgbClr val="000000"/>
                          </a:solidFill>
                          <a:effectLst/>
                          <a:latin typeface="Times New Roman"/>
                          <a:cs typeface="Times New Roman"/>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altLang="zh-CN" sz="2400" b="0" i="0" u="none" strike="noStrike">
                          <a:solidFill>
                            <a:srgbClr val="000000"/>
                          </a:solidFill>
                          <a:effectLst/>
                          <a:latin typeface="Times New Roman"/>
                          <a:cs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Times New Roman"/>
                          <a:cs typeface="Times New Roman"/>
                        </a:rPr>
                        <a:t>Cook</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2400" b="0" i="0" u="none" strike="noStrike" dirty="0">
                          <a:solidFill>
                            <a:srgbClr val="000000"/>
                          </a:solidFill>
                          <a:effectLst/>
                          <a:latin typeface="Times New Roman"/>
                          <a:cs typeface="Times New Roman"/>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2400" b="0" i="0" u="none" strike="noStrike">
                          <a:solidFill>
                            <a:srgbClr val="000000"/>
                          </a:solidFill>
                          <a:effectLst/>
                          <a:latin typeface="Times New Roman"/>
                          <a:cs typeface="Times New Roman"/>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is-IS" sz="2400" b="0" i="0" u="none" strike="noStrike">
                          <a:solidFill>
                            <a:srgbClr val="000000"/>
                          </a:solidFill>
                          <a:effectLst/>
                          <a:latin typeface="Times New Roman"/>
                          <a:cs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Times New Roman"/>
                          <a:cs typeface="Times New Roman"/>
                        </a:rPr>
                        <a:t>Anna</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2400" b="0" i="0" u="none" strike="noStrike" dirty="0">
                          <a:solidFill>
                            <a:srgbClr val="000000"/>
                          </a:solidFill>
                          <a:effectLst/>
                          <a:latin typeface="Times New Roman"/>
                          <a:cs typeface="Times New Roman"/>
                        </a:rPr>
                        <a:t>25</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2400" b="0" i="0" u="none" strike="noStrike" dirty="0">
                          <a:solidFill>
                            <a:srgbClr val="000000"/>
                          </a:solidFill>
                          <a:effectLst/>
                          <a:latin typeface="Times New Roman"/>
                          <a:cs typeface="Times New Roman"/>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altLang="zh-CN" sz="2400" b="0" i="0" u="none" strike="noStrike">
                          <a:solidFill>
                            <a:srgbClr val="000000"/>
                          </a:solidFill>
                          <a:effectLst/>
                          <a:latin typeface="Times New Roman"/>
                          <a:cs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Times New Roman"/>
                          <a:cs typeface="Times New Roman"/>
                        </a:rPr>
                        <a:t>John</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2400" b="0" i="0" u="none" strike="noStrike">
                          <a:solidFill>
                            <a:srgbClr val="000000"/>
                          </a:solidFill>
                          <a:effectLst/>
                          <a:latin typeface="Times New Roman"/>
                          <a:cs typeface="Times New Roman"/>
                        </a:rPr>
                        <a:t>1500</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2400" b="0" i="0" u="none" strike="noStrike" dirty="0">
                          <a:solidFill>
                            <a:srgbClr val="000000"/>
                          </a:solidFill>
                          <a:effectLst/>
                          <a:latin typeface="Times New Roman"/>
                          <a:cs typeface="Times New Roman"/>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altLang="zh-CN" sz="2400" b="0" i="0" u="none" strike="noStrike">
                          <a:solidFill>
                            <a:srgbClr val="000000"/>
                          </a:solidFill>
                          <a:effectLst/>
                          <a:latin typeface="Times New Roman"/>
                          <a:cs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Times New Roman"/>
                          <a:cs typeface="Times New Roman"/>
                        </a:rPr>
                        <a:t>Tony</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2400" b="0" i="0" u="none" strike="noStrike">
                          <a:solidFill>
                            <a:srgbClr val="000000"/>
                          </a:solidFill>
                          <a:effectLst/>
                          <a:latin typeface="Times New Roman"/>
                          <a:cs typeface="Times New Roman"/>
                        </a:rPr>
                        <a:t>1500</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2400" b="0" i="0" u="none" strike="noStrike" dirty="0">
                          <a:solidFill>
                            <a:srgbClr val="000000"/>
                          </a:solidFill>
                          <a:effectLst/>
                          <a:latin typeface="Times New Roman"/>
                          <a:cs typeface="Times New Roman"/>
                        </a:rPr>
                        <a:t>500</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 name="Title 1"/>
          <p:cNvSpPr>
            <a:spLocks noGrp="1"/>
          </p:cNvSpPr>
          <p:nvPr>
            <p:ph type="title"/>
          </p:nvPr>
        </p:nvSpPr>
        <p:spPr/>
        <p:txBody>
          <a:bodyPr/>
          <a:lstStyle/>
          <a:p>
            <a:r>
              <a:rPr lang="en-CA" altLang="zh-CN" dirty="0">
                <a:latin typeface="Calibri" charset="0"/>
              </a:rPr>
              <a:t>An object table for all </a:t>
            </a:r>
            <a:r>
              <a:rPr lang="en-CA" altLang="zh-CN" dirty="0" err="1">
                <a:latin typeface="Calibri" charset="0"/>
              </a:rPr>
              <a:t>subobjects</a:t>
            </a:r>
            <a:r>
              <a:rPr lang="en-CA" altLang="zh-CN" dirty="0">
                <a:latin typeface="Calibri" charset="0"/>
              </a:rPr>
              <a:t>: personH2.sql</a:t>
            </a:r>
            <a:endParaRPr lang="en-US" dirty="0"/>
          </a:p>
        </p:txBody>
      </p:sp>
    </p:spTree>
    <p:extLst>
      <p:ext uri="{BB962C8B-B14F-4D97-AF65-F5344CB8AC3E}">
        <p14:creationId xmlns:p14="http://schemas.microsoft.com/office/powerpoint/2010/main" val="1587630297"/>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819150"/>
            <a:ext cx="9144000" cy="6038850"/>
          </a:xfrm>
        </p:spPr>
        <p:txBody>
          <a:bodyPr/>
          <a:lstStyle/>
          <a:p>
            <a:pPr marL="342900" lvl="1" indent="-342900">
              <a:lnSpc>
                <a:spcPct val="90000"/>
              </a:lnSpc>
              <a:spcBef>
                <a:spcPts val="0"/>
              </a:spcBef>
              <a:defRPr/>
            </a:pPr>
            <a:r>
              <a:rPr lang="en-US" altLang="zh-CN" sz="2400" dirty="0">
                <a:solidFill>
                  <a:srgbClr val="000090"/>
                </a:solidFill>
                <a:latin typeface="Arial"/>
                <a:cs typeface="Arial"/>
              </a:rPr>
              <a:t>By default, </a:t>
            </a:r>
            <a:r>
              <a:rPr lang="en-US" altLang="zh-CN" sz="2400" dirty="0" smtClean="0">
                <a:solidFill>
                  <a:srgbClr val="000090"/>
                </a:solidFill>
                <a:latin typeface="Arial"/>
                <a:cs typeface="Arial"/>
              </a:rPr>
              <a:t>we </a:t>
            </a:r>
            <a:r>
              <a:rPr lang="en-US" altLang="zh-CN" sz="2400" dirty="0">
                <a:solidFill>
                  <a:srgbClr val="000090"/>
                </a:solidFill>
                <a:latin typeface="Arial"/>
                <a:cs typeface="Arial"/>
              </a:rPr>
              <a:t>can store </a:t>
            </a:r>
            <a:r>
              <a:rPr lang="en-US" altLang="zh-CN" sz="2400" dirty="0" smtClean="0">
                <a:solidFill>
                  <a:srgbClr val="000090"/>
                </a:solidFill>
                <a:latin typeface="Arial"/>
                <a:cs typeface="Arial"/>
              </a:rPr>
              <a:t>objects </a:t>
            </a:r>
            <a:r>
              <a:rPr lang="en-US" altLang="zh-CN" sz="2400" dirty="0">
                <a:solidFill>
                  <a:srgbClr val="000090"/>
                </a:solidFill>
                <a:latin typeface="Arial"/>
                <a:cs typeface="Arial"/>
              </a:rPr>
              <a:t>of a subtype in any </a:t>
            </a:r>
            <a:r>
              <a:rPr lang="en-US" altLang="zh-CN" sz="2400" dirty="0" smtClean="0">
                <a:solidFill>
                  <a:srgbClr val="000090"/>
                </a:solidFill>
                <a:latin typeface="Arial"/>
                <a:cs typeface="Arial"/>
              </a:rPr>
              <a:t>column/object </a:t>
            </a:r>
            <a:r>
              <a:rPr lang="en-US" altLang="zh-CN" sz="2400" dirty="0">
                <a:solidFill>
                  <a:srgbClr val="000090"/>
                </a:solidFill>
                <a:latin typeface="Arial"/>
                <a:cs typeface="Arial"/>
              </a:rPr>
              <a:t>table that is of any base type of the subtype. This ability to store subtype instances in a base type slot is called </a:t>
            </a:r>
            <a:r>
              <a:rPr lang="en-US" altLang="zh-CN" sz="2400" dirty="0">
                <a:latin typeface="Arial"/>
                <a:cs typeface="Arial"/>
              </a:rPr>
              <a:t>substitutability</a:t>
            </a:r>
            <a:r>
              <a:rPr lang="en-US" altLang="zh-CN" sz="2400" dirty="0">
                <a:solidFill>
                  <a:srgbClr val="000090"/>
                </a:solidFill>
                <a:latin typeface="Arial"/>
                <a:cs typeface="Arial"/>
              </a:rPr>
              <a:t>. </a:t>
            </a:r>
            <a:endParaRPr lang="en-US" altLang="zh-CN" sz="2400" dirty="0" smtClean="0">
              <a:solidFill>
                <a:srgbClr val="000090"/>
              </a:solidFill>
              <a:latin typeface="Arial"/>
              <a:cs typeface="Arial"/>
            </a:endParaRPr>
          </a:p>
          <a:p>
            <a:pPr marL="342900" lvl="1" indent="-342900">
              <a:lnSpc>
                <a:spcPct val="90000"/>
              </a:lnSpc>
              <a:spcBef>
                <a:spcPts val="0"/>
              </a:spcBef>
              <a:defRPr/>
            </a:pPr>
            <a:r>
              <a:rPr lang="en-US" altLang="zh-CN" sz="2400" dirty="0" smtClean="0">
                <a:solidFill>
                  <a:srgbClr val="000090"/>
                </a:solidFill>
                <a:latin typeface="Arial"/>
                <a:cs typeface="Arial"/>
              </a:rPr>
              <a:t>Columns </a:t>
            </a:r>
            <a:r>
              <a:rPr lang="en-US" altLang="zh-CN" sz="2400" dirty="0">
                <a:solidFill>
                  <a:srgbClr val="000090"/>
                </a:solidFill>
                <a:latin typeface="Arial"/>
                <a:cs typeface="Arial"/>
              </a:rPr>
              <a:t>and tables are substitutable unless they have been explicitly declared to be </a:t>
            </a:r>
            <a:r>
              <a:rPr lang="en-US" altLang="zh-CN" sz="2400" dirty="0">
                <a:latin typeface="Arial"/>
                <a:cs typeface="Arial"/>
              </a:rPr>
              <a:t>NOT SUBSTITUTABLE</a:t>
            </a:r>
            <a:r>
              <a:rPr lang="en-US" altLang="zh-CN" sz="2400" dirty="0">
                <a:solidFill>
                  <a:srgbClr val="000090"/>
                </a:solidFill>
                <a:latin typeface="Arial"/>
                <a:cs typeface="Arial"/>
              </a:rPr>
              <a:t>. The system automatically adds new columns for subtype attributes and another, </a:t>
            </a:r>
            <a:r>
              <a:rPr lang="en-US" altLang="zh-CN" sz="2400" dirty="0">
                <a:solidFill>
                  <a:srgbClr val="FF0000"/>
                </a:solidFill>
                <a:latin typeface="Arial"/>
                <a:cs typeface="Arial"/>
              </a:rPr>
              <a:t>hidden column </a:t>
            </a:r>
            <a:r>
              <a:rPr lang="en-US" altLang="zh-CN" sz="2400" dirty="0">
                <a:solidFill>
                  <a:srgbClr val="000090"/>
                </a:solidFill>
                <a:latin typeface="Arial"/>
                <a:cs typeface="Arial"/>
              </a:rPr>
              <a:t>for the type ID of the instance stored in each row.</a:t>
            </a:r>
            <a:endParaRPr lang="zh-CN" altLang="en-US" sz="2400" dirty="0">
              <a:solidFill>
                <a:srgbClr val="000090"/>
              </a:solidFill>
              <a:latin typeface="Arial"/>
              <a:cs typeface="Arial"/>
            </a:endParaRPr>
          </a:p>
          <a:p>
            <a:pPr>
              <a:lnSpc>
                <a:spcPct val="90000"/>
              </a:lnSpc>
              <a:defRPr/>
            </a:pPr>
            <a:r>
              <a:rPr lang="en-US" altLang="zh-CN" sz="2400" dirty="0" smtClean="0">
                <a:solidFill>
                  <a:srgbClr val="000090"/>
                </a:solidFill>
                <a:latin typeface="Arial"/>
                <a:cs typeface="Arial"/>
              </a:rPr>
              <a:t>A </a:t>
            </a:r>
            <a:r>
              <a:rPr lang="en-US" altLang="zh-CN" sz="2400" dirty="0">
                <a:solidFill>
                  <a:srgbClr val="000090"/>
                </a:solidFill>
                <a:latin typeface="Arial"/>
                <a:cs typeface="Arial"/>
              </a:rPr>
              <a:t>substitutable column or table </a:t>
            </a:r>
            <a:r>
              <a:rPr lang="en-US" altLang="zh-CN" sz="2400" dirty="0" smtClean="0">
                <a:solidFill>
                  <a:srgbClr val="000090"/>
                </a:solidFill>
                <a:latin typeface="Arial"/>
                <a:cs typeface="Arial"/>
              </a:rPr>
              <a:t>such as a </a:t>
            </a:r>
            <a:r>
              <a:rPr lang="en-US" altLang="zh-CN" sz="2400" dirty="0" smtClean="0">
                <a:solidFill>
                  <a:srgbClr val="800000"/>
                </a:solidFill>
                <a:latin typeface="Arial"/>
                <a:cs typeface="Arial"/>
              </a:rPr>
              <a:t>person</a:t>
            </a:r>
            <a:r>
              <a:rPr lang="en-US" altLang="zh-CN" sz="2400" dirty="0" smtClean="0">
                <a:solidFill>
                  <a:srgbClr val="000090"/>
                </a:solidFill>
                <a:latin typeface="Arial"/>
                <a:cs typeface="Arial"/>
              </a:rPr>
              <a:t> can </a:t>
            </a:r>
            <a:r>
              <a:rPr lang="en-US" altLang="zh-CN" sz="2400" dirty="0">
                <a:solidFill>
                  <a:srgbClr val="000090"/>
                </a:solidFill>
                <a:latin typeface="Arial"/>
                <a:cs typeface="Arial"/>
              </a:rPr>
              <a:t>contain data of several data </a:t>
            </a:r>
            <a:r>
              <a:rPr lang="en-US" altLang="zh-CN" sz="2400" dirty="0" smtClean="0">
                <a:solidFill>
                  <a:srgbClr val="000090"/>
                </a:solidFill>
                <a:latin typeface="Arial"/>
                <a:cs typeface="Arial"/>
              </a:rPr>
              <a:t>types such as </a:t>
            </a:r>
            <a:r>
              <a:rPr lang="en-US" altLang="zh-CN" sz="2400" dirty="0" err="1" smtClean="0">
                <a:solidFill>
                  <a:srgbClr val="800000"/>
                </a:solidFill>
                <a:latin typeface="Arial"/>
                <a:cs typeface="Arial"/>
              </a:rPr>
              <a:t>person_t</a:t>
            </a:r>
            <a:r>
              <a:rPr lang="en-US" altLang="zh-CN" sz="2400" dirty="0" smtClean="0">
                <a:solidFill>
                  <a:srgbClr val="800000"/>
                </a:solidFill>
                <a:latin typeface="Arial"/>
                <a:cs typeface="Arial"/>
              </a:rPr>
              <a:t>, </a:t>
            </a:r>
            <a:r>
              <a:rPr lang="en-US" altLang="zh-CN" sz="2400" dirty="0" err="1" smtClean="0">
                <a:solidFill>
                  <a:srgbClr val="800000"/>
                </a:solidFill>
                <a:latin typeface="Arial"/>
                <a:cs typeface="Arial"/>
              </a:rPr>
              <a:t>student_t</a:t>
            </a:r>
            <a:r>
              <a:rPr lang="en-US" altLang="zh-CN" sz="2400" dirty="0" smtClean="0">
                <a:solidFill>
                  <a:srgbClr val="800000"/>
                </a:solidFill>
                <a:latin typeface="Arial"/>
                <a:cs typeface="Arial"/>
              </a:rPr>
              <a:t>, </a:t>
            </a:r>
            <a:r>
              <a:rPr lang="en-US" altLang="zh-CN" sz="2400" dirty="0" err="1" smtClean="0">
                <a:solidFill>
                  <a:srgbClr val="800000"/>
                </a:solidFill>
                <a:latin typeface="Arial"/>
                <a:cs typeface="Arial"/>
              </a:rPr>
              <a:t>employee_t</a:t>
            </a:r>
            <a:r>
              <a:rPr lang="en-US" altLang="zh-CN" sz="2400" dirty="0" smtClean="0">
                <a:solidFill>
                  <a:srgbClr val="800000"/>
                </a:solidFill>
                <a:latin typeface="Arial"/>
                <a:cs typeface="Arial"/>
              </a:rPr>
              <a:t>, </a:t>
            </a:r>
            <a:r>
              <a:rPr lang="en-US" altLang="zh-CN" sz="2400" dirty="0" err="1" smtClean="0">
                <a:solidFill>
                  <a:srgbClr val="800000"/>
                </a:solidFill>
                <a:latin typeface="Arial"/>
                <a:cs typeface="Arial"/>
              </a:rPr>
              <a:t>manager_t</a:t>
            </a:r>
            <a:r>
              <a:rPr lang="en-US" altLang="zh-CN" sz="2400" dirty="0" smtClean="0">
                <a:solidFill>
                  <a:srgbClr val="000090"/>
                </a:solidFill>
                <a:latin typeface="Arial"/>
                <a:cs typeface="Arial"/>
              </a:rPr>
              <a:t>. </a:t>
            </a:r>
            <a:r>
              <a:rPr lang="en-US" altLang="zh-CN" sz="2400" dirty="0">
                <a:solidFill>
                  <a:srgbClr val="000090"/>
                </a:solidFill>
                <a:latin typeface="Arial"/>
                <a:cs typeface="Arial"/>
              </a:rPr>
              <a:t>This enables you, for example, to retrieve information about all kinds of </a:t>
            </a:r>
            <a:r>
              <a:rPr lang="en-US" altLang="zh-CN" sz="2400" dirty="0" smtClean="0">
                <a:solidFill>
                  <a:srgbClr val="000090"/>
                </a:solidFill>
                <a:latin typeface="Arial"/>
                <a:cs typeface="Arial"/>
              </a:rPr>
              <a:t>persons </a:t>
            </a:r>
            <a:r>
              <a:rPr lang="en-US" altLang="zh-CN" sz="2400" dirty="0">
                <a:solidFill>
                  <a:srgbClr val="000090"/>
                </a:solidFill>
                <a:latin typeface="Arial"/>
                <a:cs typeface="Arial"/>
              </a:rPr>
              <a:t>with a single query of the </a:t>
            </a:r>
            <a:r>
              <a:rPr lang="en-US" altLang="zh-CN" sz="2400" dirty="0" smtClean="0">
                <a:solidFill>
                  <a:srgbClr val="000090"/>
                </a:solidFill>
                <a:latin typeface="Arial"/>
                <a:cs typeface="Arial"/>
              </a:rPr>
              <a:t>person </a:t>
            </a:r>
            <a:r>
              <a:rPr lang="en-US" altLang="zh-CN" sz="2400" dirty="0">
                <a:solidFill>
                  <a:srgbClr val="000090"/>
                </a:solidFill>
                <a:latin typeface="Arial"/>
                <a:cs typeface="Arial"/>
              </a:rPr>
              <a:t>table. But you can also retrieve information just about a particular kind of </a:t>
            </a:r>
            <a:r>
              <a:rPr lang="en-US" altLang="zh-CN" sz="2400" dirty="0" smtClean="0">
                <a:solidFill>
                  <a:srgbClr val="000090"/>
                </a:solidFill>
                <a:latin typeface="Arial"/>
                <a:cs typeface="Arial"/>
              </a:rPr>
              <a:t>person such as </a:t>
            </a:r>
            <a:r>
              <a:rPr lang="en-US" altLang="zh-CN" sz="2400" dirty="0" err="1" smtClean="0">
                <a:solidFill>
                  <a:srgbClr val="800000"/>
                </a:solidFill>
                <a:latin typeface="Arial"/>
                <a:cs typeface="Arial"/>
              </a:rPr>
              <a:t>employee_t</a:t>
            </a:r>
            <a:r>
              <a:rPr lang="en-US" altLang="zh-CN" sz="2400" dirty="0" smtClean="0">
                <a:solidFill>
                  <a:srgbClr val="000090"/>
                </a:solidFill>
                <a:latin typeface="Arial"/>
                <a:cs typeface="Arial"/>
              </a:rPr>
              <a:t>, </a:t>
            </a:r>
            <a:r>
              <a:rPr lang="en-US" altLang="zh-CN" sz="2400" dirty="0">
                <a:solidFill>
                  <a:srgbClr val="000090"/>
                </a:solidFill>
                <a:latin typeface="Arial"/>
                <a:cs typeface="Arial"/>
              </a:rPr>
              <a:t>or about a particular attribute of a particular kind of </a:t>
            </a:r>
            <a:r>
              <a:rPr lang="en-US" altLang="zh-CN" sz="2400" dirty="0" smtClean="0">
                <a:solidFill>
                  <a:srgbClr val="000090"/>
                </a:solidFill>
                <a:latin typeface="Arial"/>
                <a:cs typeface="Arial"/>
              </a:rPr>
              <a:t>person such as </a:t>
            </a:r>
            <a:r>
              <a:rPr lang="en-US" altLang="zh-CN" sz="2400" dirty="0" smtClean="0">
                <a:solidFill>
                  <a:srgbClr val="800000"/>
                </a:solidFill>
                <a:latin typeface="Arial"/>
                <a:cs typeface="Arial"/>
              </a:rPr>
              <a:t>salary</a:t>
            </a:r>
            <a:r>
              <a:rPr lang="en-US" altLang="zh-CN" sz="2400" dirty="0" smtClean="0">
                <a:solidFill>
                  <a:srgbClr val="000090"/>
                </a:solidFill>
                <a:latin typeface="Arial"/>
                <a:cs typeface="Arial"/>
              </a:rPr>
              <a:t>.</a:t>
            </a:r>
            <a:endParaRPr lang="en-US" altLang="zh-CN" sz="2400" dirty="0">
              <a:solidFill>
                <a:srgbClr val="000090"/>
              </a:solidFill>
              <a:latin typeface="Arial"/>
              <a:cs typeface="Arial"/>
            </a:endParaRPr>
          </a:p>
          <a:p>
            <a:pPr marL="400050" lvl="1" indent="0">
              <a:buFont typeface="Arial" charset="0"/>
              <a:buNone/>
              <a:defRPr/>
            </a:pPr>
            <a:endParaRPr lang="en-US" altLang="zh-CN" sz="2400" dirty="0">
              <a:latin typeface="Calibri" charset="0"/>
            </a:endParaRPr>
          </a:p>
          <a:p>
            <a:pPr marL="400050" lvl="1" indent="0">
              <a:buFont typeface="Arial" charset="0"/>
              <a:buNone/>
              <a:defRPr/>
            </a:pPr>
            <a:endParaRPr lang="en-US" altLang="zh-CN" sz="2400" dirty="0">
              <a:solidFill>
                <a:srgbClr val="C00000"/>
              </a:solidFill>
              <a:latin typeface="Calibri" charset="0"/>
            </a:endParaRPr>
          </a:p>
          <a:p>
            <a:pPr marL="400050" lvl="1" indent="0">
              <a:buFont typeface="Arial" charset="0"/>
              <a:buNone/>
              <a:defRPr/>
            </a:pPr>
            <a:endParaRPr lang="zh-CN" altLang="en-US" sz="2400" dirty="0">
              <a:solidFill>
                <a:srgbClr val="C00000"/>
              </a:solidFill>
              <a:latin typeface="Calibri" charset="0"/>
            </a:endParaRPr>
          </a:p>
        </p:txBody>
      </p:sp>
      <p:sp>
        <p:nvSpPr>
          <p:cNvPr id="47107" name="灯片编号占位符 3"/>
          <p:cNvSpPr>
            <a:spLocks noGrp="1"/>
          </p:cNvSpPr>
          <p:nvPr>
            <p:ph type="sldNum" sz="quarter" idx="10"/>
          </p:nvPr>
        </p:nvSpPr>
        <p:spPr>
          <a:xfrm>
            <a:off x="7848600" y="6492875"/>
            <a:ext cx="12954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cs typeface="宋体" charset="0"/>
              </a:defRPr>
            </a:lvl2pPr>
            <a:lvl3pPr marL="1143000" indent="-228600">
              <a:defRPr kumimoji="1" sz="3200">
                <a:solidFill>
                  <a:schemeClr val="tx1"/>
                </a:solidFill>
                <a:latin typeface="Times New Roman" charset="0"/>
                <a:ea typeface="宋体" charset="0"/>
                <a:cs typeface="宋体" charset="0"/>
              </a:defRPr>
            </a:lvl3pPr>
            <a:lvl4pPr marL="1600200" indent="-228600">
              <a:defRPr kumimoji="1" sz="3200">
                <a:solidFill>
                  <a:schemeClr val="tx1"/>
                </a:solidFill>
                <a:latin typeface="Times New Roman" charset="0"/>
                <a:ea typeface="宋体" charset="0"/>
                <a:cs typeface="宋体" charset="0"/>
              </a:defRPr>
            </a:lvl4pPr>
            <a:lvl5pPr marL="2057400" indent="-228600">
              <a:defRPr kumimoji="1" sz="3200">
                <a:solidFill>
                  <a:schemeClr val="tx1"/>
                </a:solidFill>
                <a:latin typeface="Times New Roman" charset="0"/>
                <a:ea typeface="宋体" charset="0"/>
                <a:cs typeface="宋体" charset="0"/>
              </a:defRPr>
            </a:lvl5pPr>
            <a:lvl6pPr marL="2514600" indent="-228600" algn="ctr" fontAlgn="base">
              <a:spcBef>
                <a:spcPct val="0"/>
              </a:spcBef>
              <a:spcAft>
                <a:spcPct val="0"/>
              </a:spcAft>
              <a:defRPr kumimoji="1" sz="3200">
                <a:solidFill>
                  <a:schemeClr val="tx1"/>
                </a:solidFill>
                <a:latin typeface="Times New Roman" charset="0"/>
                <a:ea typeface="宋体" charset="0"/>
                <a:cs typeface="宋体" charset="0"/>
              </a:defRPr>
            </a:lvl6pPr>
            <a:lvl7pPr marL="2971800" indent="-228600" algn="ctr" fontAlgn="base">
              <a:spcBef>
                <a:spcPct val="0"/>
              </a:spcBef>
              <a:spcAft>
                <a:spcPct val="0"/>
              </a:spcAft>
              <a:defRPr kumimoji="1" sz="3200">
                <a:solidFill>
                  <a:schemeClr val="tx1"/>
                </a:solidFill>
                <a:latin typeface="Times New Roman" charset="0"/>
                <a:ea typeface="宋体" charset="0"/>
                <a:cs typeface="宋体" charset="0"/>
              </a:defRPr>
            </a:lvl7pPr>
            <a:lvl8pPr marL="3429000" indent="-228600" algn="ctr" fontAlgn="base">
              <a:spcBef>
                <a:spcPct val="0"/>
              </a:spcBef>
              <a:spcAft>
                <a:spcPct val="0"/>
              </a:spcAft>
              <a:defRPr kumimoji="1" sz="3200">
                <a:solidFill>
                  <a:schemeClr val="tx1"/>
                </a:solidFill>
                <a:latin typeface="Times New Roman" charset="0"/>
                <a:ea typeface="宋体" charset="0"/>
                <a:cs typeface="宋体" charset="0"/>
              </a:defRPr>
            </a:lvl8pPr>
            <a:lvl9pPr marL="3886200" indent="-228600" algn="ctr" fontAlgn="base">
              <a:spcBef>
                <a:spcPct val="0"/>
              </a:spcBef>
              <a:spcAft>
                <a:spcPct val="0"/>
              </a:spcAft>
              <a:defRPr kumimoji="1" sz="3200">
                <a:solidFill>
                  <a:schemeClr val="tx1"/>
                </a:solidFill>
                <a:latin typeface="Times New Roman" charset="0"/>
                <a:ea typeface="宋体" charset="0"/>
                <a:cs typeface="宋体" charset="0"/>
              </a:defRPr>
            </a:lvl9pPr>
          </a:lstStyle>
          <a:p>
            <a:fld id="{6B5DFC10-B8FC-0344-8390-61D7EB2D57C8}" type="slidenum">
              <a:rPr kumimoji="0" lang="en-US" altLang="zh-CN" sz="1200">
                <a:solidFill>
                  <a:srgbClr val="898989"/>
                </a:solidFill>
                <a:latin typeface="Arial" charset="0"/>
                <a:cs typeface="Arial" charset="0"/>
              </a:rPr>
              <a:pPr/>
              <a:t>41</a:t>
            </a:fld>
            <a:endParaRPr kumimoji="0" lang="en-US" altLang="zh-CN" sz="1200">
              <a:solidFill>
                <a:srgbClr val="898989"/>
              </a:solidFill>
              <a:latin typeface="Arial" charset="0"/>
              <a:cs typeface="Arial" charset="0"/>
            </a:endParaRPr>
          </a:p>
        </p:txBody>
      </p:sp>
      <p:sp>
        <p:nvSpPr>
          <p:cNvPr id="2" name="Title 1"/>
          <p:cNvSpPr>
            <a:spLocks noGrp="1"/>
          </p:cNvSpPr>
          <p:nvPr>
            <p:ph type="title"/>
          </p:nvPr>
        </p:nvSpPr>
        <p:spPr/>
        <p:txBody>
          <a:bodyPr/>
          <a:lstStyle/>
          <a:p>
            <a:r>
              <a:rPr lang="en-US" altLang="zh-CN" dirty="0">
                <a:latin typeface="Calibri" charset="0"/>
              </a:rPr>
              <a:t>Substitutable Columns/Tables</a:t>
            </a:r>
            <a:endParaRPr lang="en-US" dirty="0"/>
          </a:p>
        </p:txBody>
      </p:sp>
    </p:spTree>
    <p:extLst>
      <p:ext uri="{BB962C8B-B14F-4D97-AF65-F5344CB8AC3E}">
        <p14:creationId xmlns:p14="http://schemas.microsoft.com/office/powerpoint/2010/main" val="818087704"/>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p:nvPr>
        </p:nvSpPr>
        <p:spPr>
          <a:xfrm>
            <a:off x="0" y="73124"/>
            <a:ext cx="9144000" cy="763588"/>
          </a:xfrm>
        </p:spPr>
        <p:txBody>
          <a:bodyPr lIns="91440" tIns="45720" rIns="91440" bIns="45720"/>
          <a:lstStyle/>
          <a:p>
            <a:r>
              <a:rPr lang="en-US" altLang="zh-CN" sz="2800">
                <a:latin typeface="Arial" charset="0"/>
              </a:rPr>
              <a:t>Hidden Columns for Substitutable Columns/Tables</a:t>
            </a:r>
            <a:endParaRPr lang="en-US" altLang="zh-CN" sz="2800" dirty="0">
              <a:latin typeface="Arial" charset="0"/>
            </a:endParaRPr>
          </a:p>
        </p:txBody>
      </p:sp>
      <p:sp>
        <p:nvSpPr>
          <p:cNvPr id="48130" name="内容占位符 2"/>
          <p:cNvSpPr>
            <a:spLocks noGrp="1"/>
          </p:cNvSpPr>
          <p:nvPr>
            <p:ph idx="1"/>
          </p:nvPr>
        </p:nvSpPr>
        <p:spPr bwMode="auto">
          <a:xfrm>
            <a:off x="0" y="819150"/>
            <a:ext cx="9144000" cy="60388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39750" indent="-539750">
              <a:spcBef>
                <a:spcPct val="0"/>
              </a:spcBef>
            </a:pPr>
            <a:r>
              <a:rPr lang="en-US" altLang="zh-CN" sz="2400" dirty="0">
                <a:latin typeface="Arial"/>
                <a:cs typeface="Arial"/>
              </a:rPr>
              <a:t>A substitutable column/object table has a </a:t>
            </a:r>
            <a:r>
              <a:rPr lang="en-US" altLang="zh-CN" sz="2400" dirty="0">
                <a:solidFill>
                  <a:srgbClr val="FF0000"/>
                </a:solidFill>
                <a:latin typeface="Arial"/>
                <a:cs typeface="Arial"/>
              </a:rPr>
              <a:t>hidden column </a:t>
            </a:r>
            <a:r>
              <a:rPr lang="en-US" altLang="zh-CN" sz="2400" dirty="0">
                <a:latin typeface="Arial"/>
                <a:cs typeface="Arial"/>
              </a:rPr>
              <a:t>not only for each attribute of the column's object type but also for each attribute added in any subtype of the object type. These columns store the values of those attributes for any subtype instances inserted in the substitutable column.</a:t>
            </a:r>
          </a:p>
          <a:p>
            <a:pPr marL="539750" indent="-539750">
              <a:spcBef>
                <a:spcPct val="0"/>
              </a:spcBef>
            </a:pPr>
            <a:r>
              <a:rPr lang="en-US" altLang="zh-CN" sz="2400" dirty="0">
                <a:latin typeface="Arial"/>
                <a:cs typeface="Arial"/>
              </a:rPr>
              <a:t>For example, a substitutable column of </a:t>
            </a:r>
            <a:r>
              <a:rPr lang="en-US" altLang="zh-CN" sz="2400" dirty="0" err="1">
                <a:solidFill>
                  <a:srgbClr val="CC0C09"/>
                </a:solidFill>
                <a:latin typeface="Arial"/>
                <a:cs typeface="Arial"/>
              </a:rPr>
              <a:t>person_t</a:t>
            </a:r>
            <a:r>
              <a:rPr lang="en-US" altLang="zh-CN" sz="2400" dirty="0">
                <a:latin typeface="Arial"/>
                <a:cs typeface="Arial"/>
              </a:rPr>
              <a:t> will have associated with it a hidden column for each of the attributes of </a:t>
            </a:r>
            <a:r>
              <a:rPr lang="en-US" altLang="zh-CN" sz="2400" dirty="0" err="1">
                <a:solidFill>
                  <a:srgbClr val="CC0C09"/>
                </a:solidFill>
                <a:latin typeface="Arial"/>
                <a:cs typeface="Arial"/>
              </a:rPr>
              <a:t>person_t</a:t>
            </a:r>
            <a:r>
              <a:rPr lang="en-US" altLang="zh-CN" sz="2400" dirty="0">
                <a:solidFill>
                  <a:srgbClr val="CC0C09"/>
                </a:solidFill>
                <a:latin typeface="Arial"/>
                <a:cs typeface="Arial"/>
              </a:rPr>
              <a:t> </a:t>
            </a:r>
            <a:r>
              <a:rPr lang="en-US" altLang="zh-CN" sz="2400" dirty="0">
                <a:latin typeface="Arial"/>
                <a:cs typeface="Arial"/>
              </a:rPr>
              <a:t>such as </a:t>
            </a:r>
            <a:r>
              <a:rPr lang="en-US" altLang="zh-CN" sz="2400" dirty="0">
                <a:solidFill>
                  <a:srgbClr val="CC0C09"/>
                </a:solidFill>
                <a:latin typeface="Arial"/>
                <a:cs typeface="Arial"/>
              </a:rPr>
              <a:t>name</a:t>
            </a:r>
            <a:r>
              <a:rPr lang="en-US" altLang="zh-CN" sz="2400" dirty="0">
                <a:latin typeface="Arial"/>
                <a:cs typeface="Arial"/>
              </a:rPr>
              <a:t>. It will also have hidden columns for attributes of the subtypes of </a:t>
            </a:r>
            <a:r>
              <a:rPr lang="en-US" altLang="zh-CN" sz="2400" dirty="0" err="1">
                <a:solidFill>
                  <a:srgbClr val="CC0C09"/>
                </a:solidFill>
                <a:latin typeface="Arial"/>
                <a:cs typeface="Arial"/>
              </a:rPr>
              <a:t>person_t</a:t>
            </a:r>
            <a:r>
              <a:rPr lang="en-US" altLang="zh-CN" sz="2400" dirty="0">
                <a:latin typeface="Arial"/>
                <a:cs typeface="Arial"/>
              </a:rPr>
              <a:t>. For example, the attributes </a:t>
            </a:r>
            <a:r>
              <a:rPr lang="en-US" altLang="zh-CN" sz="2400" dirty="0">
                <a:solidFill>
                  <a:srgbClr val="CC0C09"/>
                </a:solidFill>
                <a:latin typeface="Arial"/>
                <a:cs typeface="Arial"/>
              </a:rPr>
              <a:t>age </a:t>
            </a:r>
            <a:r>
              <a:rPr lang="en-US" altLang="zh-CN" sz="2400" dirty="0">
                <a:latin typeface="Arial"/>
                <a:cs typeface="Arial"/>
              </a:rPr>
              <a:t>(for </a:t>
            </a:r>
            <a:r>
              <a:rPr lang="en-US" altLang="zh-CN" sz="2400" dirty="0" err="1">
                <a:latin typeface="Arial"/>
                <a:cs typeface="Arial"/>
              </a:rPr>
              <a:t>student_t</a:t>
            </a:r>
            <a:r>
              <a:rPr lang="en-US" altLang="zh-CN" sz="2400" dirty="0">
                <a:latin typeface="Arial"/>
                <a:cs typeface="Arial"/>
              </a:rPr>
              <a:t>)</a:t>
            </a:r>
            <a:r>
              <a:rPr lang="en-US" altLang="zh-CN" sz="2400" dirty="0">
                <a:solidFill>
                  <a:srgbClr val="CC0C09"/>
                </a:solidFill>
                <a:latin typeface="Arial"/>
                <a:cs typeface="Arial"/>
              </a:rPr>
              <a:t> </a:t>
            </a:r>
            <a:r>
              <a:rPr lang="en-US" altLang="zh-CN" sz="2400" dirty="0">
                <a:latin typeface="Arial"/>
                <a:cs typeface="Arial"/>
              </a:rPr>
              <a:t>and </a:t>
            </a:r>
            <a:r>
              <a:rPr lang="en-US" altLang="zh-CN" sz="2400" dirty="0">
                <a:solidFill>
                  <a:srgbClr val="CC0C09"/>
                </a:solidFill>
                <a:latin typeface="Arial"/>
                <a:cs typeface="Arial"/>
              </a:rPr>
              <a:t>salary</a:t>
            </a:r>
            <a:r>
              <a:rPr lang="en-US" altLang="zh-CN" sz="2400" dirty="0">
                <a:latin typeface="Arial"/>
                <a:cs typeface="Arial"/>
              </a:rPr>
              <a:t> (for </a:t>
            </a:r>
            <a:r>
              <a:rPr lang="en-US" altLang="zh-CN" sz="2400" dirty="0" err="1">
                <a:solidFill>
                  <a:srgbClr val="CC0C09"/>
                </a:solidFill>
                <a:latin typeface="Arial"/>
                <a:cs typeface="Arial"/>
              </a:rPr>
              <a:t>employ_t</a:t>
            </a:r>
            <a:r>
              <a:rPr lang="en-US" altLang="zh-CN" sz="2400" dirty="0">
                <a:latin typeface="Arial"/>
                <a:cs typeface="Arial"/>
              </a:rPr>
              <a:t>).</a:t>
            </a:r>
          </a:p>
        </p:txBody>
      </p:sp>
      <p:sp>
        <p:nvSpPr>
          <p:cNvPr id="48131" name="灯片编号占位符 3"/>
          <p:cNvSpPr>
            <a:spLocks noGrp="1"/>
          </p:cNvSpPr>
          <p:nvPr>
            <p:ph type="sldNum" sz="quarter" idx="10"/>
          </p:nvPr>
        </p:nvSpPr>
        <p:spPr>
          <a:xfrm>
            <a:off x="7848600" y="6492875"/>
            <a:ext cx="12954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cs typeface="宋体" charset="0"/>
              </a:defRPr>
            </a:lvl2pPr>
            <a:lvl3pPr marL="1143000" indent="-228600">
              <a:defRPr kumimoji="1" sz="3200">
                <a:solidFill>
                  <a:schemeClr val="tx1"/>
                </a:solidFill>
                <a:latin typeface="Times New Roman" charset="0"/>
                <a:ea typeface="宋体" charset="0"/>
                <a:cs typeface="宋体" charset="0"/>
              </a:defRPr>
            </a:lvl3pPr>
            <a:lvl4pPr marL="1600200" indent="-228600">
              <a:defRPr kumimoji="1" sz="3200">
                <a:solidFill>
                  <a:schemeClr val="tx1"/>
                </a:solidFill>
                <a:latin typeface="Times New Roman" charset="0"/>
                <a:ea typeface="宋体" charset="0"/>
                <a:cs typeface="宋体" charset="0"/>
              </a:defRPr>
            </a:lvl4pPr>
            <a:lvl5pPr marL="2057400" indent="-228600">
              <a:defRPr kumimoji="1" sz="3200">
                <a:solidFill>
                  <a:schemeClr val="tx1"/>
                </a:solidFill>
                <a:latin typeface="Times New Roman" charset="0"/>
                <a:ea typeface="宋体" charset="0"/>
                <a:cs typeface="宋体" charset="0"/>
              </a:defRPr>
            </a:lvl5pPr>
            <a:lvl6pPr marL="2514600" indent="-228600" algn="ctr" fontAlgn="base">
              <a:spcBef>
                <a:spcPct val="0"/>
              </a:spcBef>
              <a:spcAft>
                <a:spcPct val="0"/>
              </a:spcAft>
              <a:defRPr kumimoji="1" sz="3200">
                <a:solidFill>
                  <a:schemeClr val="tx1"/>
                </a:solidFill>
                <a:latin typeface="Times New Roman" charset="0"/>
                <a:ea typeface="宋体" charset="0"/>
                <a:cs typeface="宋体" charset="0"/>
              </a:defRPr>
            </a:lvl6pPr>
            <a:lvl7pPr marL="2971800" indent="-228600" algn="ctr" fontAlgn="base">
              <a:spcBef>
                <a:spcPct val="0"/>
              </a:spcBef>
              <a:spcAft>
                <a:spcPct val="0"/>
              </a:spcAft>
              <a:defRPr kumimoji="1" sz="3200">
                <a:solidFill>
                  <a:schemeClr val="tx1"/>
                </a:solidFill>
                <a:latin typeface="Times New Roman" charset="0"/>
                <a:ea typeface="宋体" charset="0"/>
                <a:cs typeface="宋体" charset="0"/>
              </a:defRPr>
            </a:lvl7pPr>
            <a:lvl8pPr marL="3429000" indent="-228600" algn="ctr" fontAlgn="base">
              <a:spcBef>
                <a:spcPct val="0"/>
              </a:spcBef>
              <a:spcAft>
                <a:spcPct val="0"/>
              </a:spcAft>
              <a:defRPr kumimoji="1" sz="3200">
                <a:solidFill>
                  <a:schemeClr val="tx1"/>
                </a:solidFill>
                <a:latin typeface="Times New Roman" charset="0"/>
                <a:ea typeface="宋体" charset="0"/>
                <a:cs typeface="宋体" charset="0"/>
              </a:defRPr>
            </a:lvl8pPr>
            <a:lvl9pPr marL="3886200" indent="-228600" algn="ctr" fontAlgn="base">
              <a:spcBef>
                <a:spcPct val="0"/>
              </a:spcBef>
              <a:spcAft>
                <a:spcPct val="0"/>
              </a:spcAft>
              <a:defRPr kumimoji="1" sz="3200">
                <a:solidFill>
                  <a:schemeClr val="tx1"/>
                </a:solidFill>
                <a:latin typeface="Times New Roman" charset="0"/>
                <a:ea typeface="宋体" charset="0"/>
                <a:cs typeface="宋体" charset="0"/>
              </a:defRPr>
            </a:lvl9pPr>
          </a:lstStyle>
          <a:p>
            <a:fld id="{8FC97B49-9D3E-8442-BFB2-B165205290C0}" type="slidenum">
              <a:rPr kumimoji="0" lang="en-US" altLang="zh-CN" sz="1200">
                <a:solidFill>
                  <a:srgbClr val="898989"/>
                </a:solidFill>
                <a:latin typeface="Arial" charset="0"/>
                <a:cs typeface="Arial" charset="0"/>
              </a:rPr>
              <a:pPr/>
              <a:t>42</a:t>
            </a:fld>
            <a:endParaRPr kumimoji="0" lang="en-US" altLang="zh-CN" sz="1200">
              <a:solidFill>
                <a:srgbClr val="898989"/>
              </a:solidFill>
              <a:latin typeface="Arial" charset="0"/>
              <a:cs typeface="Arial" charset="0"/>
            </a:endParaRPr>
          </a:p>
        </p:txBody>
      </p:sp>
    </p:spTree>
    <p:extLst>
      <p:ext uri="{BB962C8B-B14F-4D97-AF65-F5344CB8AC3E}">
        <p14:creationId xmlns:p14="http://schemas.microsoft.com/office/powerpoint/2010/main" val="1409733034"/>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p:cNvSpPr>
            <a:spLocks noGrp="1"/>
          </p:cNvSpPr>
          <p:nvPr>
            <p:ph idx="1"/>
          </p:nvPr>
        </p:nvSpPr>
        <p:spPr bwMode="auto">
          <a:xfrm>
            <a:off x="0" y="819150"/>
            <a:ext cx="9144000" cy="60388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39750" indent="-539750">
              <a:spcBef>
                <a:spcPct val="0"/>
              </a:spcBef>
            </a:pPr>
            <a:r>
              <a:rPr lang="en-US" altLang="zh-CN" sz="2400" dirty="0">
                <a:latin typeface="Arial"/>
                <a:cs typeface="Arial"/>
              </a:rPr>
              <a:t>When a subtype is </a:t>
            </a:r>
            <a:r>
              <a:rPr lang="en-US" altLang="zh-CN" sz="2400" dirty="0">
                <a:solidFill>
                  <a:srgbClr val="800000"/>
                </a:solidFill>
                <a:latin typeface="Arial"/>
                <a:cs typeface="Arial"/>
              </a:rPr>
              <a:t>created</a:t>
            </a:r>
            <a:r>
              <a:rPr lang="en-US" altLang="zh-CN" sz="2400" dirty="0">
                <a:latin typeface="Arial"/>
                <a:cs typeface="Arial"/>
              </a:rPr>
              <a:t>, hidden columns for attributes added in the subtype are automatically added to tables containing a substitutable column of any of the new subtype's ancestor types. These retrofit the tables to store data of the new type. If, for some reason, the columns cannot be added, creation of the subtype is rolled back.</a:t>
            </a:r>
          </a:p>
          <a:p>
            <a:pPr marL="539750" indent="-539750">
              <a:spcBef>
                <a:spcPct val="0"/>
              </a:spcBef>
            </a:pPr>
            <a:r>
              <a:rPr lang="en-US" altLang="zh-CN" sz="2400" dirty="0">
                <a:latin typeface="Arial"/>
                <a:cs typeface="Arial"/>
              </a:rPr>
              <a:t>When a subtype is </a:t>
            </a:r>
            <a:r>
              <a:rPr lang="en-US" altLang="zh-CN" sz="2400" dirty="0">
                <a:solidFill>
                  <a:srgbClr val="800000"/>
                </a:solidFill>
                <a:latin typeface="Arial"/>
                <a:cs typeface="Arial"/>
              </a:rPr>
              <a:t>dropped</a:t>
            </a:r>
            <a:r>
              <a:rPr lang="en-US" altLang="zh-CN" sz="2400" dirty="0">
                <a:latin typeface="Arial"/>
                <a:cs typeface="Arial"/>
              </a:rPr>
              <a:t> with the VALIDATE option to DROP TYPE, all such hidden columns for attributes unique to the subtype are automatically dropped as well if they do not contain data.</a:t>
            </a:r>
          </a:p>
          <a:p>
            <a:pPr marL="539750" indent="-539750">
              <a:spcBef>
                <a:spcPct val="0"/>
              </a:spcBef>
            </a:pPr>
            <a:r>
              <a:rPr lang="en-US" altLang="zh-CN" sz="2400" dirty="0">
                <a:latin typeface="Arial"/>
                <a:cs typeface="Arial"/>
              </a:rPr>
              <a:t>A substitutable column also has associated with it a hidden type discriminant column. This column contains an identifier, called a </a:t>
            </a:r>
            <a:r>
              <a:rPr lang="en-US" altLang="zh-CN" sz="2400" dirty="0" err="1">
                <a:latin typeface="Arial"/>
                <a:cs typeface="Arial"/>
              </a:rPr>
              <a:t>typeid</a:t>
            </a:r>
            <a:r>
              <a:rPr lang="en-US" altLang="zh-CN" sz="2400" dirty="0">
                <a:latin typeface="Arial"/>
                <a:cs typeface="Arial"/>
              </a:rPr>
              <a:t>, that identifies the most specific type of each object in the substitutable column. Typically, a </a:t>
            </a:r>
            <a:r>
              <a:rPr lang="en-US" altLang="zh-CN" sz="2400" dirty="0" err="1">
                <a:latin typeface="Arial"/>
                <a:cs typeface="Arial"/>
              </a:rPr>
              <a:t>typeid</a:t>
            </a:r>
            <a:r>
              <a:rPr lang="en-US" altLang="zh-CN" sz="2400" dirty="0">
                <a:latin typeface="Arial"/>
                <a:cs typeface="Arial"/>
              </a:rPr>
              <a:t> (RAW) is one byte, though it can be as big as four bytes for a large hierarchy.</a:t>
            </a:r>
          </a:p>
        </p:txBody>
      </p:sp>
      <p:sp>
        <p:nvSpPr>
          <p:cNvPr id="49155" name="灯片编号占位符 3"/>
          <p:cNvSpPr>
            <a:spLocks noGrp="1"/>
          </p:cNvSpPr>
          <p:nvPr>
            <p:ph type="sldNum" sz="quarter" idx="10"/>
          </p:nvPr>
        </p:nvSpPr>
        <p:spPr>
          <a:xfrm>
            <a:off x="7848600" y="6492875"/>
            <a:ext cx="12954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cs typeface="宋体" charset="0"/>
              </a:defRPr>
            </a:lvl2pPr>
            <a:lvl3pPr marL="1143000" indent="-228600">
              <a:defRPr kumimoji="1" sz="3200">
                <a:solidFill>
                  <a:schemeClr val="tx1"/>
                </a:solidFill>
                <a:latin typeface="Times New Roman" charset="0"/>
                <a:ea typeface="宋体" charset="0"/>
                <a:cs typeface="宋体" charset="0"/>
              </a:defRPr>
            </a:lvl3pPr>
            <a:lvl4pPr marL="1600200" indent="-228600">
              <a:defRPr kumimoji="1" sz="3200">
                <a:solidFill>
                  <a:schemeClr val="tx1"/>
                </a:solidFill>
                <a:latin typeface="Times New Roman" charset="0"/>
                <a:ea typeface="宋体" charset="0"/>
                <a:cs typeface="宋体" charset="0"/>
              </a:defRPr>
            </a:lvl4pPr>
            <a:lvl5pPr marL="2057400" indent="-228600">
              <a:defRPr kumimoji="1" sz="3200">
                <a:solidFill>
                  <a:schemeClr val="tx1"/>
                </a:solidFill>
                <a:latin typeface="Times New Roman" charset="0"/>
                <a:ea typeface="宋体" charset="0"/>
                <a:cs typeface="宋体" charset="0"/>
              </a:defRPr>
            </a:lvl5pPr>
            <a:lvl6pPr marL="2514600" indent="-228600" algn="ctr" fontAlgn="base">
              <a:spcBef>
                <a:spcPct val="0"/>
              </a:spcBef>
              <a:spcAft>
                <a:spcPct val="0"/>
              </a:spcAft>
              <a:defRPr kumimoji="1" sz="3200">
                <a:solidFill>
                  <a:schemeClr val="tx1"/>
                </a:solidFill>
                <a:latin typeface="Times New Roman" charset="0"/>
                <a:ea typeface="宋体" charset="0"/>
                <a:cs typeface="宋体" charset="0"/>
              </a:defRPr>
            </a:lvl6pPr>
            <a:lvl7pPr marL="2971800" indent="-228600" algn="ctr" fontAlgn="base">
              <a:spcBef>
                <a:spcPct val="0"/>
              </a:spcBef>
              <a:spcAft>
                <a:spcPct val="0"/>
              </a:spcAft>
              <a:defRPr kumimoji="1" sz="3200">
                <a:solidFill>
                  <a:schemeClr val="tx1"/>
                </a:solidFill>
                <a:latin typeface="Times New Roman" charset="0"/>
                <a:ea typeface="宋体" charset="0"/>
                <a:cs typeface="宋体" charset="0"/>
              </a:defRPr>
            </a:lvl7pPr>
            <a:lvl8pPr marL="3429000" indent="-228600" algn="ctr" fontAlgn="base">
              <a:spcBef>
                <a:spcPct val="0"/>
              </a:spcBef>
              <a:spcAft>
                <a:spcPct val="0"/>
              </a:spcAft>
              <a:defRPr kumimoji="1" sz="3200">
                <a:solidFill>
                  <a:schemeClr val="tx1"/>
                </a:solidFill>
                <a:latin typeface="Times New Roman" charset="0"/>
                <a:ea typeface="宋体" charset="0"/>
                <a:cs typeface="宋体" charset="0"/>
              </a:defRPr>
            </a:lvl8pPr>
            <a:lvl9pPr marL="3886200" indent="-228600" algn="ctr" fontAlgn="base">
              <a:spcBef>
                <a:spcPct val="0"/>
              </a:spcBef>
              <a:spcAft>
                <a:spcPct val="0"/>
              </a:spcAft>
              <a:defRPr kumimoji="1" sz="3200">
                <a:solidFill>
                  <a:schemeClr val="tx1"/>
                </a:solidFill>
                <a:latin typeface="Times New Roman" charset="0"/>
                <a:ea typeface="宋体" charset="0"/>
                <a:cs typeface="宋体" charset="0"/>
              </a:defRPr>
            </a:lvl9pPr>
          </a:lstStyle>
          <a:p>
            <a:fld id="{DA3B3303-9198-6948-B6A0-47367366EDF2}" type="slidenum">
              <a:rPr kumimoji="0" lang="en-US" altLang="zh-CN" sz="1200">
                <a:solidFill>
                  <a:srgbClr val="898989"/>
                </a:solidFill>
                <a:latin typeface="Arial" charset="0"/>
                <a:cs typeface="Arial" charset="0"/>
              </a:rPr>
              <a:pPr/>
              <a:t>43</a:t>
            </a:fld>
            <a:endParaRPr kumimoji="0" lang="en-US" altLang="zh-CN" sz="1200">
              <a:solidFill>
                <a:srgbClr val="898989"/>
              </a:solidFill>
              <a:latin typeface="Arial" charset="0"/>
              <a:cs typeface="Arial" charset="0"/>
            </a:endParaRPr>
          </a:p>
        </p:txBody>
      </p:sp>
      <p:sp>
        <p:nvSpPr>
          <p:cNvPr id="2" name="Title 1"/>
          <p:cNvSpPr>
            <a:spLocks noGrp="1"/>
          </p:cNvSpPr>
          <p:nvPr>
            <p:ph type="title"/>
          </p:nvPr>
        </p:nvSpPr>
        <p:spPr/>
        <p:txBody>
          <a:bodyPr/>
          <a:lstStyle/>
          <a:p>
            <a:r>
              <a:rPr lang="en-US" altLang="zh-CN" sz="2800" dirty="0">
                <a:latin typeface="Arial" charset="0"/>
              </a:rPr>
              <a:t>Hidden Columns for Substitutable Columns/Tables</a:t>
            </a:r>
            <a:endParaRPr lang="en-US" sz="2800" dirty="0"/>
          </a:p>
        </p:txBody>
      </p:sp>
    </p:spTree>
    <p:extLst>
      <p:ext uri="{BB962C8B-B14F-4D97-AF65-F5344CB8AC3E}">
        <p14:creationId xmlns:p14="http://schemas.microsoft.com/office/powerpoint/2010/main" val="196025087"/>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2"/>
          <p:cNvSpPr>
            <a:spLocks noGrp="1"/>
          </p:cNvSpPr>
          <p:nvPr>
            <p:ph idx="1"/>
          </p:nvPr>
        </p:nvSpPr>
        <p:spPr bwMode="auto">
          <a:xfrm>
            <a:off x="150813" y="825500"/>
            <a:ext cx="5900737" cy="5410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spcBef>
                <a:spcPct val="0"/>
              </a:spcBef>
              <a:buFontTx/>
              <a:buNone/>
            </a:pPr>
            <a:r>
              <a:rPr lang="en-CA" altLang="zh-CN" sz="2400" dirty="0">
                <a:solidFill>
                  <a:srgbClr val="800000"/>
                </a:solidFill>
                <a:latin typeface="Arial"/>
                <a:cs typeface="Arial"/>
              </a:rPr>
              <a:t>create type </a:t>
            </a:r>
            <a:r>
              <a:rPr lang="en-CA" altLang="zh-CN" sz="2400" dirty="0" err="1">
                <a:solidFill>
                  <a:srgbClr val="800000"/>
                </a:solidFill>
                <a:latin typeface="Arial"/>
                <a:cs typeface="Arial"/>
              </a:rPr>
              <a:t>person_t</a:t>
            </a:r>
            <a:r>
              <a:rPr lang="en-CA" altLang="zh-CN" sz="2400" dirty="0">
                <a:solidFill>
                  <a:srgbClr val="800000"/>
                </a:solidFill>
                <a:latin typeface="Arial"/>
                <a:cs typeface="Arial"/>
              </a:rPr>
              <a:t> as object (</a:t>
            </a:r>
            <a:endParaRPr lang="zh-CN" sz="2400" dirty="0">
              <a:solidFill>
                <a:srgbClr val="800000"/>
              </a:solidFill>
              <a:latin typeface="Arial"/>
              <a:cs typeface="Arial"/>
            </a:endParaRPr>
          </a:p>
          <a:p>
            <a:pPr marL="0" indent="0">
              <a:spcBef>
                <a:spcPct val="0"/>
              </a:spcBef>
              <a:buFontTx/>
              <a:buNone/>
            </a:pPr>
            <a:r>
              <a:rPr lang="en-CA" altLang="zh-CN" sz="2400" dirty="0">
                <a:solidFill>
                  <a:srgbClr val="800000"/>
                </a:solidFill>
                <a:latin typeface="Arial"/>
                <a:cs typeface="Arial"/>
              </a:rPr>
              <a:t>name varchar2(10)) not final;</a:t>
            </a:r>
            <a:endParaRPr lang="zh-CN" sz="2400" dirty="0">
              <a:solidFill>
                <a:srgbClr val="800000"/>
              </a:solidFill>
              <a:latin typeface="Arial"/>
              <a:cs typeface="Arial"/>
            </a:endParaRPr>
          </a:p>
          <a:p>
            <a:pPr marL="0" indent="0">
              <a:spcBef>
                <a:spcPct val="0"/>
              </a:spcBef>
              <a:buFontTx/>
              <a:buNone/>
            </a:pPr>
            <a:r>
              <a:rPr lang="en-CA" altLang="zh-CN" sz="2400" dirty="0">
                <a:solidFill>
                  <a:srgbClr val="800000"/>
                </a:solidFill>
                <a:latin typeface="Arial"/>
                <a:cs typeface="Arial"/>
              </a:rPr>
              <a:t>/</a:t>
            </a:r>
            <a:endParaRPr lang="zh-CN" sz="2400" dirty="0">
              <a:solidFill>
                <a:srgbClr val="800000"/>
              </a:solidFill>
              <a:latin typeface="Arial"/>
              <a:cs typeface="Arial"/>
            </a:endParaRPr>
          </a:p>
          <a:p>
            <a:pPr marL="0" indent="0">
              <a:spcBef>
                <a:spcPct val="0"/>
              </a:spcBef>
              <a:buFontTx/>
              <a:buNone/>
            </a:pPr>
            <a:r>
              <a:rPr lang="en-CA" altLang="zh-CN" sz="2400" dirty="0">
                <a:solidFill>
                  <a:srgbClr val="800000"/>
                </a:solidFill>
                <a:latin typeface="Arial"/>
                <a:cs typeface="Arial"/>
              </a:rPr>
              <a:t>create type </a:t>
            </a:r>
            <a:r>
              <a:rPr lang="en-CA" altLang="zh-CN" sz="2400" dirty="0" err="1">
                <a:solidFill>
                  <a:srgbClr val="800000"/>
                </a:solidFill>
                <a:latin typeface="Arial"/>
                <a:cs typeface="Arial"/>
              </a:rPr>
              <a:t>student_t</a:t>
            </a:r>
            <a:r>
              <a:rPr lang="en-CA" altLang="zh-CN" sz="2400" dirty="0">
                <a:solidFill>
                  <a:srgbClr val="800000"/>
                </a:solidFill>
                <a:latin typeface="Arial"/>
                <a:cs typeface="Arial"/>
              </a:rPr>
              <a:t> </a:t>
            </a:r>
          </a:p>
          <a:p>
            <a:pPr marL="0" indent="0">
              <a:spcBef>
                <a:spcPct val="0"/>
              </a:spcBef>
              <a:buFontTx/>
              <a:buNone/>
            </a:pPr>
            <a:r>
              <a:rPr lang="en-CA" altLang="zh-CN" sz="2400" dirty="0">
                <a:solidFill>
                  <a:srgbClr val="800000"/>
                </a:solidFill>
                <a:latin typeface="Arial"/>
                <a:cs typeface="Arial"/>
              </a:rPr>
              <a:t>under </a:t>
            </a:r>
            <a:r>
              <a:rPr lang="en-CA" altLang="zh-CN" sz="2400" dirty="0" err="1">
                <a:solidFill>
                  <a:srgbClr val="800000"/>
                </a:solidFill>
                <a:latin typeface="Arial"/>
                <a:cs typeface="Arial"/>
              </a:rPr>
              <a:t>person_t</a:t>
            </a:r>
            <a:r>
              <a:rPr lang="en-CA" altLang="zh-CN" sz="2400" dirty="0">
                <a:solidFill>
                  <a:srgbClr val="800000"/>
                </a:solidFill>
                <a:latin typeface="Arial"/>
                <a:cs typeface="Arial"/>
              </a:rPr>
              <a:t> (age </a:t>
            </a:r>
            <a:r>
              <a:rPr lang="en-CA" altLang="zh-CN" sz="2400" dirty="0" err="1">
                <a:solidFill>
                  <a:srgbClr val="800000"/>
                </a:solidFill>
                <a:latin typeface="Arial"/>
                <a:cs typeface="Arial"/>
              </a:rPr>
              <a:t>int</a:t>
            </a:r>
            <a:r>
              <a:rPr lang="en-CA" altLang="zh-CN" sz="2400" dirty="0">
                <a:solidFill>
                  <a:srgbClr val="800000"/>
                </a:solidFill>
                <a:latin typeface="Arial"/>
                <a:cs typeface="Arial"/>
              </a:rPr>
              <a:t>);</a:t>
            </a:r>
            <a:endParaRPr lang="zh-CN" sz="2400" dirty="0">
              <a:solidFill>
                <a:srgbClr val="800000"/>
              </a:solidFill>
              <a:latin typeface="Arial"/>
              <a:cs typeface="Arial"/>
            </a:endParaRPr>
          </a:p>
          <a:p>
            <a:pPr marL="0" indent="0">
              <a:spcBef>
                <a:spcPct val="0"/>
              </a:spcBef>
              <a:buFontTx/>
              <a:buNone/>
            </a:pPr>
            <a:r>
              <a:rPr lang="en-CA" altLang="zh-CN" sz="2400" dirty="0">
                <a:solidFill>
                  <a:srgbClr val="800000"/>
                </a:solidFill>
                <a:latin typeface="Arial"/>
                <a:cs typeface="Arial"/>
              </a:rPr>
              <a:t>/</a:t>
            </a:r>
          </a:p>
          <a:p>
            <a:pPr marL="0" indent="0">
              <a:spcBef>
                <a:spcPct val="0"/>
              </a:spcBef>
              <a:buFontTx/>
              <a:buNone/>
            </a:pPr>
            <a:r>
              <a:rPr lang="en-CA" altLang="zh-CN" sz="2400" dirty="0">
                <a:solidFill>
                  <a:srgbClr val="800000"/>
                </a:solidFill>
                <a:latin typeface="Arial"/>
                <a:cs typeface="Arial"/>
              </a:rPr>
              <a:t>create type </a:t>
            </a:r>
            <a:r>
              <a:rPr lang="en-CA" altLang="zh-CN" sz="2400" dirty="0" err="1">
                <a:solidFill>
                  <a:srgbClr val="800000"/>
                </a:solidFill>
                <a:latin typeface="Arial"/>
                <a:cs typeface="Arial"/>
              </a:rPr>
              <a:t>employee_t</a:t>
            </a:r>
            <a:r>
              <a:rPr lang="en-CA" altLang="zh-CN" sz="2400" dirty="0">
                <a:solidFill>
                  <a:srgbClr val="800000"/>
                </a:solidFill>
                <a:latin typeface="Arial"/>
                <a:cs typeface="Arial"/>
              </a:rPr>
              <a:t> </a:t>
            </a:r>
          </a:p>
          <a:p>
            <a:pPr marL="0" indent="0">
              <a:spcBef>
                <a:spcPct val="0"/>
              </a:spcBef>
              <a:buFontTx/>
              <a:buNone/>
            </a:pPr>
            <a:r>
              <a:rPr lang="en-CA" altLang="zh-CN" sz="2400" dirty="0">
                <a:solidFill>
                  <a:srgbClr val="800000"/>
                </a:solidFill>
                <a:latin typeface="Arial"/>
                <a:cs typeface="Arial"/>
              </a:rPr>
              <a:t>under </a:t>
            </a:r>
            <a:r>
              <a:rPr lang="en-CA" altLang="zh-CN" sz="2400" dirty="0" err="1">
                <a:solidFill>
                  <a:srgbClr val="800000"/>
                </a:solidFill>
                <a:latin typeface="Arial"/>
                <a:cs typeface="Arial"/>
              </a:rPr>
              <a:t>person_t</a:t>
            </a:r>
            <a:r>
              <a:rPr lang="en-CA" altLang="zh-CN" sz="2400" dirty="0">
                <a:solidFill>
                  <a:srgbClr val="800000"/>
                </a:solidFill>
                <a:latin typeface="Arial"/>
                <a:cs typeface="Arial"/>
              </a:rPr>
              <a:t> (</a:t>
            </a:r>
            <a:endParaRPr lang="zh-CN" sz="2400" dirty="0">
              <a:solidFill>
                <a:srgbClr val="800000"/>
              </a:solidFill>
              <a:latin typeface="Arial"/>
              <a:cs typeface="Arial"/>
            </a:endParaRPr>
          </a:p>
          <a:p>
            <a:pPr marL="0" indent="0">
              <a:spcBef>
                <a:spcPct val="0"/>
              </a:spcBef>
              <a:buFontTx/>
              <a:buNone/>
            </a:pPr>
            <a:r>
              <a:rPr lang="en-CA" altLang="zh-CN" sz="2400" dirty="0">
                <a:solidFill>
                  <a:srgbClr val="800000"/>
                </a:solidFill>
                <a:latin typeface="Arial"/>
                <a:cs typeface="Arial"/>
              </a:rPr>
              <a:t>salary number);</a:t>
            </a:r>
            <a:endParaRPr lang="zh-CN" sz="2400" dirty="0">
              <a:solidFill>
                <a:srgbClr val="800000"/>
              </a:solidFill>
              <a:latin typeface="Arial"/>
              <a:cs typeface="Arial"/>
            </a:endParaRPr>
          </a:p>
          <a:p>
            <a:pPr marL="0" indent="0">
              <a:spcBef>
                <a:spcPct val="0"/>
              </a:spcBef>
              <a:buFontTx/>
              <a:buNone/>
            </a:pPr>
            <a:r>
              <a:rPr lang="en-CA" altLang="zh-CN" sz="2400" dirty="0">
                <a:solidFill>
                  <a:srgbClr val="800000"/>
                </a:solidFill>
                <a:latin typeface="Arial"/>
                <a:cs typeface="Arial"/>
              </a:rPr>
              <a:t>/</a:t>
            </a:r>
          </a:p>
          <a:p>
            <a:pPr marL="0" indent="0">
              <a:spcBef>
                <a:spcPct val="0"/>
              </a:spcBef>
              <a:buFontTx/>
              <a:buNone/>
            </a:pPr>
            <a:r>
              <a:rPr lang="en-CA" altLang="zh-CN" sz="2400" dirty="0">
                <a:solidFill>
                  <a:srgbClr val="800000"/>
                </a:solidFill>
                <a:latin typeface="Arial"/>
                <a:cs typeface="Arial"/>
              </a:rPr>
              <a:t>create table person of </a:t>
            </a:r>
            <a:r>
              <a:rPr lang="en-CA" altLang="zh-CN" sz="2400" dirty="0" err="1">
                <a:solidFill>
                  <a:srgbClr val="800000"/>
                </a:solidFill>
                <a:latin typeface="Arial"/>
                <a:cs typeface="Arial"/>
              </a:rPr>
              <a:t>person_t</a:t>
            </a:r>
            <a:r>
              <a:rPr lang="en-CA" altLang="zh-CN" sz="2400" dirty="0" smtClean="0">
                <a:solidFill>
                  <a:srgbClr val="800000"/>
                </a:solidFill>
                <a:latin typeface="Arial"/>
                <a:cs typeface="Arial"/>
              </a:rPr>
              <a:t>;</a:t>
            </a:r>
          </a:p>
          <a:p>
            <a:pPr marL="0" indent="0">
              <a:spcBef>
                <a:spcPct val="0"/>
              </a:spcBef>
              <a:buFontTx/>
              <a:buNone/>
            </a:pPr>
            <a:endParaRPr lang="zh-CN" sz="2400" dirty="0">
              <a:solidFill>
                <a:srgbClr val="800000"/>
              </a:solidFill>
              <a:latin typeface="Arial"/>
              <a:cs typeface="Arial"/>
            </a:endParaRPr>
          </a:p>
          <a:p>
            <a:pPr marL="0" indent="0">
              <a:spcBef>
                <a:spcPct val="0"/>
              </a:spcBef>
              <a:buFontTx/>
              <a:buNone/>
            </a:pPr>
            <a:r>
              <a:rPr lang="en-CA" altLang="zh-CN" sz="2400" dirty="0">
                <a:solidFill>
                  <a:srgbClr val="800000"/>
                </a:solidFill>
                <a:latin typeface="Arial"/>
                <a:cs typeface="Arial"/>
              </a:rPr>
              <a:t>create table customer (</a:t>
            </a:r>
            <a:endParaRPr lang="zh-CN" sz="2400" dirty="0">
              <a:solidFill>
                <a:srgbClr val="800000"/>
              </a:solidFill>
              <a:latin typeface="Arial"/>
              <a:cs typeface="Arial"/>
            </a:endParaRPr>
          </a:p>
          <a:p>
            <a:pPr marL="0" indent="0">
              <a:spcBef>
                <a:spcPct val="0"/>
              </a:spcBef>
              <a:buFontTx/>
              <a:buNone/>
            </a:pPr>
            <a:r>
              <a:rPr lang="en-CA" altLang="zh-CN" sz="2400" dirty="0" err="1">
                <a:solidFill>
                  <a:srgbClr val="800000"/>
                </a:solidFill>
                <a:latin typeface="Arial"/>
                <a:cs typeface="Arial"/>
              </a:rPr>
              <a:t>cid</a:t>
            </a:r>
            <a:r>
              <a:rPr lang="en-CA" altLang="zh-CN" sz="2400" dirty="0">
                <a:solidFill>
                  <a:srgbClr val="800000"/>
                </a:solidFill>
                <a:latin typeface="Arial"/>
                <a:cs typeface="Arial"/>
              </a:rPr>
              <a:t> number,</a:t>
            </a:r>
            <a:endParaRPr lang="zh-CN" sz="2400" dirty="0">
              <a:solidFill>
                <a:srgbClr val="800000"/>
              </a:solidFill>
              <a:latin typeface="Arial"/>
              <a:cs typeface="Arial"/>
            </a:endParaRPr>
          </a:p>
          <a:p>
            <a:pPr marL="0" indent="0">
              <a:spcBef>
                <a:spcPct val="0"/>
              </a:spcBef>
              <a:buFontTx/>
              <a:buNone/>
            </a:pPr>
            <a:r>
              <a:rPr lang="en-CA" altLang="zh-CN" sz="2400" dirty="0">
                <a:solidFill>
                  <a:srgbClr val="800000"/>
                </a:solidFill>
                <a:latin typeface="Arial"/>
                <a:cs typeface="Arial"/>
              </a:rPr>
              <a:t>person ref </a:t>
            </a:r>
            <a:r>
              <a:rPr lang="en-CA" altLang="zh-CN" sz="2400" dirty="0" err="1">
                <a:solidFill>
                  <a:srgbClr val="800000"/>
                </a:solidFill>
                <a:latin typeface="Arial"/>
                <a:cs typeface="Arial"/>
              </a:rPr>
              <a:t>person_t</a:t>
            </a:r>
            <a:r>
              <a:rPr lang="en-CA" altLang="zh-CN" sz="2400" dirty="0">
                <a:solidFill>
                  <a:srgbClr val="800000"/>
                </a:solidFill>
                <a:latin typeface="Arial"/>
                <a:cs typeface="Arial"/>
              </a:rPr>
              <a:t>);</a:t>
            </a:r>
            <a:endParaRPr lang="zh-CN" sz="2400" dirty="0">
              <a:solidFill>
                <a:srgbClr val="800000"/>
              </a:solidFill>
              <a:latin typeface="Arial"/>
              <a:cs typeface="Arial"/>
            </a:endParaRPr>
          </a:p>
          <a:p>
            <a:pPr marL="0" indent="0">
              <a:spcBef>
                <a:spcPct val="0"/>
              </a:spcBef>
              <a:buFontTx/>
              <a:buNone/>
            </a:pPr>
            <a:endParaRPr lang="zh-CN" sz="2400" dirty="0">
              <a:solidFill>
                <a:srgbClr val="CC1921"/>
              </a:solidFill>
              <a:latin typeface="Calibri" charset="0"/>
              <a:cs typeface="宋体" charset="0"/>
            </a:endParaRPr>
          </a:p>
          <a:p>
            <a:pPr marL="0" indent="0">
              <a:spcBef>
                <a:spcPct val="0"/>
              </a:spcBef>
              <a:buFontTx/>
              <a:buNone/>
            </a:pPr>
            <a:endParaRPr lang="zh-CN" dirty="0">
              <a:latin typeface="Calibri" charset="0"/>
              <a:cs typeface="宋体" charset="0"/>
            </a:endParaRPr>
          </a:p>
          <a:p>
            <a:pPr marL="0" indent="0">
              <a:spcBef>
                <a:spcPct val="0"/>
              </a:spcBef>
              <a:buFontTx/>
              <a:buNone/>
            </a:pPr>
            <a:r>
              <a:rPr lang="en-CA" altLang="zh-CN" dirty="0">
                <a:latin typeface="Calibri" charset="0"/>
                <a:cs typeface="宋体" charset="0"/>
              </a:rPr>
              <a:t> </a:t>
            </a:r>
            <a:endParaRPr lang="zh-CN" dirty="0">
              <a:latin typeface="Calibri" charset="0"/>
              <a:cs typeface="宋体" charset="0"/>
            </a:endParaRPr>
          </a:p>
          <a:p>
            <a:pPr marL="0" indent="0">
              <a:spcBef>
                <a:spcPct val="0"/>
              </a:spcBef>
              <a:buFontTx/>
              <a:buNone/>
            </a:pPr>
            <a:endParaRPr lang="zh-CN" altLang="en-US" dirty="0">
              <a:latin typeface="Calibri" charset="0"/>
              <a:cs typeface="宋体" charset="0"/>
            </a:endParaRPr>
          </a:p>
        </p:txBody>
      </p:sp>
      <p:sp>
        <p:nvSpPr>
          <p:cNvPr id="44035" name="矩形 9"/>
          <p:cNvSpPr>
            <a:spLocks noChangeArrowheads="1"/>
          </p:cNvSpPr>
          <p:nvPr/>
        </p:nvSpPr>
        <p:spPr bwMode="auto">
          <a:xfrm>
            <a:off x="6042025" y="862013"/>
            <a:ext cx="1873250" cy="504825"/>
          </a:xfrm>
          <a:prstGeom prst="rect">
            <a:avLst/>
          </a:prstGeom>
          <a:blipFill dpi="0" rotWithShape="0">
            <a:blip r:embed="rId2"/>
            <a:srcRect/>
            <a:tile tx="0" ty="0" sx="100000" sy="100000" flip="none" algn="tl"/>
          </a:blipFill>
          <a:ln w="9525">
            <a:solidFill>
              <a:schemeClr val="tx1"/>
            </a:solidFill>
            <a:round/>
            <a:headEnd/>
            <a:tailEnd/>
          </a:ln>
        </p:spPr>
        <p:txBody>
          <a:bodyPr wrap="none" anchor="ctr"/>
          <a:lstStyle/>
          <a:p>
            <a:r>
              <a:rPr lang="en-US" altLang="zh-CN"/>
              <a:t>person_t</a:t>
            </a:r>
            <a:endParaRPr lang="zh-CN" altLang="en-US"/>
          </a:p>
        </p:txBody>
      </p:sp>
      <p:sp>
        <p:nvSpPr>
          <p:cNvPr id="44036" name="矩形 5"/>
          <p:cNvSpPr>
            <a:spLocks noChangeArrowheads="1"/>
          </p:cNvSpPr>
          <p:nvPr/>
        </p:nvSpPr>
        <p:spPr bwMode="auto">
          <a:xfrm>
            <a:off x="5121275" y="2043113"/>
            <a:ext cx="1871663" cy="504825"/>
          </a:xfrm>
          <a:prstGeom prst="rect">
            <a:avLst/>
          </a:prstGeom>
          <a:blipFill dpi="0" rotWithShape="0">
            <a:blip r:embed="rId2"/>
            <a:srcRect/>
            <a:tile tx="0" ty="0" sx="100000" sy="100000" flip="none" algn="tl"/>
          </a:blipFill>
          <a:ln w="9525">
            <a:solidFill>
              <a:schemeClr val="tx1"/>
            </a:solidFill>
            <a:round/>
            <a:headEnd/>
            <a:tailEnd/>
          </a:ln>
        </p:spPr>
        <p:txBody>
          <a:bodyPr wrap="none" anchor="ctr"/>
          <a:lstStyle/>
          <a:p>
            <a:r>
              <a:rPr lang="en-US" altLang="zh-CN"/>
              <a:t>student_t</a:t>
            </a:r>
            <a:endParaRPr lang="zh-CN" altLang="en-US"/>
          </a:p>
        </p:txBody>
      </p:sp>
      <p:sp>
        <p:nvSpPr>
          <p:cNvPr id="44037" name="矩形 6"/>
          <p:cNvSpPr>
            <a:spLocks noChangeArrowheads="1"/>
          </p:cNvSpPr>
          <p:nvPr/>
        </p:nvSpPr>
        <p:spPr bwMode="auto">
          <a:xfrm>
            <a:off x="7218363" y="2035175"/>
            <a:ext cx="1871662" cy="504825"/>
          </a:xfrm>
          <a:prstGeom prst="rect">
            <a:avLst/>
          </a:prstGeom>
          <a:blipFill dpi="0" rotWithShape="0">
            <a:blip r:embed="rId2"/>
            <a:srcRect/>
            <a:tile tx="0" ty="0" sx="100000" sy="100000" flip="none" algn="tl"/>
          </a:blipFill>
          <a:ln w="9525">
            <a:solidFill>
              <a:schemeClr val="tx1"/>
            </a:solidFill>
            <a:round/>
            <a:headEnd/>
            <a:tailEnd/>
          </a:ln>
        </p:spPr>
        <p:txBody>
          <a:bodyPr wrap="none" anchor="ctr"/>
          <a:lstStyle/>
          <a:p>
            <a:r>
              <a:rPr lang="en-US" altLang="zh-CN"/>
              <a:t>employee_t</a:t>
            </a:r>
            <a:endParaRPr lang="zh-CN" altLang="en-US"/>
          </a:p>
        </p:txBody>
      </p:sp>
      <p:cxnSp>
        <p:nvCxnSpPr>
          <p:cNvPr id="44038" name="直接箭头连接符 10"/>
          <p:cNvCxnSpPr>
            <a:cxnSpLocks noChangeShapeType="1"/>
          </p:cNvCxnSpPr>
          <p:nvPr/>
        </p:nvCxnSpPr>
        <p:spPr bwMode="auto">
          <a:xfrm flipH="1" flipV="1">
            <a:off x="6992938" y="1366838"/>
            <a:ext cx="1160462" cy="66833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44039" name="直接箭头连接符 11"/>
          <p:cNvCxnSpPr>
            <a:cxnSpLocks noChangeShapeType="1"/>
            <a:endCxn id="44035" idx="2"/>
          </p:cNvCxnSpPr>
          <p:nvPr/>
        </p:nvCxnSpPr>
        <p:spPr bwMode="auto">
          <a:xfrm flipV="1">
            <a:off x="5889625" y="1366838"/>
            <a:ext cx="1089025" cy="6762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44040" name="幻灯片编号占位符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cs typeface="宋体" charset="0"/>
              </a:defRPr>
            </a:lvl2pPr>
            <a:lvl3pPr marL="1143000" indent="-228600">
              <a:defRPr kumimoji="1" sz="3200">
                <a:solidFill>
                  <a:schemeClr val="tx1"/>
                </a:solidFill>
                <a:latin typeface="Times New Roman" charset="0"/>
                <a:ea typeface="宋体" charset="0"/>
                <a:cs typeface="宋体" charset="0"/>
              </a:defRPr>
            </a:lvl3pPr>
            <a:lvl4pPr marL="1600200" indent="-228600">
              <a:defRPr kumimoji="1" sz="3200">
                <a:solidFill>
                  <a:schemeClr val="tx1"/>
                </a:solidFill>
                <a:latin typeface="Times New Roman" charset="0"/>
                <a:ea typeface="宋体" charset="0"/>
                <a:cs typeface="宋体" charset="0"/>
              </a:defRPr>
            </a:lvl4pPr>
            <a:lvl5pPr marL="2057400" indent="-228600">
              <a:defRPr kumimoji="1" sz="3200">
                <a:solidFill>
                  <a:schemeClr val="tx1"/>
                </a:solidFill>
                <a:latin typeface="Times New Roman" charset="0"/>
                <a:ea typeface="宋体" charset="0"/>
                <a:cs typeface="宋体" charset="0"/>
              </a:defRPr>
            </a:lvl5pPr>
            <a:lvl6pPr marL="2514600" indent="-228600" algn="ctr" fontAlgn="base">
              <a:spcBef>
                <a:spcPct val="0"/>
              </a:spcBef>
              <a:spcAft>
                <a:spcPct val="0"/>
              </a:spcAft>
              <a:defRPr kumimoji="1" sz="3200">
                <a:solidFill>
                  <a:schemeClr val="tx1"/>
                </a:solidFill>
                <a:latin typeface="Times New Roman" charset="0"/>
                <a:ea typeface="宋体" charset="0"/>
                <a:cs typeface="宋体" charset="0"/>
              </a:defRPr>
            </a:lvl6pPr>
            <a:lvl7pPr marL="2971800" indent="-228600" algn="ctr" fontAlgn="base">
              <a:spcBef>
                <a:spcPct val="0"/>
              </a:spcBef>
              <a:spcAft>
                <a:spcPct val="0"/>
              </a:spcAft>
              <a:defRPr kumimoji="1" sz="3200">
                <a:solidFill>
                  <a:schemeClr val="tx1"/>
                </a:solidFill>
                <a:latin typeface="Times New Roman" charset="0"/>
                <a:ea typeface="宋体" charset="0"/>
                <a:cs typeface="宋体" charset="0"/>
              </a:defRPr>
            </a:lvl7pPr>
            <a:lvl8pPr marL="3429000" indent="-228600" algn="ctr" fontAlgn="base">
              <a:spcBef>
                <a:spcPct val="0"/>
              </a:spcBef>
              <a:spcAft>
                <a:spcPct val="0"/>
              </a:spcAft>
              <a:defRPr kumimoji="1" sz="3200">
                <a:solidFill>
                  <a:schemeClr val="tx1"/>
                </a:solidFill>
                <a:latin typeface="Times New Roman" charset="0"/>
                <a:ea typeface="宋体" charset="0"/>
                <a:cs typeface="宋体" charset="0"/>
              </a:defRPr>
            </a:lvl8pPr>
            <a:lvl9pPr marL="3886200" indent="-228600" algn="ctr" fontAlgn="base">
              <a:spcBef>
                <a:spcPct val="0"/>
              </a:spcBef>
              <a:spcAft>
                <a:spcPct val="0"/>
              </a:spcAft>
              <a:defRPr kumimoji="1" sz="3200">
                <a:solidFill>
                  <a:schemeClr val="tx1"/>
                </a:solidFill>
                <a:latin typeface="Times New Roman" charset="0"/>
                <a:ea typeface="宋体" charset="0"/>
                <a:cs typeface="宋体" charset="0"/>
              </a:defRPr>
            </a:lvl9pPr>
          </a:lstStyle>
          <a:p>
            <a:fld id="{C33247E1-7CA5-434A-A6A4-69273241E024}" type="slidenum">
              <a:rPr kumimoji="0" lang="en-US" altLang="zh-CN" sz="2000"/>
              <a:pPr/>
              <a:t>44</a:t>
            </a:fld>
            <a:endParaRPr kumimoji="0" lang="en-US" altLang="zh-CN" sz="2000"/>
          </a:p>
        </p:txBody>
      </p:sp>
      <p:sp>
        <p:nvSpPr>
          <p:cNvPr id="2" name="Title 1"/>
          <p:cNvSpPr>
            <a:spLocks noGrp="1"/>
          </p:cNvSpPr>
          <p:nvPr>
            <p:ph type="title"/>
          </p:nvPr>
        </p:nvSpPr>
        <p:spPr/>
        <p:txBody>
          <a:bodyPr/>
          <a:lstStyle/>
          <a:p>
            <a:r>
              <a:rPr lang="en-CA" altLang="zh-CN" dirty="0">
                <a:latin typeface="Calibri" charset="0"/>
              </a:rPr>
              <a:t>Type </a:t>
            </a:r>
            <a:r>
              <a:rPr lang="en-CA" altLang="zh-CN" dirty="0" smtClean="0">
                <a:latin typeface="Calibri" charset="0"/>
              </a:rPr>
              <a:t>hierarchy example: customer2.sql</a:t>
            </a:r>
            <a:endParaRPr lang="en-US" dirty="0"/>
          </a:p>
        </p:txBody>
      </p:sp>
    </p:spTree>
    <p:extLst>
      <p:ext uri="{BB962C8B-B14F-4D97-AF65-F5344CB8AC3E}">
        <p14:creationId xmlns:p14="http://schemas.microsoft.com/office/powerpoint/2010/main" val="353722711"/>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p:cNvSpPr>
            <a:spLocks noGrp="1"/>
          </p:cNvSpPr>
          <p:nvPr>
            <p:ph idx="1"/>
          </p:nvPr>
        </p:nvSpPr>
        <p:spPr bwMode="auto">
          <a:xfrm>
            <a:off x="0" y="819150"/>
            <a:ext cx="9144000" cy="60388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spcBef>
                <a:spcPct val="0"/>
              </a:spcBef>
              <a:buFontTx/>
              <a:buNone/>
            </a:pPr>
            <a:r>
              <a:rPr lang="en-CA" altLang="zh-CN" sz="2400" dirty="0">
                <a:solidFill>
                  <a:srgbClr val="800000"/>
                </a:solidFill>
                <a:latin typeface="Arial"/>
                <a:cs typeface="Arial"/>
              </a:rPr>
              <a:t>insert into person</a:t>
            </a:r>
            <a:endParaRPr lang="zh-CN" sz="2400" dirty="0">
              <a:solidFill>
                <a:srgbClr val="800000"/>
              </a:solidFill>
              <a:latin typeface="Arial"/>
              <a:cs typeface="Arial"/>
            </a:endParaRPr>
          </a:p>
          <a:p>
            <a:pPr marL="0" indent="0">
              <a:spcBef>
                <a:spcPct val="0"/>
              </a:spcBef>
              <a:buFontTx/>
              <a:buNone/>
            </a:pPr>
            <a:r>
              <a:rPr lang="en-CA" altLang="zh-CN" sz="2400" dirty="0">
                <a:solidFill>
                  <a:srgbClr val="800000"/>
                </a:solidFill>
                <a:latin typeface="Arial"/>
                <a:cs typeface="Arial"/>
              </a:rPr>
              <a:t>values ('Cook');</a:t>
            </a:r>
            <a:endParaRPr lang="zh-CN" sz="2400" dirty="0">
              <a:solidFill>
                <a:srgbClr val="800000"/>
              </a:solidFill>
              <a:latin typeface="Arial"/>
              <a:cs typeface="Arial"/>
            </a:endParaRPr>
          </a:p>
          <a:p>
            <a:pPr marL="0" indent="0">
              <a:spcBef>
                <a:spcPct val="0"/>
              </a:spcBef>
              <a:buFontTx/>
              <a:buNone/>
            </a:pPr>
            <a:r>
              <a:rPr lang="en-CA" altLang="zh-CN" sz="2400" dirty="0">
                <a:solidFill>
                  <a:srgbClr val="800000"/>
                </a:solidFill>
                <a:latin typeface="Arial"/>
                <a:cs typeface="Arial"/>
              </a:rPr>
              <a:t>insert into </a:t>
            </a:r>
            <a:r>
              <a:rPr lang="en-US" altLang="zh-CN" sz="2400" dirty="0">
                <a:solidFill>
                  <a:srgbClr val="800000"/>
                </a:solidFill>
                <a:latin typeface="Arial"/>
                <a:cs typeface="Arial"/>
              </a:rPr>
              <a:t>person</a:t>
            </a:r>
            <a:endParaRPr lang="zh-CN" sz="2400" dirty="0">
              <a:solidFill>
                <a:srgbClr val="800000"/>
              </a:solidFill>
              <a:latin typeface="Arial"/>
              <a:cs typeface="Arial"/>
            </a:endParaRPr>
          </a:p>
          <a:p>
            <a:pPr marL="0" indent="0">
              <a:spcBef>
                <a:spcPct val="0"/>
              </a:spcBef>
              <a:buFontTx/>
              <a:buNone/>
            </a:pPr>
            <a:r>
              <a:rPr lang="en-CA" altLang="zh-CN" sz="2400" dirty="0">
                <a:solidFill>
                  <a:srgbClr val="800000"/>
                </a:solidFill>
                <a:latin typeface="Arial"/>
                <a:cs typeface="Arial"/>
              </a:rPr>
              <a:t>values (</a:t>
            </a:r>
            <a:r>
              <a:rPr lang="en-US" altLang="zh-CN" sz="2400" dirty="0" err="1">
                <a:solidFill>
                  <a:srgbClr val="800000"/>
                </a:solidFill>
                <a:latin typeface="Arial"/>
                <a:cs typeface="Arial"/>
              </a:rPr>
              <a:t>student_t</a:t>
            </a:r>
            <a:r>
              <a:rPr lang="en-US" altLang="zh-CN" sz="2400" dirty="0">
                <a:solidFill>
                  <a:srgbClr val="800000"/>
                </a:solidFill>
                <a:latin typeface="Arial"/>
                <a:cs typeface="Arial"/>
              </a:rPr>
              <a:t>('Mary', 25)</a:t>
            </a:r>
            <a:r>
              <a:rPr lang="en-CA" altLang="zh-CN" sz="2400" dirty="0">
                <a:solidFill>
                  <a:srgbClr val="800000"/>
                </a:solidFill>
                <a:latin typeface="Arial"/>
                <a:cs typeface="Arial"/>
              </a:rPr>
              <a:t>);</a:t>
            </a:r>
            <a:endParaRPr lang="zh-CN" sz="2400" dirty="0">
              <a:solidFill>
                <a:srgbClr val="800000"/>
              </a:solidFill>
              <a:latin typeface="Arial"/>
              <a:cs typeface="Arial"/>
            </a:endParaRPr>
          </a:p>
          <a:p>
            <a:pPr marL="0" indent="0">
              <a:spcBef>
                <a:spcPct val="0"/>
              </a:spcBef>
              <a:buFontTx/>
              <a:buNone/>
            </a:pPr>
            <a:r>
              <a:rPr lang="en-CA" altLang="zh-CN" sz="2400" dirty="0">
                <a:solidFill>
                  <a:srgbClr val="800000"/>
                </a:solidFill>
                <a:latin typeface="Arial"/>
                <a:cs typeface="Arial"/>
              </a:rPr>
              <a:t>insert into </a:t>
            </a:r>
            <a:r>
              <a:rPr lang="en-US" altLang="zh-CN" sz="2400" dirty="0">
                <a:solidFill>
                  <a:srgbClr val="800000"/>
                </a:solidFill>
                <a:latin typeface="Arial"/>
                <a:cs typeface="Arial"/>
              </a:rPr>
              <a:t>person</a:t>
            </a:r>
            <a:endParaRPr lang="zh-CN" sz="2400" dirty="0">
              <a:solidFill>
                <a:srgbClr val="800000"/>
              </a:solidFill>
              <a:latin typeface="Arial"/>
              <a:cs typeface="Arial"/>
            </a:endParaRPr>
          </a:p>
          <a:p>
            <a:pPr marL="0" indent="0">
              <a:spcBef>
                <a:spcPct val="0"/>
              </a:spcBef>
              <a:buFontTx/>
              <a:buNone/>
            </a:pPr>
            <a:r>
              <a:rPr lang="en-CA" altLang="zh-CN" sz="2400" dirty="0">
                <a:solidFill>
                  <a:srgbClr val="800000"/>
                </a:solidFill>
                <a:latin typeface="Arial"/>
                <a:cs typeface="Arial"/>
              </a:rPr>
              <a:t>values (</a:t>
            </a:r>
            <a:r>
              <a:rPr lang="en-US" altLang="zh-CN" sz="2400" dirty="0" err="1">
                <a:solidFill>
                  <a:srgbClr val="800000"/>
                </a:solidFill>
                <a:latin typeface="Arial"/>
                <a:cs typeface="Arial"/>
              </a:rPr>
              <a:t>employee_t</a:t>
            </a:r>
            <a:r>
              <a:rPr lang="en-US" altLang="zh-CN" sz="2400" dirty="0">
                <a:solidFill>
                  <a:srgbClr val="800000"/>
                </a:solidFill>
                <a:latin typeface="Arial"/>
                <a:cs typeface="Arial"/>
              </a:rPr>
              <a:t>('John', 1500)</a:t>
            </a:r>
            <a:r>
              <a:rPr lang="en-CA" altLang="zh-CN" sz="2400" dirty="0">
                <a:solidFill>
                  <a:srgbClr val="800000"/>
                </a:solidFill>
                <a:latin typeface="Arial"/>
                <a:cs typeface="Arial"/>
              </a:rPr>
              <a:t>);</a:t>
            </a:r>
            <a:endParaRPr lang="zh-CN" sz="2400" dirty="0">
              <a:solidFill>
                <a:srgbClr val="800000"/>
              </a:solidFill>
              <a:latin typeface="Arial"/>
              <a:cs typeface="Arial"/>
            </a:endParaRPr>
          </a:p>
          <a:p>
            <a:pPr marL="0" indent="0">
              <a:spcBef>
                <a:spcPct val="0"/>
              </a:spcBef>
              <a:buFontTx/>
              <a:buNone/>
            </a:pPr>
            <a:endParaRPr lang="en-US" altLang="zh-CN" sz="2400" dirty="0">
              <a:solidFill>
                <a:srgbClr val="800000"/>
              </a:solidFill>
              <a:latin typeface="Arial"/>
              <a:cs typeface="Arial"/>
            </a:endParaRPr>
          </a:p>
          <a:p>
            <a:pPr marL="0" indent="0">
              <a:spcBef>
                <a:spcPct val="0"/>
              </a:spcBef>
              <a:buFontTx/>
              <a:buNone/>
            </a:pPr>
            <a:r>
              <a:rPr lang="en-CA" altLang="zh-CN" sz="2400" dirty="0">
                <a:solidFill>
                  <a:srgbClr val="800000"/>
                </a:solidFill>
                <a:latin typeface="Arial"/>
                <a:cs typeface="Arial"/>
              </a:rPr>
              <a:t>insert into customer</a:t>
            </a:r>
            <a:endParaRPr lang="zh-CN" sz="2400" dirty="0">
              <a:solidFill>
                <a:srgbClr val="800000"/>
              </a:solidFill>
              <a:latin typeface="Arial"/>
              <a:cs typeface="Arial"/>
            </a:endParaRPr>
          </a:p>
          <a:p>
            <a:pPr marL="0" indent="0">
              <a:spcBef>
                <a:spcPct val="0"/>
              </a:spcBef>
              <a:buFontTx/>
              <a:buNone/>
            </a:pPr>
            <a:r>
              <a:rPr lang="en-CA" altLang="zh-CN" sz="2400" dirty="0">
                <a:solidFill>
                  <a:srgbClr val="800000"/>
                </a:solidFill>
                <a:latin typeface="Arial"/>
                <a:cs typeface="Arial"/>
              </a:rPr>
              <a:t>values (1, (select ref(p) from person p where name = 'Cook'));</a:t>
            </a:r>
            <a:endParaRPr lang="zh-CN" sz="2400" dirty="0">
              <a:solidFill>
                <a:srgbClr val="800000"/>
              </a:solidFill>
              <a:latin typeface="Arial"/>
              <a:cs typeface="Arial"/>
            </a:endParaRPr>
          </a:p>
          <a:p>
            <a:pPr marL="0" indent="0">
              <a:spcBef>
                <a:spcPct val="0"/>
              </a:spcBef>
              <a:buFontTx/>
              <a:buNone/>
            </a:pPr>
            <a:r>
              <a:rPr lang="en-CA" altLang="zh-CN" sz="2400" dirty="0">
                <a:solidFill>
                  <a:srgbClr val="800000"/>
                </a:solidFill>
                <a:latin typeface="Arial"/>
                <a:cs typeface="Arial"/>
              </a:rPr>
              <a:t>insert into customer</a:t>
            </a:r>
            <a:endParaRPr lang="zh-CN" sz="2400" dirty="0">
              <a:solidFill>
                <a:srgbClr val="800000"/>
              </a:solidFill>
              <a:latin typeface="Arial"/>
              <a:cs typeface="Arial"/>
            </a:endParaRPr>
          </a:p>
          <a:p>
            <a:pPr marL="0" indent="0">
              <a:spcBef>
                <a:spcPct val="0"/>
              </a:spcBef>
              <a:buFontTx/>
              <a:buNone/>
            </a:pPr>
            <a:r>
              <a:rPr lang="en-CA" altLang="zh-CN" sz="2400" dirty="0">
                <a:solidFill>
                  <a:srgbClr val="800000"/>
                </a:solidFill>
                <a:latin typeface="Arial"/>
                <a:cs typeface="Arial"/>
              </a:rPr>
              <a:t>values (2, (select ref(p) from person p where name = </a:t>
            </a:r>
            <a:r>
              <a:rPr lang="en-CA" altLang="zh-CN" sz="2400" dirty="0" smtClean="0">
                <a:solidFill>
                  <a:srgbClr val="800000"/>
                </a:solidFill>
                <a:latin typeface="Arial"/>
                <a:cs typeface="Arial"/>
              </a:rPr>
              <a:t>‘Mary’)</a:t>
            </a:r>
            <a:r>
              <a:rPr lang="en-CA" altLang="zh-CN" sz="2400" dirty="0">
                <a:solidFill>
                  <a:srgbClr val="800000"/>
                </a:solidFill>
                <a:latin typeface="Arial"/>
                <a:cs typeface="Arial"/>
              </a:rPr>
              <a:t>);</a:t>
            </a:r>
            <a:endParaRPr lang="zh-CN" sz="2400" dirty="0">
              <a:solidFill>
                <a:srgbClr val="800000"/>
              </a:solidFill>
              <a:latin typeface="Arial"/>
              <a:cs typeface="Arial"/>
            </a:endParaRPr>
          </a:p>
          <a:p>
            <a:pPr marL="0" indent="0">
              <a:spcBef>
                <a:spcPct val="0"/>
              </a:spcBef>
              <a:buFontTx/>
              <a:buNone/>
            </a:pPr>
            <a:r>
              <a:rPr lang="en-CA" altLang="zh-CN" sz="2400" dirty="0" smtClean="0">
                <a:solidFill>
                  <a:srgbClr val="800000"/>
                </a:solidFill>
                <a:latin typeface="Arial"/>
                <a:cs typeface="Arial"/>
              </a:rPr>
              <a:t>insert </a:t>
            </a:r>
            <a:r>
              <a:rPr lang="en-CA" altLang="zh-CN" sz="2400" dirty="0">
                <a:solidFill>
                  <a:srgbClr val="800000"/>
                </a:solidFill>
                <a:latin typeface="Arial"/>
                <a:cs typeface="Arial"/>
              </a:rPr>
              <a:t>into customer</a:t>
            </a:r>
            <a:endParaRPr lang="zh-CN" sz="2400" dirty="0">
              <a:solidFill>
                <a:srgbClr val="800000"/>
              </a:solidFill>
              <a:latin typeface="Arial"/>
              <a:cs typeface="Arial"/>
            </a:endParaRPr>
          </a:p>
          <a:p>
            <a:pPr marL="0" indent="0">
              <a:spcBef>
                <a:spcPct val="0"/>
              </a:spcBef>
              <a:buFontTx/>
              <a:buNone/>
            </a:pPr>
            <a:r>
              <a:rPr lang="en-CA" altLang="zh-CN" sz="2400" dirty="0">
                <a:solidFill>
                  <a:srgbClr val="800000"/>
                </a:solidFill>
                <a:latin typeface="Arial"/>
                <a:cs typeface="Arial"/>
              </a:rPr>
              <a:t>values (3, (select ref(p) from person p where name = 'John'));</a:t>
            </a:r>
            <a:endParaRPr lang="zh-CN" sz="2400" dirty="0">
              <a:solidFill>
                <a:srgbClr val="800000"/>
              </a:solidFill>
              <a:latin typeface="Arial"/>
              <a:cs typeface="Arial"/>
            </a:endParaRPr>
          </a:p>
        </p:txBody>
      </p:sp>
      <p:sp>
        <p:nvSpPr>
          <p:cNvPr id="5" name="矩形 4"/>
          <p:cNvSpPr>
            <a:spLocks noChangeArrowheads="1"/>
          </p:cNvSpPr>
          <p:nvPr/>
        </p:nvSpPr>
        <p:spPr bwMode="auto">
          <a:xfrm>
            <a:off x="3719513" y="1235075"/>
            <a:ext cx="5119687" cy="1076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CA" altLang="zh-CN"/>
              <a:t>Note value inheritance here</a:t>
            </a:r>
            <a:endParaRPr lang="zh-CN"/>
          </a:p>
          <a:p>
            <a:endParaRPr lang="zh-CN" altLang="en-US"/>
          </a:p>
        </p:txBody>
      </p:sp>
      <p:sp>
        <p:nvSpPr>
          <p:cNvPr id="45060" name="幻灯片编号占位符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cs typeface="宋体" charset="0"/>
              </a:defRPr>
            </a:lvl2pPr>
            <a:lvl3pPr marL="1143000" indent="-228600">
              <a:defRPr kumimoji="1" sz="3200">
                <a:solidFill>
                  <a:schemeClr val="tx1"/>
                </a:solidFill>
                <a:latin typeface="Times New Roman" charset="0"/>
                <a:ea typeface="宋体" charset="0"/>
                <a:cs typeface="宋体" charset="0"/>
              </a:defRPr>
            </a:lvl3pPr>
            <a:lvl4pPr marL="1600200" indent="-228600">
              <a:defRPr kumimoji="1" sz="3200">
                <a:solidFill>
                  <a:schemeClr val="tx1"/>
                </a:solidFill>
                <a:latin typeface="Times New Roman" charset="0"/>
                <a:ea typeface="宋体" charset="0"/>
                <a:cs typeface="宋体" charset="0"/>
              </a:defRPr>
            </a:lvl4pPr>
            <a:lvl5pPr marL="2057400" indent="-228600">
              <a:defRPr kumimoji="1" sz="3200">
                <a:solidFill>
                  <a:schemeClr val="tx1"/>
                </a:solidFill>
                <a:latin typeface="Times New Roman" charset="0"/>
                <a:ea typeface="宋体" charset="0"/>
                <a:cs typeface="宋体" charset="0"/>
              </a:defRPr>
            </a:lvl5pPr>
            <a:lvl6pPr marL="2514600" indent="-228600" algn="ctr" fontAlgn="base">
              <a:spcBef>
                <a:spcPct val="0"/>
              </a:spcBef>
              <a:spcAft>
                <a:spcPct val="0"/>
              </a:spcAft>
              <a:defRPr kumimoji="1" sz="3200">
                <a:solidFill>
                  <a:schemeClr val="tx1"/>
                </a:solidFill>
                <a:latin typeface="Times New Roman" charset="0"/>
                <a:ea typeface="宋体" charset="0"/>
                <a:cs typeface="宋体" charset="0"/>
              </a:defRPr>
            </a:lvl6pPr>
            <a:lvl7pPr marL="2971800" indent="-228600" algn="ctr" fontAlgn="base">
              <a:spcBef>
                <a:spcPct val="0"/>
              </a:spcBef>
              <a:spcAft>
                <a:spcPct val="0"/>
              </a:spcAft>
              <a:defRPr kumimoji="1" sz="3200">
                <a:solidFill>
                  <a:schemeClr val="tx1"/>
                </a:solidFill>
                <a:latin typeface="Times New Roman" charset="0"/>
                <a:ea typeface="宋体" charset="0"/>
                <a:cs typeface="宋体" charset="0"/>
              </a:defRPr>
            </a:lvl7pPr>
            <a:lvl8pPr marL="3429000" indent="-228600" algn="ctr" fontAlgn="base">
              <a:spcBef>
                <a:spcPct val="0"/>
              </a:spcBef>
              <a:spcAft>
                <a:spcPct val="0"/>
              </a:spcAft>
              <a:defRPr kumimoji="1" sz="3200">
                <a:solidFill>
                  <a:schemeClr val="tx1"/>
                </a:solidFill>
                <a:latin typeface="Times New Roman" charset="0"/>
                <a:ea typeface="宋体" charset="0"/>
                <a:cs typeface="宋体" charset="0"/>
              </a:defRPr>
            </a:lvl8pPr>
            <a:lvl9pPr marL="3886200" indent="-228600" algn="ctr" fontAlgn="base">
              <a:spcBef>
                <a:spcPct val="0"/>
              </a:spcBef>
              <a:spcAft>
                <a:spcPct val="0"/>
              </a:spcAft>
              <a:defRPr kumimoji="1" sz="3200">
                <a:solidFill>
                  <a:schemeClr val="tx1"/>
                </a:solidFill>
                <a:latin typeface="Times New Roman" charset="0"/>
                <a:ea typeface="宋体" charset="0"/>
                <a:cs typeface="宋体" charset="0"/>
              </a:defRPr>
            </a:lvl9pPr>
          </a:lstStyle>
          <a:p>
            <a:fld id="{E3E82541-3E23-7141-A975-5AEF54D5070F}" type="slidenum">
              <a:rPr kumimoji="0" lang="en-US" altLang="zh-CN" sz="2000"/>
              <a:pPr/>
              <a:t>45</a:t>
            </a:fld>
            <a:endParaRPr kumimoji="0" lang="en-US" altLang="zh-CN" sz="2000"/>
          </a:p>
        </p:txBody>
      </p:sp>
      <p:graphicFrame>
        <p:nvGraphicFramePr>
          <p:cNvPr id="3" name="Table 2"/>
          <p:cNvGraphicFramePr>
            <a:graphicFrameLocks noGrp="1"/>
          </p:cNvGraphicFramePr>
          <p:nvPr>
            <p:extLst/>
          </p:nvPr>
        </p:nvGraphicFramePr>
        <p:xfrm>
          <a:off x="5508104" y="1888233"/>
          <a:ext cx="2664296" cy="1828800"/>
        </p:xfrm>
        <a:graphic>
          <a:graphicData uri="http://schemas.openxmlformats.org/drawingml/2006/table">
            <a:tbl>
              <a:tblPr/>
              <a:tblGrid>
                <a:gridCol w="1141841"/>
                <a:gridCol w="1522455"/>
              </a:tblGrid>
              <a:tr h="190500">
                <a:tc gridSpan="2">
                  <a:txBody>
                    <a:bodyPr/>
                    <a:lstStyle/>
                    <a:p>
                      <a:pPr algn="l" fontAlgn="b"/>
                      <a:r>
                        <a:rPr lang="en-US" sz="2400" b="1" i="0" u="none" strike="noStrike" dirty="0">
                          <a:solidFill>
                            <a:srgbClr val="000000"/>
                          </a:solidFill>
                          <a:effectLst/>
                          <a:latin typeface="Times New Roman"/>
                        </a:rPr>
                        <a:t>Customer</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r>
              <a:tr h="190500">
                <a:tc>
                  <a:txBody>
                    <a:bodyPr/>
                    <a:lstStyle/>
                    <a:p>
                      <a:pPr algn="ctr" fontAlgn="t"/>
                      <a:r>
                        <a:rPr lang="en-US" sz="2400" b="1" i="0" u="none" strike="noStrike" dirty="0">
                          <a:solidFill>
                            <a:srgbClr val="000000"/>
                          </a:solidFill>
                          <a:effectLst/>
                          <a:latin typeface="Times New Roman"/>
                        </a:rPr>
                        <a:t>CID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400" b="1" i="0" u="none" strike="noStrike" dirty="0">
                          <a:solidFill>
                            <a:srgbClr val="000000"/>
                          </a:solidFill>
                          <a:effectLst/>
                          <a:latin typeface="Times New Roman"/>
                        </a:rPr>
                        <a:t>Person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t"/>
                      <a:r>
                        <a:rPr lang="en-US" altLang="zh-CN" sz="2400" b="0" i="0" u="none" strike="noStrike" dirty="0">
                          <a:solidFill>
                            <a:srgbClr val="000000"/>
                          </a:solidFill>
                          <a:effectLst/>
                          <a:latin typeface="Times New Roman"/>
                        </a:rPr>
                        <a:t>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altLang="zh-CN" sz="2400" b="0" i="0" u="none" strike="noStrike" dirty="0">
                          <a:solidFill>
                            <a:srgbClr val="000000"/>
                          </a:solidFill>
                          <a:effectLst/>
                          <a:latin typeface="Times New Roman"/>
                        </a:rPr>
                        <a:t>P1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t"/>
                      <a:r>
                        <a:rPr lang="is-IS" sz="2400" b="0" i="0" u="none" strike="noStrike" dirty="0">
                          <a:solidFill>
                            <a:srgbClr val="000000"/>
                          </a:solidFill>
                          <a:effectLst/>
                          <a:latin typeface="Times New Roman"/>
                        </a:rPr>
                        <a:t>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is-IS" sz="2400" b="0" i="0" u="none" strike="noStrike" dirty="0">
                          <a:solidFill>
                            <a:srgbClr val="000000"/>
                          </a:solidFill>
                          <a:effectLst/>
                          <a:latin typeface="Times New Roman"/>
                        </a:rPr>
                        <a:t>P2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t"/>
                      <a:r>
                        <a:rPr lang="en-US" altLang="zh-CN" sz="2400" b="0" i="0" u="none" strike="noStrike" dirty="0">
                          <a:solidFill>
                            <a:srgbClr val="000000"/>
                          </a:solidFill>
                          <a:effectLst/>
                          <a:latin typeface="Times New Roman"/>
                        </a:rPr>
                        <a:t>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da-DK" sz="2400" b="0" i="0" u="none" strike="noStrike" dirty="0">
                          <a:solidFill>
                            <a:srgbClr val="000000"/>
                          </a:solidFill>
                          <a:effectLst/>
                          <a:latin typeface="Times New Roman"/>
                        </a:rPr>
                        <a:t>P3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 name="Title 1"/>
          <p:cNvSpPr>
            <a:spLocks noGrp="1"/>
          </p:cNvSpPr>
          <p:nvPr>
            <p:ph type="title"/>
          </p:nvPr>
        </p:nvSpPr>
        <p:spPr/>
        <p:txBody>
          <a:bodyPr/>
          <a:lstStyle/>
          <a:p>
            <a:r>
              <a:rPr lang="en-US" altLang="zh-CN" dirty="0">
                <a:latin typeface="Calibri" charset="0"/>
              </a:rPr>
              <a:t>DML: </a:t>
            </a:r>
            <a:r>
              <a:rPr lang="en-CA" altLang="zh-CN" dirty="0" err="1">
                <a:latin typeface="Calibri" charset="0"/>
              </a:rPr>
              <a:t>customer.sql</a:t>
            </a:r>
            <a:endParaRPr lang="en-US" dirty="0"/>
          </a:p>
        </p:txBody>
      </p:sp>
    </p:spTree>
    <p:extLst>
      <p:ext uri="{BB962C8B-B14F-4D97-AF65-F5344CB8AC3E}">
        <p14:creationId xmlns:p14="http://schemas.microsoft.com/office/powerpoint/2010/main" val="78286888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58">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058">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5058">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058">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058">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058">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2"/>
          <p:cNvSpPr>
            <a:spLocks noGrp="1"/>
          </p:cNvSpPr>
          <p:nvPr>
            <p:ph idx="1"/>
          </p:nvPr>
        </p:nvSpPr>
        <p:spPr bwMode="auto">
          <a:xfrm>
            <a:off x="35496" y="915888"/>
            <a:ext cx="4038600" cy="5105400"/>
          </a:xfrm>
          <a:solidFill>
            <a:schemeClr val="accent3"/>
          </a:solidFill>
          <a:extLst/>
        </p:spPr>
        <p:txBody>
          <a:bodyPr vert="horz" wrap="square" lIns="91440" tIns="45720" rIns="91440" bIns="45720" numCol="1" anchor="t" anchorCtr="0" compatLnSpc="1">
            <a:prstTxWarp prst="textNoShape">
              <a:avLst/>
            </a:prstTxWarp>
          </a:bodyPr>
          <a:lstStyle/>
          <a:p>
            <a:pPr marL="0" indent="0">
              <a:spcBef>
                <a:spcPct val="0"/>
              </a:spcBef>
              <a:buFontTx/>
              <a:buNone/>
            </a:pPr>
            <a:r>
              <a:rPr lang="en-US" altLang="zh-CN" sz="2400" dirty="0">
                <a:latin typeface="Arial"/>
                <a:cs typeface="Arial"/>
              </a:rPr>
              <a:t>-- see relations </a:t>
            </a:r>
          </a:p>
          <a:p>
            <a:pPr marL="0" indent="0">
              <a:spcBef>
                <a:spcPct val="0"/>
              </a:spcBef>
              <a:buFontTx/>
              <a:buNone/>
            </a:pPr>
            <a:r>
              <a:rPr lang="en-CA" altLang="zh-CN" sz="2400" dirty="0">
                <a:solidFill>
                  <a:srgbClr val="CC1921"/>
                </a:solidFill>
                <a:latin typeface="Arial"/>
                <a:cs typeface="Arial"/>
              </a:rPr>
              <a:t>select * from person;</a:t>
            </a:r>
            <a:endParaRPr lang="zh-CN" sz="2400" dirty="0">
              <a:solidFill>
                <a:srgbClr val="CC1921"/>
              </a:solidFill>
              <a:latin typeface="Arial"/>
              <a:cs typeface="Arial"/>
            </a:endParaRPr>
          </a:p>
          <a:p>
            <a:pPr marL="0" indent="0">
              <a:spcBef>
                <a:spcPct val="0"/>
              </a:spcBef>
              <a:buFontTx/>
              <a:buNone/>
            </a:pPr>
            <a:r>
              <a:rPr lang="en-US" altLang="zh-CN" sz="2200" dirty="0">
                <a:solidFill>
                  <a:srgbClr val="0000FF"/>
                </a:solidFill>
                <a:latin typeface="Arial"/>
                <a:cs typeface="Arial"/>
              </a:rPr>
              <a:t>NAME</a:t>
            </a:r>
          </a:p>
          <a:p>
            <a:pPr marL="0" indent="0">
              <a:spcBef>
                <a:spcPct val="0"/>
              </a:spcBef>
              <a:buFontTx/>
              <a:buNone/>
            </a:pPr>
            <a:r>
              <a:rPr lang="en-US" altLang="zh-CN" sz="2200" dirty="0">
                <a:solidFill>
                  <a:srgbClr val="0000FF"/>
                </a:solidFill>
                <a:latin typeface="Arial"/>
                <a:cs typeface="Arial"/>
              </a:rPr>
              <a:t>----------</a:t>
            </a:r>
          </a:p>
          <a:p>
            <a:pPr marL="0" indent="0">
              <a:spcBef>
                <a:spcPct val="0"/>
              </a:spcBef>
              <a:buFontTx/>
              <a:buNone/>
            </a:pPr>
            <a:r>
              <a:rPr lang="en-US" altLang="zh-CN" sz="2200" dirty="0">
                <a:solidFill>
                  <a:srgbClr val="0000FF"/>
                </a:solidFill>
                <a:latin typeface="Arial"/>
                <a:cs typeface="Arial"/>
              </a:rPr>
              <a:t>Cook</a:t>
            </a:r>
          </a:p>
          <a:p>
            <a:pPr marL="0" indent="0">
              <a:spcBef>
                <a:spcPct val="0"/>
              </a:spcBef>
              <a:buFontTx/>
              <a:buNone/>
            </a:pPr>
            <a:r>
              <a:rPr lang="en-US" altLang="zh-CN" sz="2200" dirty="0">
                <a:solidFill>
                  <a:srgbClr val="0000FF"/>
                </a:solidFill>
                <a:latin typeface="Arial"/>
                <a:cs typeface="Arial"/>
              </a:rPr>
              <a:t>Mary</a:t>
            </a:r>
          </a:p>
          <a:p>
            <a:pPr marL="0" indent="0">
              <a:spcBef>
                <a:spcPct val="0"/>
              </a:spcBef>
              <a:buFontTx/>
              <a:buNone/>
            </a:pPr>
            <a:r>
              <a:rPr lang="en-US" altLang="zh-CN" sz="2200" dirty="0">
                <a:solidFill>
                  <a:srgbClr val="0000FF"/>
                </a:solidFill>
                <a:latin typeface="Arial"/>
                <a:cs typeface="Arial"/>
              </a:rPr>
              <a:t>John</a:t>
            </a:r>
          </a:p>
          <a:p>
            <a:pPr marL="0" indent="0">
              <a:spcBef>
                <a:spcPct val="0"/>
              </a:spcBef>
              <a:buFontTx/>
              <a:buNone/>
            </a:pPr>
            <a:r>
              <a:rPr lang="en-US" altLang="zh-CN" sz="2400" dirty="0">
                <a:latin typeface="Arial"/>
                <a:cs typeface="Arial"/>
              </a:rPr>
              <a:t>-- see values </a:t>
            </a:r>
            <a:endParaRPr lang="en-US" altLang="zh-CN" sz="2400" dirty="0">
              <a:solidFill>
                <a:srgbClr val="CC1921"/>
              </a:solidFill>
              <a:latin typeface="Arial"/>
              <a:cs typeface="Arial"/>
            </a:endParaRPr>
          </a:p>
          <a:p>
            <a:pPr marL="0" indent="0">
              <a:spcBef>
                <a:spcPct val="0"/>
              </a:spcBef>
              <a:buFontTx/>
              <a:buNone/>
            </a:pPr>
            <a:r>
              <a:rPr lang="en-US" altLang="zh-CN" sz="2200" dirty="0">
                <a:solidFill>
                  <a:srgbClr val="CC1921"/>
                </a:solidFill>
                <a:latin typeface="Arial"/>
                <a:cs typeface="Arial"/>
              </a:rPr>
              <a:t>select </a:t>
            </a:r>
            <a:r>
              <a:rPr lang="en-US" altLang="zh-CN" sz="2200" dirty="0" err="1">
                <a:solidFill>
                  <a:srgbClr val="CC1921"/>
                </a:solidFill>
                <a:latin typeface="Arial"/>
                <a:cs typeface="Arial"/>
              </a:rPr>
              <a:t>deref</a:t>
            </a:r>
            <a:r>
              <a:rPr lang="en-US" altLang="zh-CN" sz="2200" dirty="0">
                <a:solidFill>
                  <a:srgbClr val="CC1921"/>
                </a:solidFill>
                <a:latin typeface="Arial"/>
                <a:cs typeface="Arial"/>
              </a:rPr>
              <a:t>(</a:t>
            </a:r>
            <a:r>
              <a:rPr lang="en-US" altLang="zh-CN" sz="2200" dirty="0" err="1">
                <a:solidFill>
                  <a:srgbClr val="CC1921"/>
                </a:solidFill>
                <a:latin typeface="Arial"/>
                <a:cs typeface="Arial"/>
              </a:rPr>
              <a:t>p.person</a:t>
            </a:r>
            <a:r>
              <a:rPr lang="en-US" altLang="zh-CN" sz="2200" dirty="0">
                <a:solidFill>
                  <a:srgbClr val="CC1921"/>
                </a:solidFill>
                <a:latin typeface="Arial"/>
                <a:cs typeface="Arial"/>
              </a:rPr>
              <a:t>) from customer p;</a:t>
            </a:r>
          </a:p>
          <a:p>
            <a:pPr marL="0" indent="0">
              <a:spcBef>
                <a:spcPct val="0"/>
              </a:spcBef>
              <a:buFontTx/>
              <a:buNone/>
            </a:pPr>
            <a:r>
              <a:rPr lang="en-US" altLang="zh-CN" sz="2200" dirty="0">
                <a:solidFill>
                  <a:srgbClr val="0000FF"/>
                </a:solidFill>
                <a:latin typeface="Arial"/>
                <a:cs typeface="Arial"/>
              </a:rPr>
              <a:t>DEREF(P.PERSON)(NAME)</a:t>
            </a:r>
          </a:p>
          <a:p>
            <a:pPr marL="0" indent="0">
              <a:spcBef>
                <a:spcPct val="0"/>
              </a:spcBef>
              <a:buFontTx/>
              <a:buNone/>
            </a:pPr>
            <a:r>
              <a:rPr lang="en-US" altLang="zh-CN" sz="2200" dirty="0">
                <a:solidFill>
                  <a:srgbClr val="0000FF"/>
                </a:solidFill>
                <a:latin typeface="Arial"/>
                <a:cs typeface="Arial"/>
              </a:rPr>
              <a:t>----------------------------------------</a:t>
            </a:r>
          </a:p>
          <a:p>
            <a:pPr marL="0" indent="0">
              <a:spcBef>
                <a:spcPct val="0"/>
              </a:spcBef>
              <a:buFontTx/>
              <a:buNone/>
            </a:pPr>
            <a:r>
              <a:rPr lang="en-US" altLang="zh-CN" sz="2200" dirty="0">
                <a:solidFill>
                  <a:srgbClr val="0000FF"/>
                </a:solidFill>
                <a:latin typeface="Arial"/>
                <a:cs typeface="Arial"/>
              </a:rPr>
              <a:t>PERSON_T('Cook')</a:t>
            </a:r>
          </a:p>
          <a:p>
            <a:pPr marL="0" indent="0">
              <a:spcBef>
                <a:spcPct val="0"/>
              </a:spcBef>
              <a:buFontTx/>
              <a:buNone/>
            </a:pPr>
            <a:r>
              <a:rPr lang="en-US" altLang="zh-CN" sz="2200" dirty="0">
                <a:solidFill>
                  <a:srgbClr val="0000FF"/>
                </a:solidFill>
                <a:latin typeface="Arial"/>
                <a:cs typeface="Arial"/>
              </a:rPr>
              <a:t>STUDENT_T('Mary', 25)</a:t>
            </a:r>
          </a:p>
          <a:p>
            <a:pPr marL="0" indent="0">
              <a:spcBef>
                <a:spcPct val="0"/>
              </a:spcBef>
              <a:buFontTx/>
              <a:buNone/>
            </a:pPr>
            <a:r>
              <a:rPr lang="en-US" altLang="zh-CN" sz="2200" dirty="0">
                <a:solidFill>
                  <a:srgbClr val="0000FF"/>
                </a:solidFill>
                <a:latin typeface="Arial"/>
                <a:cs typeface="Arial"/>
              </a:rPr>
              <a:t>EMPLOYEE_T('John', 1500)</a:t>
            </a:r>
            <a:endParaRPr lang="zh-CN" altLang="en-US" sz="2200" dirty="0">
              <a:solidFill>
                <a:srgbClr val="0000FF"/>
              </a:solidFill>
              <a:latin typeface="Arial"/>
              <a:cs typeface="Arial"/>
            </a:endParaRPr>
          </a:p>
        </p:txBody>
      </p:sp>
      <p:sp>
        <p:nvSpPr>
          <p:cNvPr id="46083" name="内容占位符 2"/>
          <p:cNvSpPr txBox="1">
            <a:spLocks/>
          </p:cNvSpPr>
          <p:nvPr/>
        </p:nvSpPr>
        <p:spPr bwMode="auto">
          <a:xfrm>
            <a:off x="3923928" y="804863"/>
            <a:ext cx="5328591" cy="579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cs typeface="宋体" charset="0"/>
              </a:defRPr>
            </a:lvl2pPr>
            <a:lvl3pPr marL="1143000" indent="-228600">
              <a:defRPr kumimoji="1" sz="3200">
                <a:solidFill>
                  <a:schemeClr val="tx1"/>
                </a:solidFill>
                <a:latin typeface="Times New Roman" charset="0"/>
                <a:ea typeface="宋体" charset="0"/>
                <a:cs typeface="宋体" charset="0"/>
              </a:defRPr>
            </a:lvl3pPr>
            <a:lvl4pPr marL="1600200" indent="-228600">
              <a:defRPr kumimoji="1" sz="3200">
                <a:solidFill>
                  <a:schemeClr val="tx1"/>
                </a:solidFill>
                <a:latin typeface="Times New Roman" charset="0"/>
                <a:ea typeface="宋体" charset="0"/>
                <a:cs typeface="宋体" charset="0"/>
              </a:defRPr>
            </a:lvl4pPr>
            <a:lvl5pPr marL="2057400" indent="-228600">
              <a:defRPr kumimoji="1" sz="3200">
                <a:solidFill>
                  <a:schemeClr val="tx1"/>
                </a:solidFill>
                <a:latin typeface="Times New Roman" charset="0"/>
                <a:ea typeface="宋体" charset="0"/>
                <a:cs typeface="宋体" charset="0"/>
              </a:defRPr>
            </a:lvl5pPr>
            <a:lvl6pPr marL="2514600" indent="-228600" algn="ctr" fontAlgn="base">
              <a:spcBef>
                <a:spcPct val="0"/>
              </a:spcBef>
              <a:spcAft>
                <a:spcPct val="0"/>
              </a:spcAft>
              <a:defRPr kumimoji="1" sz="3200">
                <a:solidFill>
                  <a:schemeClr val="tx1"/>
                </a:solidFill>
                <a:latin typeface="Times New Roman" charset="0"/>
                <a:ea typeface="宋体" charset="0"/>
                <a:cs typeface="宋体" charset="0"/>
              </a:defRPr>
            </a:lvl6pPr>
            <a:lvl7pPr marL="2971800" indent="-228600" algn="ctr" fontAlgn="base">
              <a:spcBef>
                <a:spcPct val="0"/>
              </a:spcBef>
              <a:spcAft>
                <a:spcPct val="0"/>
              </a:spcAft>
              <a:defRPr kumimoji="1" sz="3200">
                <a:solidFill>
                  <a:schemeClr val="tx1"/>
                </a:solidFill>
                <a:latin typeface="Times New Roman" charset="0"/>
                <a:ea typeface="宋体" charset="0"/>
                <a:cs typeface="宋体" charset="0"/>
              </a:defRPr>
            </a:lvl7pPr>
            <a:lvl8pPr marL="3429000" indent="-228600" algn="ctr" fontAlgn="base">
              <a:spcBef>
                <a:spcPct val="0"/>
              </a:spcBef>
              <a:spcAft>
                <a:spcPct val="0"/>
              </a:spcAft>
              <a:defRPr kumimoji="1" sz="3200">
                <a:solidFill>
                  <a:schemeClr val="tx1"/>
                </a:solidFill>
                <a:latin typeface="Times New Roman" charset="0"/>
                <a:ea typeface="宋体" charset="0"/>
                <a:cs typeface="宋体" charset="0"/>
              </a:defRPr>
            </a:lvl8pPr>
            <a:lvl9pPr marL="3886200" indent="-228600" algn="ctr" fontAlgn="base">
              <a:spcBef>
                <a:spcPct val="0"/>
              </a:spcBef>
              <a:spcAft>
                <a:spcPct val="0"/>
              </a:spcAft>
              <a:defRPr kumimoji="1" sz="3200">
                <a:solidFill>
                  <a:schemeClr val="tx1"/>
                </a:solidFill>
                <a:latin typeface="Times New Roman" charset="0"/>
                <a:ea typeface="宋体" charset="0"/>
                <a:cs typeface="宋体" charset="0"/>
              </a:defRPr>
            </a:lvl9pPr>
          </a:lstStyle>
          <a:p>
            <a:pPr algn="l" eaLnBrk="0" hangingPunct="0">
              <a:spcBef>
                <a:spcPct val="20000"/>
              </a:spcBef>
              <a:buFont typeface="Arial" charset="0"/>
              <a:buNone/>
            </a:pPr>
            <a:r>
              <a:rPr kumimoji="0" lang="en-CA" altLang="zh-CN" sz="2400" dirty="0">
                <a:solidFill>
                  <a:srgbClr val="CC1921"/>
                </a:solidFill>
                <a:latin typeface="Arial"/>
                <a:cs typeface="Arial"/>
              </a:rPr>
              <a:t>select </a:t>
            </a:r>
            <a:r>
              <a:rPr kumimoji="0" lang="en-CA" altLang="zh-CN" sz="2400" dirty="0" err="1">
                <a:solidFill>
                  <a:srgbClr val="CC1921"/>
                </a:solidFill>
                <a:latin typeface="Arial"/>
                <a:cs typeface="Arial"/>
              </a:rPr>
              <a:t>deref</a:t>
            </a:r>
            <a:r>
              <a:rPr kumimoji="0" lang="en-CA" altLang="zh-CN" sz="2400" dirty="0">
                <a:solidFill>
                  <a:srgbClr val="CC1921"/>
                </a:solidFill>
                <a:latin typeface="Arial"/>
                <a:cs typeface="Arial"/>
              </a:rPr>
              <a:t>(</a:t>
            </a:r>
            <a:r>
              <a:rPr kumimoji="0" lang="en-CA" altLang="zh-CN" sz="2400" dirty="0" err="1">
                <a:solidFill>
                  <a:srgbClr val="CC1921"/>
                </a:solidFill>
                <a:latin typeface="Arial"/>
                <a:cs typeface="Arial"/>
              </a:rPr>
              <a:t>p.person</a:t>
            </a:r>
            <a:r>
              <a:rPr kumimoji="0" lang="en-CA" altLang="zh-CN" sz="2400" dirty="0">
                <a:solidFill>
                  <a:srgbClr val="CC1921"/>
                </a:solidFill>
                <a:latin typeface="Arial"/>
                <a:cs typeface="Arial"/>
              </a:rPr>
              <a:t>) </a:t>
            </a:r>
            <a:endParaRPr kumimoji="0" lang="zh-CN" sz="2400" dirty="0">
              <a:solidFill>
                <a:srgbClr val="CC1921"/>
              </a:solidFill>
              <a:latin typeface="Arial"/>
              <a:cs typeface="Arial"/>
            </a:endParaRPr>
          </a:p>
          <a:p>
            <a:pPr algn="l" eaLnBrk="0" hangingPunct="0">
              <a:spcBef>
                <a:spcPct val="20000"/>
              </a:spcBef>
              <a:buFont typeface="Arial" charset="0"/>
              <a:buNone/>
            </a:pPr>
            <a:r>
              <a:rPr kumimoji="0" lang="en-CA" altLang="zh-CN" sz="2400" dirty="0">
                <a:solidFill>
                  <a:srgbClr val="CC1921"/>
                </a:solidFill>
                <a:latin typeface="Arial"/>
                <a:cs typeface="Arial"/>
              </a:rPr>
              <a:t>from customer p </a:t>
            </a:r>
            <a:endParaRPr kumimoji="0" lang="zh-CN" sz="2400" dirty="0">
              <a:solidFill>
                <a:srgbClr val="CC1921"/>
              </a:solidFill>
              <a:latin typeface="Arial"/>
              <a:cs typeface="Arial"/>
            </a:endParaRPr>
          </a:p>
          <a:p>
            <a:pPr algn="l" eaLnBrk="0" hangingPunct="0">
              <a:spcBef>
                <a:spcPct val="20000"/>
              </a:spcBef>
              <a:buFont typeface="Arial" charset="0"/>
              <a:buNone/>
            </a:pPr>
            <a:r>
              <a:rPr kumimoji="0" lang="en-CA" altLang="zh-CN" sz="2400" dirty="0">
                <a:solidFill>
                  <a:srgbClr val="CC1921"/>
                </a:solidFill>
                <a:latin typeface="Arial"/>
                <a:cs typeface="Arial"/>
              </a:rPr>
              <a:t>where </a:t>
            </a:r>
            <a:r>
              <a:rPr kumimoji="0" lang="en-CA" altLang="zh-CN" sz="2400" dirty="0" err="1">
                <a:solidFill>
                  <a:srgbClr val="CC1921"/>
                </a:solidFill>
                <a:latin typeface="Arial"/>
                <a:cs typeface="Arial"/>
              </a:rPr>
              <a:t>deref</a:t>
            </a:r>
            <a:r>
              <a:rPr kumimoji="0" lang="en-CA" altLang="zh-CN" sz="2400" dirty="0">
                <a:solidFill>
                  <a:srgbClr val="CC1921"/>
                </a:solidFill>
                <a:latin typeface="Arial"/>
                <a:cs typeface="Arial"/>
              </a:rPr>
              <a:t>(</a:t>
            </a:r>
            <a:r>
              <a:rPr kumimoji="0" lang="en-CA" altLang="zh-CN" sz="2400" dirty="0" err="1">
                <a:solidFill>
                  <a:srgbClr val="CC1921"/>
                </a:solidFill>
                <a:latin typeface="Arial"/>
                <a:cs typeface="Arial"/>
              </a:rPr>
              <a:t>p.person</a:t>
            </a:r>
            <a:r>
              <a:rPr kumimoji="0" lang="en-CA" altLang="zh-CN" sz="2400" dirty="0">
                <a:solidFill>
                  <a:srgbClr val="CC1921"/>
                </a:solidFill>
                <a:latin typeface="Arial"/>
                <a:cs typeface="Arial"/>
              </a:rPr>
              <a:t>).name = ‘Mary’;</a:t>
            </a:r>
            <a:endParaRPr kumimoji="0" lang="zh-CN" sz="2400" dirty="0">
              <a:solidFill>
                <a:srgbClr val="CC1921"/>
              </a:solidFill>
              <a:latin typeface="Arial"/>
              <a:cs typeface="Arial"/>
            </a:endParaRPr>
          </a:p>
          <a:p>
            <a:pPr algn="l"/>
            <a:r>
              <a:rPr lang="en-US" altLang="zh-CN" sz="2200" dirty="0">
                <a:solidFill>
                  <a:srgbClr val="0000FF"/>
                </a:solidFill>
                <a:latin typeface="Arial"/>
                <a:cs typeface="Arial"/>
              </a:rPr>
              <a:t>DEREF(P.PERSON)(NAME)</a:t>
            </a:r>
          </a:p>
          <a:p>
            <a:pPr algn="l"/>
            <a:r>
              <a:rPr lang="en-US" altLang="zh-CN" sz="2200" dirty="0">
                <a:solidFill>
                  <a:srgbClr val="0000FF"/>
                </a:solidFill>
                <a:latin typeface="Arial"/>
                <a:cs typeface="Arial"/>
              </a:rPr>
              <a:t>---------------------------------------</a:t>
            </a:r>
          </a:p>
          <a:p>
            <a:pPr algn="l"/>
            <a:r>
              <a:rPr lang="en-US" altLang="zh-CN" sz="2200" dirty="0">
                <a:solidFill>
                  <a:srgbClr val="0000FF"/>
                </a:solidFill>
                <a:latin typeface="Arial"/>
                <a:cs typeface="Arial"/>
              </a:rPr>
              <a:t>STUDENT_T('Mary', 25)</a:t>
            </a:r>
            <a:endParaRPr kumimoji="0" lang="zh-CN" sz="2400" dirty="0">
              <a:solidFill>
                <a:srgbClr val="CC1921"/>
              </a:solidFill>
              <a:latin typeface="Arial"/>
              <a:cs typeface="Arial"/>
            </a:endParaRPr>
          </a:p>
          <a:p>
            <a:pPr algn="l" eaLnBrk="0" hangingPunct="0">
              <a:spcBef>
                <a:spcPct val="20000"/>
              </a:spcBef>
              <a:buFont typeface="Arial" charset="0"/>
              <a:buNone/>
            </a:pPr>
            <a:r>
              <a:rPr kumimoji="0" lang="en-CA" altLang="zh-CN" sz="2400" dirty="0">
                <a:solidFill>
                  <a:srgbClr val="CC1921"/>
                </a:solidFill>
                <a:latin typeface="Arial"/>
                <a:cs typeface="Arial"/>
              </a:rPr>
              <a:t>select </a:t>
            </a:r>
            <a:r>
              <a:rPr kumimoji="0" lang="en-CA" altLang="zh-CN" sz="2400" dirty="0" err="1">
                <a:solidFill>
                  <a:srgbClr val="CC1921"/>
                </a:solidFill>
                <a:latin typeface="Arial"/>
                <a:cs typeface="Arial"/>
              </a:rPr>
              <a:t>deref</a:t>
            </a:r>
            <a:r>
              <a:rPr kumimoji="0" lang="en-CA" altLang="zh-CN" sz="2400" dirty="0">
                <a:solidFill>
                  <a:srgbClr val="CC1921"/>
                </a:solidFill>
                <a:latin typeface="Arial"/>
                <a:cs typeface="Arial"/>
              </a:rPr>
              <a:t>(</a:t>
            </a:r>
            <a:r>
              <a:rPr kumimoji="0" lang="en-CA" altLang="zh-CN" sz="2400" dirty="0" err="1">
                <a:solidFill>
                  <a:srgbClr val="CC1921"/>
                </a:solidFill>
                <a:latin typeface="Arial"/>
                <a:cs typeface="Arial"/>
              </a:rPr>
              <a:t>p.person</a:t>
            </a:r>
            <a:r>
              <a:rPr kumimoji="0" lang="en-CA" altLang="zh-CN" sz="2400" dirty="0">
                <a:solidFill>
                  <a:srgbClr val="CC1921"/>
                </a:solidFill>
                <a:latin typeface="Arial"/>
                <a:cs typeface="Arial"/>
              </a:rPr>
              <a:t>) as </a:t>
            </a:r>
            <a:r>
              <a:rPr kumimoji="0" lang="en-CA" altLang="zh-CN" sz="2400" dirty="0" err="1">
                <a:solidFill>
                  <a:srgbClr val="CC1921"/>
                </a:solidFill>
                <a:latin typeface="Arial"/>
                <a:cs typeface="Arial"/>
              </a:rPr>
              <a:t>Employee_t</a:t>
            </a:r>
            <a:endParaRPr kumimoji="0" lang="zh-CN" sz="2400" dirty="0">
              <a:solidFill>
                <a:srgbClr val="CC1921"/>
              </a:solidFill>
              <a:latin typeface="Arial"/>
              <a:cs typeface="Arial"/>
            </a:endParaRPr>
          </a:p>
          <a:p>
            <a:pPr algn="l" eaLnBrk="0" hangingPunct="0">
              <a:spcBef>
                <a:spcPct val="20000"/>
              </a:spcBef>
              <a:buFont typeface="Arial" charset="0"/>
              <a:buNone/>
            </a:pPr>
            <a:r>
              <a:rPr kumimoji="0" lang="en-CA" altLang="zh-CN" sz="2400" dirty="0">
                <a:solidFill>
                  <a:srgbClr val="CC1921"/>
                </a:solidFill>
                <a:latin typeface="Arial"/>
                <a:cs typeface="Arial"/>
              </a:rPr>
              <a:t>from customer p </a:t>
            </a:r>
            <a:endParaRPr kumimoji="0" lang="zh-CN" sz="2400" dirty="0">
              <a:solidFill>
                <a:srgbClr val="CC1921"/>
              </a:solidFill>
              <a:latin typeface="Arial"/>
              <a:cs typeface="Arial"/>
            </a:endParaRPr>
          </a:p>
          <a:p>
            <a:pPr algn="l" eaLnBrk="0" hangingPunct="0">
              <a:spcBef>
                <a:spcPct val="20000"/>
              </a:spcBef>
              <a:buFont typeface="Arial" charset="0"/>
              <a:buNone/>
            </a:pPr>
            <a:r>
              <a:rPr kumimoji="0" lang="en-CA" altLang="zh-CN" sz="2400" dirty="0">
                <a:solidFill>
                  <a:srgbClr val="CC1921"/>
                </a:solidFill>
                <a:latin typeface="Arial"/>
                <a:cs typeface="Arial"/>
              </a:rPr>
              <a:t>where </a:t>
            </a:r>
            <a:r>
              <a:rPr kumimoji="0" lang="en-CA" altLang="zh-CN" sz="2400" dirty="0" err="1">
                <a:solidFill>
                  <a:srgbClr val="CC1921"/>
                </a:solidFill>
                <a:latin typeface="Arial"/>
                <a:cs typeface="Arial"/>
              </a:rPr>
              <a:t>deref</a:t>
            </a:r>
            <a:r>
              <a:rPr kumimoji="0" lang="en-CA" altLang="zh-CN" sz="2400" dirty="0">
                <a:solidFill>
                  <a:srgbClr val="CC1921"/>
                </a:solidFill>
                <a:latin typeface="Arial"/>
                <a:cs typeface="Arial"/>
              </a:rPr>
              <a:t>(</a:t>
            </a:r>
            <a:r>
              <a:rPr kumimoji="0" lang="en-CA" altLang="zh-CN" sz="2400" dirty="0" err="1">
                <a:solidFill>
                  <a:srgbClr val="CC1921"/>
                </a:solidFill>
                <a:latin typeface="Arial"/>
                <a:cs typeface="Arial"/>
              </a:rPr>
              <a:t>p.person</a:t>
            </a:r>
            <a:r>
              <a:rPr kumimoji="0" lang="en-CA" altLang="zh-CN" sz="2400" dirty="0">
                <a:solidFill>
                  <a:srgbClr val="CC1921"/>
                </a:solidFill>
                <a:latin typeface="Arial"/>
                <a:cs typeface="Arial"/>
              </a:rPr>
              <a:t>).name = 'John';</a:t>
            </a:r>
          </a:p>
          <a:p>
            <a:pPr algn="l"/>
            <a:r>
              <a:rPr lang="en-US" altLang="zh-CN" sz="2400" dirty="0">
                <a:solidFill>
                  <a:srgbClr val="CC1921"/>
                </a:solidFill>
                <a:latin typeface="Arial"/>
                <a:cs typeface="Arial"/>
              </a:rPr>
              <a:t>select </a:t>
            </a:r>
            <a:r>
              <a:rPr lang="en-US" altLang="zh-CN" sz="2400" dirty="0" err="1">
                <a:solidFill>
                  <a:srgbClr val="CC1921"/>
                </a:solidFill>
                <a:latin typeface="Arial"/>
                <a:cs typeface="Arial"/>
              </a:rPr>
              <a:t>deref</a:t>
            </a:r>
            <a:r>
              <a:rPr lang="en-US" altLang="zh-CN" sz="2400" dirty="0">
                <a:solidFill>
                  <a:srgbClr val="CC1921"/>
                </a:solidFill>
                <a:latin typeface="Arial"/>
                <a:cs typeface="Arial"/>
              </a:rPr>
              <a:t>(</a:t>
            </a:r>
            <a:r>
              <a:rPr lang="en-US" altLang="zh-CN" sz="2400" dirty="0" err="1">
                <a:solidFill>
                  <a:srgbClr val="CC1921"/>
                </a:solidFill>
                <a:latin typeface="Arial"/>
                <a:cs typeface="Arial"/>
              </a:rPr>
              <a:t>p.person</a:t>
            </a:r>
            <a:r>
              <a:rPr lang="en-US" altLang="zh-CN" sz="2400" dirty="0">
                <a:solidFill>
                  <a:srgbClr val="CC1921"/>
                </a:solidFill>
                <a:latin typeface="Arial"/>
                <a:cs typeface="Arial"/>
              </a:rPr>
              <a:t>) as </a:t>
            </a:r>
            <a:r>
              <a:rPr lang="en-US" altLang="zh-CN" sz="2400" dirty="0" err="1">
                <a:solidFill>
                  <a:srgbClr val="CC1921"/>
                </a:solidFill>
                <a:latin typeface="Arial"/>
                <a:cs typeface="Arial"/>
              </a:rPr>
              <a:t>Employee_t</a:t>
            </a:r>
            <a:endParaRPr lang="en-US" altLang="zh-CN" sz="2400" dirty="0">
              <a:solidFill>
                <a:srgbClr val="CC1921"/>
              </a:solidFill>
              <a:latin typeface="Arial"/>
              <a:cs typeface="Arial"/>
            </a:endParaRPr>
          </a:p>
          <a:p>
            <a:pPr algn="l"/>
            <a:r>
              <a:rPr lang="en-US" altLang="zh-CN" sz="2400" dirty="0">
                <a:solidFill>
                  <a:srgbClr val="CC1921"/>
                </a:solidFill>
                <a:latin typeface="Arial"/>
                <a:cs typeface="Arial"/>
              </a:rPr>
              <a:t>from customer p</a:t>
            </a:r>
          </a:p>
          <a:p>
            <a:pPr algn="l"/>
            <a:r>
              <a:rPr lang="en-US" altLang="zh-CN" sz="2400" dirty="0">
                <a:solidFill>
                  <a:srgbClr val="CC1921"/>
                </a:solidFill>
                <a:latin typeface="Arial"/>
                <a:cs typeface="Arial"/>
              </a:rPr>
              <a:t>where </a:t>
            </a:r>
            <a:r>
              <a:rPr lang="en-US" altLang="zh-CN" sz="2400" dirty="0" err="1">
                <a:solidFill>
                  <a:srgbClr val="CC1921"/>
                </a:solidFill>
                <a:latin typeface="Arial"/>
                <a:cs typeface="Arial"/>
              </a:rPr>
              <a:t>deref</a:t>
            </a:r>
            <a:r>
              <a:rPr lang="en-US" altLang="zh-CN" sz="2400" dirty="0">
                <a:solidFill>
                  <a:srgbClr val="CC1921"/>
                </a:solidFill>
                <a:latin typeface="Arial"/>
                <a:cs typeface="Arial"/>
              </a:rPr>
              <a:t>(</a:t>
            </a:r>
            <a:r>
              <a:rPr lang="en-US" altLang="zh-CN" sz="2400" dirty="0" err="1">
                <a:solidFill>
                  <a:srgbClr val="CC1921"/>
                </a:solidFill>
                <a:latin typeface="Arial"/>
                <a:cs typeface="Arial"/>
              </a:rPr>
              <a:t>p.person</a:t>
            </a:r>
            <a:r>
              <a:rPr lang="en-US" altLang="zh-CN" sz="2400" dirty="0">
                <a:solidFill>
                  <a:srgbClr val="CC1921"/>
                </a:solidFill>
                <a:latin typeface="Arial"/>
                <a:cs typeface="Arial"/>
              </a:rPr>
              <a:t>).name = 'John';</a:t>
            </a:r>
          </a:p>
          <a:p>
            <a:pPr algn="l"/>
            <a:r>
              <a:rPr lang="en-US" altLang="zh-CN" sz="2400" dirty="0">
                <a:solidFill>
                  <a:srgbClr val="0000FF"/>
                </a:solidFill>
                <a:latin typeface="Arial"/>
                <a:cs typeface="Arial"/>
              </a:rPr>
              <a:t>EMPLOYEE_T(NAME)</a:t>
            </a:r>
          </a:p>
          <a:p>
            <a:pPr algn="l"/>
            <a:r>
              <a:rPr lang="en-US" altLang="zh-CN" sz="2400" dirty="0">
                <a:solidFill>
                  <a:srgbClr val="0000FF"/>
                </a:solidFill>
                <a:latin typeface="Arial"/>
                <a:cs typeface="Arial"/>
              </a:rPr>
              <a:t>-------------------------------------</a:t>
            </a:r>
          </a:p>
          <a:p>
            <a:pPr algn="l"/>
            <a:r>
              <a:rPr lang="en-US" altLang="zh-CN" sz="2400" dirty="0">
                <a:solidFill>
                  <a:srgbClr val="0000FF"/>
                </a:solidFill>
                <a:latin typeface="Arial"/>
                <a:cs typeface="Arial"/>
              </a:rPr>
              <a:t>EMPLOYEE_T('John', 1500)</a:t>
            </a:r>
            <a:endParaRPr kumimoji="0" lang="zh-CN" sz="2400" dirty="0">
              <a:solidFill>
                <a:srgbClr val="0000FF"/>
              </a:solidFill>
              <a:latin typeface="Arial"/>
              <a:cs typeface="Arial"/>
            </a:endParaRPr>
          </a:p>
          <a:p>
            <a:pPr algn="l" eaLnBrk="0" hangingPunct="0">
              <a:spcBef>
                <a:spcPct val="20000"/>
              </a:spcBef>
              <a:buFont typeface="Arial" charset="0"/>
              <a:buNone/>
            </a:pPr>
            <a:r>
              <a:rPr kumimoji="0" lang="en-CA" altLang="zh-CN" sz="2400" dirty="0">
                <a:solidFill>
                  <a:srgbClr val="0000FF"/>
                </a:solidFill>
                <a:latin typeface="Calibri" charset="0"/>
              </a:rPr>
              <a:t> </a:t>
            </a:r>
            <a:endParaRPr kumimoji="0" lang="zh-CN" sz="2400" dirty="0">
              <a:solidFill>
                <a:srgbClr val="0000FF"/>
              </a:solidFill>
              <a:latin typeface="Calibri" charset="0"/>
            </a:endParaRPr>
          </a:p>
          <a:p>
            <a:pPr eaLnBrk="0" hangingPunct="0">
              <a:spcBef>
                <a:spcPct val="20000"/>
              </a:spcBef>
              <a:buFont typeface="Arial" charset="0"/>
              <a:buNone/>
            </a:pPr>
            <a:endParaRPr kumimoji="0" lang="zh-CN" sz="2400" dirty="0">
              <a:latin typeface="Calibri" charset="0"/>
            </a:endParaRPr>
          </a:p>
          <a:p>
            <a:pPr eaLnBrk="0" hangingPunct="0">
              <a:spcBef>
                <a:spcPct val="20000"/>
              </a:spcBef>
              <a:buFont typeface="Arial" charset="0"/>
              <a:buNone/>
            </a:pPr>
            <a:endParaRPr kumimoji="0" lang="zh-CN" sz="2400" dirty="0">
              <a:latin typeface="Calibri" charset="0"/>
            </a:endParaRPr>
          </a:p>
          <a:p>
            <a:pPr eaLnBrk="0" hangingPunct="0">
              <a:spcBef>
                <a:spcPct val="20000"/>
              </a:spcBef>
              <a:buFont typeface="Arial" charset="0"/>
              <a:buNone/>
            </a:pPr>
            <a:endParaRPr kumimoji="0" lang="zh-CN" altLang="en-US" sz="2400" dirty="0">
              <a:latin typeface="Calibri" charset="0"/>
            </a:endParaRPr>
          </a:p>
        </p:txBody>
      </p:sp>
      <p:sp>
        <p:nvSpPr>
          <p:cNvPr id="46084" name="幻灯片编号占位符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cs typeface="宋体" charset="0"/>
              </a:defRPr>
            </a:lvl2pPr>
            <a:lvl3pPr marL="1143000" indent="-228600">
              <a:defRPr kumimoji="1" sz="3200">
                <a:solidFill>
                  <a:schemeClr val="tx1"/>
                </a:solidFill>
                <a:latin typeface="Times New Roman" charset="0"/>
                <a:ea typeface="宋体" charset="0"/>
                <a:cs typeface="宋体" charset="0"/>
              </a:defRPr>
            </a:lvl3pPr>
            <a:lvl4pPr marL="1600200" indent="-228600">
              <a:defRPr kumimoji="1" sz="3200">
                <a:solidFill>
                  <a:schemeClr val="tx1"/>
                </a:solidFill>
                <a:latin typeface="Times New Roman" charset="0"/>
                <a:ea typeface="宋体" charset="0"/>
                <a:cs typeface="宋体" charset="0"/>
              </a:defRPr>
            </a:lvl4pPr>
            <a:lvl5pPr marL="2057400" indent="-228600">
              <a:defRPr kumimoji="1" sz="3200">
                <a:solidFill>
                  <a:schemeClr val="tx1"/>
                </a:solidFill>
                <a:latin typeface="Times New Roman" charset="0"/>
                <a:ea typeface="宋体" charset="0"/>
                <a:cs typeface="宋体" charset="0"/>
              </a:defRPr>
            </a:lvl5pPr>
            <a:lvl6pPr marL="2514600" indent="-228600" algn="ctr" fontAlgn="base">
              <a:spcBef>
                <a:spcPct val="0"/>
              </a:spcBef>
              <a:spcAft>
                <a:spcPct val="0"/>
              </a:spcAft>
              <a:defRPr kumimoji="1" sz="3200">
                <a:solidFill>
                  <a:schemeClr val="tx1"/>
                </a:solidFill>
                <a:latin typeface="Times New Roman" charset="0"/>
                <a:ea typeface="宋体" charset="0"/>
                <a:cs typeface="宋体" charset="0"/>
              </a:defRPr>
            </a:lvl6pPr>
            <a:lvl7pPr marL="2971800" indent="-228600" algn="ctr" fontAlgn="base">
              <a:spcBef>
                <a:spcPct val="0"/>
              </a:spcBef>
              <a:spcAft>
                <a:spcPct val="0"/>
              </a:spcAft>
              <a:defRPr kumimoji="1" sz="3200">
                <a:solidFill>
                  <a:schemeClr val="tx1"/>
                </a:solidFill>
                <a:latin typeface="Times New Roman" charset="0"/>
                <a:ea typeface="宋体" charset="0"/>
                <a:cs typeface="宋体" charset="0"/>
              </a:defRPr>
            </a:lvl7pPr>
            <a:lvl8pPr marL="3429000" indent="-228600" algn="ctr" fontAlgn="base">
              <a:spcBef>
                <a:spcPct val="0"/>
              </a:spcBef>
              <a:spcAft>
                <a:spcPct val="0"/>
              </a:spcAft>
              <a:defRPr kumimoji="1" sz="3200">
                <a:solidFill>
                  <a:schemeClr val="tx1"/>
                </a:solidFill>
                <a:latin typeface="Times New Roman" charset="0"/>
                <a:ea typeface="宋体" charset="0"/>
                <a:cs typeface="宋体" charset="0"/>
              </a:defRPr>
            </a:lvl8pPr>
            <a:lvl9pPr marL="3886200" indent="-228600" algn="ctr" fontAlgn="base">
              <a:spcBef>
                <a:spcPct val="0"/>
              </a:spcBef>
              <a:spcAft>
                <a:spcPct val="0"/>
              </a:spcAft>
              <a:defRPr kumimoji="1" sz="3200">
                <a:solidFill>
                  <a:schemeClr val="tx1"/>
                </a:solidFill>
                <a:latin typeface="Times New Roman" charset="0"/>
                <a:ea typeface="宋体" charset="0"/>
                <a:cs typeface="宋体" charset="0"/>
              </a:defRPr>
            </a:lvl9pPr>
          </a:lstStyle>
          <a:p>
            <a:fld id="{42B58515-000C-704F-87EA-5218674FC92B}" type="slidenum">
              <a:rPr kumimoji="0" lang="en-US" altLang="zh-CN" sz="2000"/>
              <a:pPr/>
              <a:t>46</a:t>
            </a:fld>
            <a:endParaRPr kumimoji="0" lang="en-US" altLang="zh-CN" sz="2000"/>
          </a:p>
        </p:txBody>
      </p:sp>
      <p:sp>
        <p:nvSpPr>
          <p:cNvPr id="2" name="Title 1"/>
          <p:cNvSpPr>
            <a:spLocks noGrp="1"/>
          </p:cNvSpPr>
          <p:nvPr>
            <p:ph type="title"/>
          </p:nvPr>
        </p:nvSpPr>
        <p:spPr/>
        <p:txBody>
          <a:bodyPr/>
          <a:lstStyle/>
          <a:p>
            <a:r>
              <a:rPr lang="en-US" altLang="zh-CN" dirty="0">
                <a:latin typeface="Calibri" charset="0"/>
              </a:rPr>
              <a:t>Query: </a:t>
            </a:r>
            <a:r>
              <a:rPr lang="en-US" altLang="zh-CN" dirty="0" err="1">
                <a:latin typeface="Calibri" charset="0"/>
              </a:rPr>
              <a:t>customer.sql</a:t>
            </a:r>
            <a:endParaRPr lang="en-US" dirty="0"/>
          </a:p>
        </p:txBody>
      </p:sp>
    </p:spTree>
    <p:extLst>
      <p:ext uri="{BB962C8B-B14F-4D97-AF65-F5344CB8AC3E}">
        <p14:creationId xmlns:p14="http://schemas.microsoft.com/office/powerpoint/2010/main" val="44977798"/>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a:xfrm>
            <a:off x="34925" y="44450"/>
            <a:ext cx="9105900" cy="864270"/>
          </a:xfrm>
        </p:spPr>
        <p:txBody>
          <a:bodyPr/>
          <a:lstStyle/>
          <a:p>
            <a:r>
              <a:rPr lang="en-US" altLang="zh-CN" dirty="0" smtClean="0">
                <a:latin typeface="Arial" charset="0"/>
              </a:rPr>
              <a:t>DBMS History</a:t>
            </a:r>
            <a:endParaRPr lang="zh-CN" altLang="en-US" dirty="0">
              <a:latin typeface="Arial" charset="0"/>
            </a:endParaRPr>
          </a:p>
        </p:txBody>
      </p:sp>
      <p:sp>
        <p:nvSpPr>
          <p:cNvPr id="17411" name="灯片编号占位符 3"/>
          <p:cNvSpPr txBox="1">
            <a:spLocks/>
          </p:cNvSpPr>
          <p:nvPr/>
        </p:nvSpPr>
        <p:spPr bwMode="auto">
          <a:xfrm>
            <a:off x="7239000" y="6440488"/>
            <a:ext cx="1905000" cy="417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defRPr>
            </a:lvl2pPr>
            <a:lvl3pPr marL="1143000" indent="-228600">
              <a:defRPr kumimoji="1" sz="3200">
                <a:solidFill>
                  <a:schemeClr val="tx1"/>
                </a:solidFill>
                <a:latin typeface="Times New Roman" charset="0"/>
                <a:ea typeface="宋体" charset="0"/>
              </a:defRPr>
            </a:lvl3pPr>
            <a:lvl4pPr marL="1600200" indent="-228600">
              <a:defRPr kumimoji="1" sz="3200">
                <a:solidFill>
                  <a:schemeClr val="tx1"/>
                </a:solidFill>
                <a:latin typeface="Times New Roman" charset="0"/>
                <a:ea typeface="宋体" charset="0"/>
              </a:defRPr>
            </a:lvl4pPr>
            <a:lvl5pPr marL="2057400" indent="-228600">
              <a:defRPr kumimoji="1" sz="3200">
                <a:solidFill>
                  <a:schemeClr val="tx1"/>
                </a:solidFill>
                <a:latin typeface="Times New Roman" charset="0"/>
                <a:ea typeface="宋体" charset="0"/>
              </a:defRPr>
            </a:lvl5pPr>
            <a:lvl6pPr marL="2514600" indent="-228600" eaLnBrk="0" fontAlgn="base" hangingPunct="0">
              <a:spcBef>
                <a:spcPct val="0"/>
              </a:spcBef>
              <a:spcAft>
                <a:spcPct val="0"/>
              </a:spcAft>
              <a:defRPr kumimoji="1" sz="3200">
                <a:solidFill>
                  <a:schemeClr val="tx1"/>
                </a:solidFill>
                <a:latin typeface="Times New Roman" charset="0"/>
                <a:ea typeface="宋体" charset="0"/>
              </a:defRPr>
            </a:lvl6pPr>
            <a:lvl7pPr marL="2971800" indent="-228600" eaLnBrk="0" fontAlgn="base" hangingPunct="0">
              <a:spcBef>
                <a:spcPct val="0"/>
              </a:spcBef>
              <a:spcAft>
                <a:spcPct val="0"/>
              </a:spcAft>
              <a:defRPr kumimoji="1" sz="3200">
                <a:solidFill>
                  <a:schemeClr val="tx1"/>
                </a:solidFill>
                <a:latin typeface="Times New Roman" charset="0"/>
                <a:ea typeface="宋体" charset="0"/>
              </a:defRPr>
            </a:lvl7pPr>
            <a:lvl8pPr marL="3429000" indent="-228600" eaLnBrk="0" fontAlgn="base" hangingPunct="0">
              <a:spcBef>
                <a:spcPct val="0"/>
              </a:spcBef>
              <a:spcAft>
                <a:spcPct val="0"/>
              </a:spcAft>
              <a:defRPr kumimoji="1" sz="3200">
                <a:solidFill>
                  <a:schemeClr val="tx1"/>
                </a:solidFill>
                <a:latin typeface="Times New Roman" charset="0"/>
                <a:ea typeface="宋体" charset="0"/>
              </a:defRPr>
            </a:lvl8pPr>
            <a:lvl9pPr marL="3886200" indent="-228600" eaLnBrk="0" fontAlgn="base" hangingPunct="0">
              <a:spcBef>
                <a:spcPct val="0"/>
              </a:spcBef>
              <a:spcAft>
                <a:spcPct val="0"/>
              </a:spcAft>
              <a:defRPr kumimoji="1" sz="3200">
                <a:solidFill>
                  <a:schemeClr val="tx1"/>
                </a:solidFill>
                <a:latin typeface="Times New Roman" charset="0"/>
                <a:ea typeface="宋体" charset="0"/>
              </a:defRPr>
            </a:lvl9pPr>
          </a:lstStyle>
          <a:p>
            <a:pPr algn="r" eaLnBrk="1" hangingPunct="1"/>
            <a:r>
              <a:rPr kumimoji="0" lang="en-US" altLang="zh-CN" sz="1400">
                <a:solidFill>
                  <a:srgbClr val="990033"/>
                </a:solidFill>
                <a:latin typeface="Arial" charset="0"/>
              </a:rPr>
              <a:t> </a:t>
            </a:r>
            <a:fld id="{BA15088F-A52C-1946-B747-A04E412DF7CD}" type="slidenum">
              <a:rPr kumimoji="0" lang="en-US" altLang="zh-CN" sz="1400">
                <a:solidFill>
                  <a:srgbClr val="990033"/>
                </a:solidFill>
                <a:latin typeface="Arial" charset="0"/>
              </a:rPr>
              <a:pPr algn="r" eaLnBrk="1" hangingPunct="1"/>
              <a:t>47</a:t>
            </a:fld>
            <a:endParaRPr kumimoji="0" lang="en-CA" altLang="zh-CN" sz="1400">
              <a:solidFill>
                <a:srgbClr val="990033"/>
              </a:solidFill>
              <a:latin typeface="Arial" charset="0"/>
            </a:endParaRPr>
          </a:p>
        </p:txBody>
      </p:sp>
      <p:sp>
        <p:nvSpPr>
          <p:cNvPr id="7" name="Rectangle 6"/>
          <p:cNvSpPr>
            <a:spLocks noChangeArrowheads="1"/>
          </p:cNvSpPr>
          <p:nvPr/>
        </p:nvSpPr>
        <p:spPr bwMode="auto">
          <a:xfrm rot="5400000">
            <a:off x="3859553" y="-2859434"/>
            <a:ext cx="425450" cy="8161337"/>
          </a:xfrm>
          <a:prstGeom prst="rect">
            <a:avLst/>
          </a:prstGeom>
          <a:solidFill>
            <a:srgbClr val="C00000"/>
          </a:solidFill>
          <a:ln w="3175">
            <a:solidFill>
              <a:srgbClr val="C0C0C0"/>
            </a:solidFill>
            <a:miter lim="800000"/>
            <a:headEnd/>
            <a:tailEnd/>
          </a:ln>
          <a:effectLst/>
          <a:extLst>
            <a:ext uri="{AF507438-7753-43e0-B8FC-AC1667EBCBE1}">
              <a14:hiddenEffects xmlns:lc="http://schemas.openxmlformats.org/drawingml/2006/lockedCanvas" xmlns:a14="http://schemas.microsoft.com/office/drawing/2010/main" xmlns="">
                <a:effectLst>
                  <a:outerShdw dist="35921" dir="2700000" algn="ctr" rotWithShape="0">
                    <a:srgbClr val="808080">
                      <a:alpha val="73000"/>
                    </a:srgbClr>
                  </a:outerShdw>
                </a:effectLst>
              </a14:hiddenEffects>
            </a:ext>
          </a:extLst>
        </p:spPr>
        <p:txBody>
          <a:bodyPr wrap="none" lIns="67356" tIns="35101" rIns="67356" bIns="35101" anchor="ct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buFont typeface="Arial" panose="020B0604020202020204" pitchFamily="34" charset="0"/>
              <a:buNone/>
              <a:defRPr/>
            </a:pPr>
            <a:endParaRPr lang="en-US" altLang="en-US" sz="1643">
              <a:solidFill>
                <a:srgbClr val="000000"/>
              </a:solidFill>
              <a:latin typeface="Verdana" panose="020B0604030504040204" pitchFamily="34" charset="0"/>
              <a:ea typeface="微软雅黑" panose="020B0503020204020204" pitchFamily="34" charset="-122"/>
              <a:cs typeface="+mn-cs"/>
              <a:sym typeface="Verdana" panose="020B0604030504040204" pitchFamily="34" charset="0"/>
            </a:endParaRPr>
          </a:p>
        </p:txBody>
      </p:sp>
      <p:sp>
        <p:nvSpPr>
          <p:cNvPr id="8" name="Line 4"/>
          <p:cNvSpPr>
            <a:spLocks noChangeShapeType="1"/>
          </p:cNvSpPr>
          <p:nvPr/>
        </p:nvSpPr>
        <p:spPr bwMode="auto">
          <a:xfrm>
            <a:off x="1220333" y="1006922"/>
            <a:ext cx="1588" cy="427038"/>
          </a:xfrm>
          <a:prstGeom prst="line">
            <a:avLst/>
          </a:prstGeom>
          <a:noFill/>
          <a:ln w="3175">
            <a:solidFill>
              <a:srgbClr val="C0C0C0"/>
            </a:solidFill>
            <a:round/>
            <a:headEnd/>
            <a:tailEn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dist="35921" dir="2700000" algn="ctr" rotWithShape="0">
                    <a:srgbClr val="808080">
                      <a:alpha val="73000"/>
                    </a:srgbClr>
                  </a:outerShdw>
                </a:effectLst>
              </a14:hiddenEffects>
            </a:ext>
          </a:extLst>
        </p:spPr>
        <p:txBody>
          <a:bodyP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defRPr/>
            </a:pPr>
            <a:endParaRPr lang="en-CA" sz="1793">
              <a:latin typeface="黑体" pitchFamily="49" charset="-122"/>
              <a:ea typeface="宋体" charset="-122"/>
              <a:cs typeface="+mn-cs"/>
            </a:endParaRPr>
          </a:p>
        </p:txBody>
      </p:sp>
      <p:sp>
        <p:nvSpPr>
          <p:cNvPr id="9" name="Line 5"/>
          <p:cNvSpPr>
            <a:spLocks noChangeShapeType="1"/>
          </p:cNvSpPr>
          <p:nvPr/>
        </p:nvSpPr>
        <p:spPr bwMode="auto">
          <a:xfrm>
            <a:off x="2418896" y="1006922"/>
            <a:ext cx="1587" cy="427038"/>
          </a:xfrm>
          <a:prstGeom prst="line">
            <a:avLst/>
          </a:prstGeom>
          <a:noFill/>
          <a:ln w="3175">
            <a:solidFill>
              <a:srgbClr val="C0C0C0"/>
            </a:solidFill>
            <a:round/>
            <a:headEnd/>
            <a:tailEn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dist="35921" dir="2700000" algn="ctr" rotWithShape="0">
                    <a:srgbClr val="808080">
                      <a:alpha val="73000"/>
                    </a:srgbClr>
                  </a:outerShdw>
                </a:effectLst>
              </a14:hiddenEffects>
            </a:ext>
          </a:extLst>
        </p:spPr>
        <p:txBody>
          <a:bodyP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defRPr/>
            </a:pPr>
            <a:endParaRPr lang="en-CA" sz="1793">
              <a:latin typeface="黑体" pitchFamily="49" charset="-122"/>
              <a:ea typeface="宋体" charset="-122"/>
              <a:cs typeface="+mn-cs"/>
            </a:endParaRPr>
          </a:p>
        </p:txBody>
      </p:sp>
      <p:sp>
        <p:nvSpPr>
          <p:cNvPr id="10" name="Line 6"/>
          <p:cNvSpPr>
            <a:spLocks noChangeShapeType="1"/>
          </p:cNvSpPr>
          <p:nvPr/>
        </p:nvSpPr>
        <p:spPr bwMode="auto">
          <a:xfrm>
            <a:off x="3626983" y="1006922"/>
            <a:ext cx="3175" cy="427038"/>
          </a:xfrm>
          <a:prstGeom prst="line">
            <a:avLst/>
          </a:prstGeom>
          <a:noFill/>
          <a:ln w="3175">
            <a:solidFill>
              <a:srgbClr val="C0C0C0"/>
            </a:solidFill>
            <a:round/>
            <a:headEnd/>
            <a:tailEn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dist="35921" dir="2700000" algn="ctr" rotWithShape="0">
                    <a:srgbClr val="808080">
                      <a:alpha val="73000"/>
                    </a:srgbClr>
                  </a:outerShdw>
                </a:effectLst>
              </a14:hiddenEffects>
            </a:ext>
          </a:extLst>
        </p:spPr>
        <p:txBody>
          <a:bodyP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defRPr/>
            </a:pPr>
            <a:endParaRPr lang="en-CA" sz="1793">
              <a:latin typeface="黑体" pitchFamily="49" charset="-122"/>
              <a:ea typeface="宋体" charset="-122"/>
              <a:cs typeface="+mn-cs"/>
            </a:endParaRPr>
          </a:p>
        </p:txBody>
      </p:sp>
      <p:sp>
        <p:nvSpPr>
          <p:cNvPr id="11" name="Line 7"/>
          <p:cNvSpPr>
            <a:spLocks noChangeShapeType="1"/>
          </p:cNvSpPr>
          <p:nvPr/>
        </p:nvSpPr>
        <p:spPr bwMode="auto">
          <a:xfrm>
            <a:off x="4892221" y="1006922"/>
            <a:ext cx="1587" cy="427038"/>
          </a:xfrm>
          <a:prstGeom prst="line">
            <a:avLst/>
          </a:prstGeom>
          <a:noFill/>
          <a:ln w="3175">
            <a:solidFill>
              <a:srgbClr val="C0C0C0"/>
            </a:solidFill>
            <a:round/>
            <a:headEnd/>
            <a:tailEn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dist="35921" dir="2700000" algn="ctr" rotWithShape="0">
                    <a:srgbClr val="808080">
                      <a:alpha val="73000"/>
                    </a:srgbClr>
                  </a:outerShdw>
                </a:effectLst>
              </a14:hiddenEffects>
            </a:ext>
          </a:extLst>
        </p:spPr>
        <p:txBody>
          <a:bodyP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defRPr/>
            </a:pPr>
            <a:endParaRPr lang="en-CA" sz="1793">
              <a:latin typeface="黑体" pitchFamily="49" charset="-122"/>
              <a:ea typeface="宋体" charset="-122"/>
              <a:cs typeface="+mn-cs"/>
            </a:endParaRPr>
          </a:p>
        </p:txBody>
      </p:sp>
      <p:sp>
        <p:nvSpPr>
          <p:cNvPr id="13" name="Rectangle 12"/>
          <p:cNvSpPr>
            <a:spLocks noChangeArrowheads="1"/>
          </p:cNvSpPr>
          <p:nvPr/>
        </p:nvSpPr>
        <p:spPr bwMode="auto">
          <a:xfrm>
            <a:off x="4896755" y="1015482"/>
            <a:ext cx="1100366" cy="413203"/>
          </a:xfrm>
          <a:prstGeom prst="rect">
            <a:avLst/>
          </a:prstGeom>
          <a:solidFill>
            <a:srgbClr val="FF6600"/>
          </a:solidFill>
          <a:ln w="3175">
            <a:solidFill>
              <a:srgbClr val="C0C0C0"/>
            </a:solidFill>
            <a:miter lim="800000"/>
            <a:headEnd/>
            <a:tailEnd/>
          </a:ln>
          <a:effectLst/>
          <a:extLst>
            <a:ext uri="{AF507438-7753-43e0-B8FC-AC1667EBCBE1}">
              <a14:hiddenEffects xmlns:lc="http://schemas.openxmlformats.org/drawingml/2006/lockedCanvas" xmlns:a14="http://schemas.microsoft.com/office/drawing/2010/main" xmlns="">
                <a:effectLst>
                  <a:outerShdw dist="35921" dir="2700000" algn="ctr" rotWithShape="0">
                    <a:srgbClr val="808080">
                      <a:alpha val="73000"/>
                    </a:srgbClr>
                  </a:outerShdw>
                </a:effectLst>
              </a14:hiddenEffects>
            </a:ext>
          </a:extLst>
        </p:spPr>
        <p:txBody>
          <a:bodyPr wrap="none" anchor="ct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buFont typeface="Arial" panose="020B0604020202020204" pitchFamily="34" charset="0"/>
              <a:buNone/>
              <a:defRPr/>
            </a:pPr>
            <a:endParaRPr lang="en-US" altLang="en-US" sz="1643">
              <a:solidFill>
                <a:srgbClr val="000000"/>
              </a:solidFill>
              <a:latin typeface="Verdana" panose="020B0604030504040204" pitchFamily="34" charset="0"/>
              <a:ea typeface="微软雅黑" panose="020B0503020204020204" pitchFamily="34" charset="-122"/>
              <a:cs typeface="+mn-cs"/>
              <a:sym typeface="Verdana" panose="020B0604030504040204" pitchFamily="34" charset="0"/>
            </a:endParaRPr>
          </a:p>
        </p:txBody>
      </p:sp>
      <p:sp>
        <p:nvSpPr>
          <p:cNvPr id="14" name="Rectangle 13"/>
          <p:cNvSpPr>
            <a:spLocks noChangeArrowheads="1"/>
          </p:cNvSpPr>
          <p:nvPr/>
        </p:nvSpPr>
        <p:spPr bwMode="auto">
          <a:xfrm>
            <a:off x="3638365" y="1024191"/>
            <a:ext cx="1244332" cy="411356"/>
          </a:xfrm>
          <a:prstGeom prst="rect">
            <a:avLst/>
          </a:prstGeom>
          <a:solidFill>
            <a:srgbClr val="FF6600"/>
          </a:solidFill>
          <a:ln w="3175">
            <a:solidFill>
              <a:srgbClr val="C0C0C0"/>
            </a:solidFill>
            <a:miter lim="800000"/>
            <a:headEnd/>
            <a:tailEnd/>
          </a:ln>
          <a:effectLst/>
          <a:extLst>
            <a:ext uri="{AF507438-7753-43e0-B8FC-AC1667EBCBE1}">
              <a14:hiddenEffects xmlns:lc="http://schemas.openxmlformats.org/drawingml/2006/lockedCanvas" xmlns:a14="http://schemas.microsoft.com/office/drawing/2010/main" xmlns="">
                <a:effectLst>
                  <a:outerShdw dist="35921" dir="2700000" algn="ctr" rotWithShape="0">
                    <a:srgbClr val="808080">
                      <a:alpha val="73000"/>
                    </a:srgbClr>
                  </a:outerShdw>
                </a:effectLst>
              </a14:hiddenEffects>
            </a:ext>
          </a:extLst>
        </p:spPr>
        <p:txBody>
          <a:bodyPr wrap="none" anchor="ct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buFont typeface="Arial" panose="020B0604020202020204" pitchFamily="34" charset="0"/>
              <a:buNone/>
              <a:defRPr/>
            </a:pPr>
            <a:endParaRPr lang="en-US" altLang="en-US" sz="1643">
              <a:solidFill>
                <a:srgbClr val="000000"/>
              </a:solidFill>
              <a:latin typeface="Verdana" panose="020B0604030504040204" pitchFamily="34" charset="0"/>
              <a:ea typeface="微软雅黑" panose="020B0503020204020204" pitchFamily="34" charset="-122"/>
              <a:cs typeface="+mn-cs"/>
              <a:sym typeface="Verdana" panose="020B0604030504040204" pitchFamily="34" charset="0"/>
            </a:endParaRPr>
          </a:p>
        </p:txBody>
      </p:sp>
      <p:sp>
        <p:nvSpPr>
          <p:cNvPr id="15" name="Rectangle 14"/>
          <p:cNvSpPr>
            <a:spLocks noChangeArrowheads="1"/>
          </p:cNvSpPr>
          <p:nvPr/>
        </p:nvSpPr>
        <p:spPr bwMode="auto">
          <a:xfrm>
            <a:off x="2434771" y="1019836"/>
            <a:ext cx="1189538" cy="411356"/>
          </a:xfrm>
          <a:prstGeom prst="rect">
            <a:avLst/>
          </a:prstGeom>
          <a:solidFill>
            <a:srgbClr val="FF6600"/>
          </a:solidFill>
          <a:ln w="3175">
            <a:solidFill>
              <a:srgbClr val="C0C0C0"/>
            </a:solidFill>
            <a:miter lim="800000"/>
            <a:headEnd/>
            <a:tailEnd/>
          </a:ln>
          <a:effectLst/>
          <a:extLst>
            <a:ext uri="{AF507438-7753-43e0-B8FC-AC1667EBCBE1}">
              <a14:hiddenEffects xmlns:lc="http://schemas.openxmlformats.org/drawingml/2006/lockedCanvas" xmlns:a14="http://schemas.microsoft.com/office/drawing/2010/main" xmlns="">
                <a:effectLst>
                  <a:outerShdw dist="35921" dir="2700000" algn="ctr" rotWithShape="0">
                    <a:srgbClr val="808080">
                      <a:alpha val="73000"/>
                    </a:srgbClr>
                  </a:outerShdw>
                </a:effectLst>
              </a14:hiddenEffects>
            </a:ext>
          </a:extLst>
        </p:spPr>
        <p:txBody>
          <a:bodyPr wrap="none" anchor="ct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buFont typeface="Arial" panose="020B0604020202020204" pitchFamily="34" charset="0"/>
              <a:buNone/>
              <a:defRPr/>
            </a:pPr>
            <a:endParaRPr lang="en-US" altLang="en-US" sz="1643">
              <a:solidFill>
                <a:srgbClr val="000000"/>
              </a:solidFill>
              <a:latin typeface="Verdana" panose="020B0604030504040204" pitchFamily="34" charset="0"/>
              <a:ea typeface="微软雅黑" panose="020B0503020204020204" pitchFamily="34" charset="-122"/>
              <a:cs typeface="+mn-cs"/>
              <a:sym typeface="Verdana" panose="020B0604030504040204" pitchFamily="34" charset="0"/>
            </a:endParaRPr>
          </a:p>
        </p:txBody>
      </p:sp>
      <p:sp>
        <p:nvSpPr>
          <p:cNvPr id="16" name="Rectangle 15"/>
          <p:cNvSpPr>
            <a:spLocks noChangeArrowheads="1"/>
          </p:cNvSpPr>
          <p:nvPr/>
        </p:nvSpPr>
        <p:spPr bwMode="auto">
          <a:xfrm>
            <a:off x="1195703" y="1015482"/>
            <a:ext cx="1229544" cy="413204"/>
          </a:xfrm>
          <a:prstGeom prst="rect">
            <a:avLst/>
          </a:prstGeom>
          <a:solidFill>
            <a:srgbClr val="FF6600"/>
          </a:solidFill>
          <a:ln w="3175">
            <a:solidFill>
              <a:srgbClr val="C0C0C0"/>
            </a:solidFill>
            <a:miter lim="800000"/>
            <a:headEnd/>
            <a:tailEnd/>
          </a:ln>
          <a:effectLst/>
          <a:extLst>
            <a:ext uri="{AF507438-7753-43e0-B8FC-AC1667EBCBE1}">
              <a14:hiddenEffects xmlns:lc="http://schemas.openxmlformats.org/drawingml/2006/lockedCanvas" xmlns:a14="http://schemas.microsoft.com/office/drawing/2010/main" xmlns="">
                <a:effectLst>
                  <a:outerShdw dist="35921" dir="2700000" algn="ctr" rotWithShape="0">
                    <a:srgbClr val="808080">
                      <a:alpha val="73000"/>
                    </a:srgbClr>
                  </a:outerShdw>
                </a:effectLst>
              </a14:hiddenEffects>
            </a:ext>
          </a:extLst>
        </p:spPr>
        <p:txBody>
          <a:bodyPr wrap="none" anchor="ct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buFont typeface="Arial" panose="020B0604020202020204" pitchFamily="34" charset="0"/>
              <a:buNone/>
              <a:defRPr/>
            </a:pPr>
            <a:endParaRPr lang="en-US" altLang="en-US" sz="1643">
              <a:solidFill>
                <a:srgbClr val="000000"/>
              </a:solidFill>
              <a:latin typeface="Verdana" panose="020B0604030504040204" pitchFamily="34" charset="0"/>
              <a:ea typeface="微软雅黑" panose="020B0503020204020204" pitchFamily="34" charset="-122"/>
              <a:cs typeface="+mn-cs"/>
              <a:sym typeface="Verdana" panose="020B0604030504040204" pitchFamily="34" charset="0"/>
            </a:endParaRPr>
          </a:p>
        </p:txBody>
      </p:sp>
      <p:sp>
        <p:nvSpPr>
          <p:cNvPr id="17" name="Rectangle 16"/>
          <p:cNvSpPr>
            <a:spLocks noChangeArrowheads="1"/>
          </p:cNvSpPr>
          <p:nvPr/>
        </p:nvSpPr>
        <p:spPr bwMode="auto">
          <a:xfrm>
            <a:off x="-20055" y="1023590"/>
            <a:ext cx="1222926" cy="411957"/>
          </a:xfrm>
          <a:prstGeom prst="rect">
            <a:avLst/>
          </a:prstGeom>
          <a:solidFill>
            <a:srgbClr val="FF6600"/>
          </a:solidFill>
          <a:ln w="3175">
            <a:solidFill>
              <a:srgbClr val="C0C0C0"/>
            </a:solidFill>
            <a:miter lim="800000"/>
            <a:headEnd/>
            <a:tailEnd/>
          </a:ln>
          <a:effectLst/>
          <a:extLst>
            <a:ext uri="{AF507438-7753-43e0-B8FC-AC1667EBCBE1}">
              <a14:hiddenEffects xmlns:lc="http://schemas.openxmlformats.org/drawingml/2006/lockedCanvas" xmlns:a14="http://schemas.microsoft.com/office/drawing/2010/main" xmlns="">
                <a:effectLst>
                  <a:outerShdw dist="35921" dir="2700000" algn="ctr" rotWithShape="0">
                    <a:srgbClr val="808080">
                      <a:alpha val="73000"/>
                    </a:srgbClr>
                  </a:outerShdw>
                </a:effectLst>
              </a14:hiddenEffects>
            </a:ext>
          </a:extLst>
        </p:spPr>
        <p:txBody>
          <a:bodyPr wrap="none" anchor="ct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buFont typeface="Arial" panose="020B0604020202020204" pitchFamily="34" charset="0"/>
              <a:buNone/>
              <a:defRPr/>
            </a:pPr>
            <a:endParaRPr lang="en-US" altLang="en-US" sz="1643">
              <a:solidFill>
                <a:srgbClr val="000000"/>
              </a:solidFill>
              <a:latin typeface="Verdana" panose="020B0604030504040204" pitchFamily="34" charset="0"/>
              <a:ea typeface="微软雅黑" panose="020B0503020204020204" pitchFamily="34" charset="-122"/>
              <a:cs typeface="+mn-cs"/>
              <a:sym typeface="Verdana" panose="020B0604030504040204" pitchFamily="34" charset="0"/>
            </a:endParaRPr>
          </a:p>
        </p:txBody>
      </p:sp>
      <p:sp>
        <p:nvSpPr>
          <p:cNvPr id="18" name="WordArt 8"/>
          <p:cNvSpPr>
            <a:spLocks noChangeArrowheads="1" noChangeShapeType="1" noTextEdit="1"/>
          </p:cNvSpPr>
          <p:nvPr/>
        </p:nvSpPr>
        <p:spPr bwMode="auto">
          <a:xfrm>
            <a:off x="324983" y="1129160"/>
            <a:ext cx="600075" cy="177800"/>
          </a:xfrm>
          <a:prstGeom prst="rect">
            <a:avLst/>
          </a:prstGeom>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wrap="none" numCol="1" fromWordArt="1">
            <a:prstTxWarp prst="textPlain">
              <a:avLst>
                <a:gd name="adj" fmla="val 50000"/>
              </a:avLst>
            </a:prstTxWarp>
          </a:bodyP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lgn="ctr"/>
            <a:r>
              <a:rPr lang="en-US" altLang="zh-CN" sz="1793" kern="10" dirty="0">
                <a:solidFill>
                  <a:srgbClr val="FFFFFF"/>
                </a:solidFill>
                <a:latin typeface="黑体"/>
                <a:ea typeface="黑体"/>
                <a:cs typeface="黑体"/>
              </a:rPr>
              <a:t>1970</a:t>
            </a:r>
            <a:endParaRPr lang="zh-CN" altLang="en-US" sz="1793" kern="10" dirty="0">
              <a:solidFill>
                <a:srgbClr val="FFFFFF"/>
              </a:solidFill>
              <a:latin typeface="黑体"/>
              <a:ea typeface="黑体"/>
              <a:cs typeface="黑体"/>
            </a:endParaRPr>
          </a:p>
        </p:txBody>
      </p:sp>
      <p:sp>
        <p:nvSpPr>
          <p:cNvPr id="19" name="WordArt 9"/>
          <p:cNvSpPr>
            <a:spLocks noChangeArrowheads="1" noChangeShapeType="1" noTextEdit="1"/>
          </p:cNvSpPr>
          <p:nvPr/>
        </p:nvSpPr>
        <p:spPr bwMode="auto">
          <a:xfrm>
            <a:off x="1601333" y="1129160"/>
            <a:ext cx="600075" cy="177800"/>
          </a:xfrm>
          <a:prstGeom prst="rect">
            <a:avLst/>
          </a:prstGeom>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wrap="none" numCol="1" fromWordArt="1">
            <a:prstTxWarp prst="textPlain">
              <a:avLst>
                <a:gd name="adj" fmla="val 50000"/>
              </a:avLst>
            </a:prstTxWarp>
          </a:bodyP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lgn="ctr"/>
            <a:r>
              <a:rPr lang="en-US" altLang="zh-CN" sz="1793" kern="10" dirty="0">
                <a:solidFill>
                  <a:srgbClr val="FFFFFF"/>
                </a:solidFill>
                <a:latin typeface="黑体"/>
                <a:ea typeface="黑体"/>
                <a:cs typeface="黑体"/>
              </a:rPr>
              <a:t>1976</a:t>
            </a:r>
            <a:endParaRPr lang="zh-CN" altLang="en-US" sz="1793" kern="10" dirty="0">
              <a:solidFill>
                <a:srgbClr val="FFFFFF"/>
              </a:solidFill>
              <a:latin typeface="黑体"/>
              <a:ea typeface="黑体"/>
              <a:cs typeface="黑体"/>
            </a:endParaRPr>
          </a:p>
        </p:txBody>
      </p:sp>
      <p:sp>
        <p:nvSpPr>
          <p:cNvPr id="20" name="WordArt 10"/>
          <p:cNvSpPr>
            <a:spLocks noChangeArrowheads="1" noChangeShapeType="1" noTextEdit="1"/>
          </p:cNvSpPr>
          <p:nvPr/>
        </p:nvSpPr>
        <p:spPr bwMode="auto">
          <a:xfrm>
            <a:off x="2839583" y="1129160"/>
            <a:ext cx="600075" cy="177800"/>
          </a:xfrm>
          <a:prstGeom prst="rect">
            <a:avLst/>
          </a:prstGeom>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wrap="none" numCol="1" fromWordArt="1">
            <a:prstTxWarp prst="textPlain">
              <a:avLst>
                <a:gd name="adj" fmla="val 50000"/>
              </a:avLst>
            </a:prstTxWarp>
          </a:bodyP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lgn="ctr"/>
            <a:r>
              <a:rPr lang="en-US" altLang="zh-CN" sz="1793" kern="10" dirty="0">
                <a:solidFill>
                  <a:srgbClr val="FFFFFF"/>
                </a:solidFill>
                <a:latin typeface="黑体"/>
                <a:ea typeface="黑体"/>
                <a:cs typeface="黑体"/>
              </a:rPr>
              <a:t>1980</a:t>
            </a:r>
            <a:endParaRPr lang="zh-CN" altLang="en-US" sz="1793" kern="10" dirty="0">
              <a:solidFill>
                <a:srgbClr val="FFFFFF"/>
              </a:solidFill>
              <a:latin typeface="黑体"/>
              <a:ea typeface="黑体"/>
              <a:cs typeface="黑体"/>
            </a:endParaRPr>
          </a:p>
        </p:txBody>
      </p:sp>
      <p:sp>
        <p:nvSpPr>
          <p:cNvPr id="21" name="WordArt 11"/>
          <p:cNvSpPr>
            <a:spLocks noChangeArrowheads="1" noChangeShapeType="1" noTextEdit="1"/>
          </p:cNvSpPr>
          <p:nvPr/>
        </p:nvSpPr>
        <p:spPr bwMode="auto">
          <a:xfrm>
            <a:off x="5235121" y="1141860"/>
            <a:ext cx="600075" cy="177800"/>
          </a:xfrm>
          <a:prstGeom prst="rect">
            <a:avLst/>
          </a:prstGeom>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wrap="none" numCol="1" fromWordArt="1">
            <a:prstTxWarp prst="textPlain">
              <a:avLst>
                <a:gd name="adj" fmla="val 50000"/>
              </a:avLst>
            </a:prstTxWarp>
          </a:bodyP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lgn="ctr"/>
            <a:r>
              <a:rPr lang="en-US" altLang="zh-CN" sz="1793" kern="10">
                <a:solidFill>
                  <a:srgbClr val="FFFFFF"/>
                </a:solidFill>
                <a:latin typeface="黑体"/>
                <a:ea typeface="黑体"/>
                <a:cs typeface="黑体"/>
              </a:rPr>
              <a:t>1995</a:t>
            </a:r>
            <a:endParaRPr lang="zh-CN" altLang="en-US" sz="1793" kern="10">
              <a:solidFill>
                <a:srgbClr val="FFFFFF"/>
              </a:solidFill>
              <a:latin typeface="黑体"/>
              <a:ea typeface="黑体"/>
              <a:cs typeface="黑体"/>
            </a:endParaRPr>
          </a:p>
        </p:txBody>
      </p:sp>
      <p:sp>
        <p:nvSpPr>
          <p:cNvPr id="22" name="WordArt 13"/>
          <p:cNvSpPr>
            <a:spLocks noChangeArrowheads="1" noChangeShapeType="1" noTextEdit="1"/>
          </p:cNvSpPr>
          <p:nvPr/>
        </p:nvSpPr>
        <p:spPr bwMode="auto">
          <a:xfrm>
            <a:off x="4017508" y="1129160"/>
            <a:ext cx="600075" cy="177800"/>
          </a:xfrm>
          <a:prstGeom prst="rect">
            <a:avLst/>
          </a:prstGeom>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wrap="none" numCol="1" fromWordArt="1">
            <a:prstTxWarp prst="textPlain">
              <a:avLst>
                <a:gd name="adj" fmla="val 50000"/>
              </a:avLst>
            </a:prstTxWarp>
          </a:bodyP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lgn="ctr"/>
            <a:r>
              <a:rPr lang="en-US" altLang="zh-CN" sz="1793" kern="10" dirty="0">
                <a:solidFill>
                  <a:srgbClr val="FFFFFF"/>
                </a:solidFill>
                <a:latin typeface="黑体"/>
                <a:ea typeface="黑体"/>
                <a:cs typeface="黑体"/>
              </a:rPr>
              <a:t>1990</a:t>
            </a:r>
            <a:endParaRPr lang="zh-CN" altLang="en-US" sz="1793" kern="10" dirty="0">
              <a:solidFill>
                <a:srgbClr val="FFFFFF"/>
              </a:solidFill>
              <a:latin typeface="黑体"/>
              <a:ea typeface="黑体"/>
              <a:cs typeface="黑体"/>
            </a:endParaRPr>
          </a:p>
        </p:txBody>
      </p:sp>
      <p:sp>
        <p:nvSpPr>
          <p:cNvPr id="24" name="Line 7"/>
          <p:cNvSpPr>
            <a:spLocks noChangeShapeType="1"/>
          </p:cNvSpPr>
          <p:nvPr/>
        </p:nvSpPr>
        <p:spPr bwMode="auto">
          <a:xfrm>
            <a:off x="5997121" y="1006922"/>
            <a:ext cx="0" cy="427038"/>
          </a:xfrm>
          <a:prstGeom prst="line">
            <a:avLst/>
          </a:prstGeom>
          <a:noFill/>
          <a:ln w="3175">
            <a:solidFill>
              <a:srgbClr val="C0C0C0"/>
            </a:solidFill>
            <a:round/>
            <a:headEnd/>
            <a:tailEn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dist="35921" dir="2700000" algn="ctr" rotWithShape="0">
                    <a:srgbClr val="808080">
                      <a:alpha val="73000"/>
                    </a:srgbClr>
                  </a:outerShdw>
                </a:effectLst>
              </a14:hiddenEffects>
            </a:ext>
          </a:extLst>
        </p:spPr>
        <p:txBody>
          <a:bodyP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defRPr/>
            </a:pPr>
            <a:endParaRPr lang="en-CA" sz="1793">
              <a:latin typeface="黑体" pitchFamily="49" charset="-122"/>
              <a:ea typeface="宋体" charset="-122"/>
              <a:cs typeface="+mn-cs"/>
            </a:endParaRPr>
          </a:p>
        </p:txBody>
      </p:sp>
      <p:sp>
        <p:nvSpPr>
          <p:cNvPr id="25" name="Line 7"/>
          <p:cNvSpPr>
            <a:spLocks noChangeShapeType="1"/>
          </p:cNvSpPr>
          <p:nvPr/>
        </p:nvSpPr>
        <p:spPr bwMode="auto">
          <a:xfrm>
            <a:off x="7181396" y="1010097"/>
            <a:ext cx="0" cy="427038"/>
          </a:xfrm>
          <a:prstGeom prst="line">
            <a:avLst/>
          </a:prstGeom>
          <a:noFill/>
          <a:ln w="3175">
            <a:solidFill>
              <a:srgbClr val="C0C0C0"/>
            </a:solidFill>
            <a:round/>
            <a:headEnd/>
            <a:tailEn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dist="35921" dir="2700000" algn="ctr" rotWithShape="0">
                    <a:srgbClr val="808080">
                      <a:alpha val="73000"/>
                    </a:srgbClr>
                  </a:outerShdw>
                </a:effectLst>
              </a14:hiddenEffects>
            </a:ext>
          </a:extLst>
        </p:spPr>
        <p:txBody>
          <a:bodyP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defRPr/>
            </a:pPr>
            <a:endParaRPr lang="en-CA" sz="1793">
              <a:latin typeface="黑体" pitchFamily="49" charset="-122"/>
              <a:ea typeface="宋体" charset="-122"/>
              <a:cs typeface="+mn-cs"/>
            </a:endParaRPr>
          </a:p>
        </p:txBody>
      </p:sp>
      <p:sp>
        <p:nvSpPr>
          <p:cNvPr id="26" name="Rectangle 25"/>
          <p:cNvSpPr>
            <a:spLocks noChangeArrowheads="1"/>
          </p:cNvSpPr>
          <p:nvPr/>
        </p:nvSpPr>
        <p:spPr bwMode="auto">
          <a:xfrm>
            <a:off x="7190921" y="1023591"/>
            <a:ext cx="944563" cy="399954"/>
          </a:xfrm>
          <a:prstGeom prst="rect">
            <a:avLst/>
          </a:prstGeom>
          <a:solidFill>
            <a:srgbClr val="FF6600"/>
          </a:solidFill>
          <a:ln w="3175">
            <a:solidFill>
              <a:srgbClr val="C0C0C0"/>
            </a:solidFill>
            <a:miter lim="800000"/>
            <a:headEnd/>
            <a:tailEnd/>
          </a:ln>
          <a:effectLst/>
          <a:extLst>
            <a:ext uri="{AF507438-7753-43e0-B8FC-AC1667EBCBE1}">
              <a14:hiddenEffects xmlns:lc="http://schemas.openxmlformats.org/drawingml/2006/lockedCanvas" xmlns:a14="http://schemas.microsoft.com/office/drawing/2010/main" xmlns="">
                <a:effectLst>
                  <a:outerShdw dist="35921" dir="2700000" algn="ctr" rotWithShape="0">
                    <a:srgbClr val="808080">
                      <a:alpha val="73000"/>
                    </a:srgbClr>
                  </a:outerShdw>
                </a:effectLst>
              </a14:hiddenEffects>
            </a:ext>
          </a:extLst>
        </p:spPr>
        <p:txBody>
          <a:bodyPr wrap="none" anchor="ct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buFont typeface="Arial" panose="020B0604020202020204" pitchFamily="34" charset="0"/>
              <a:buNone/>
              <a:defRPr/>
            </a:pPr>
            <a:endParaRPr lang="en-US" altLang="en-US" sz="1643">
              <a:solidFill>
                <a:srgbClr val="000000"/>
              </a:solidFill>
              <a:latin typeface="Verdana" panose="020B0604030504040204" pitchFamily="34" charset="0"/>
              <a:ea typeface="微软雅黑" panose="020B0503020204020204" pitchFamily="34" charset="-122"/>
              <a:cs typeface="+mn-cs"/>
              <a:sym typeface="Verdana" panose="020B0604030504040204" pitchFamily="34" charset="0"/>
            </a:endParaRPr>
          </a:p>
        </p:txBody>
      </p:sp>
      <p:sp>
        <p:nvSpPr>
          <p:cNvPr id="27" name="Rectangle 26"/>
          <p:cNvSpPr>
            <a:spLocks noChangeArrowheads="1"/>
          </p:cNvSpPr>
          <p:nvPr/>
        </p:nvSpPr>
        <p:spPr bwMode="auto">
          <a:xfrm>
            <a:off x="5998389" y="1019838"/>
            <a:ext cx="1183006" cy="408847"/>
          </a:xfrm>
          <a:prstGeom prst="rect">
            <a:avLst/>
          </a:prstGeom>
          <a:solidFill>
            <a:srgbClr val="FF6600"/>
          </a:solidFill>
          <a:ln w="3175">
            <a:solidFill>
              <a:srgbClr val="C0C0C0"/>
            </a:solidFill>
            <a:miter lim="800000"/>
            <a:headEnd/>
            <a:tailEnd/>
          </a:ln>
          <a:effectLst/>
          <a:extLst>
            <a:ext uri="{AF507438-7753-43e0-B8FC-AC1667EBCBE1}">
              <a14:hiddenEffects xmlns:lc="http://schemas.openxmlformats.org/drawingml/2006/lockedCanvas" xmlns:a14="http://schemas.microsoft.com/office/drawing/2010/main" xmlns="">
                <a:effectLst>
                  <a:outerShdw dist="35921" dir="2700000" algn="ctr" rotWithShape="0">
                    <a:srgbClr val="808080">
                      <a:alpha val="73000"/>
                    </a:srgbClr>
                  </a:outerShdw>
                </a:effectLst>
              </a14:hiddenEffects>
            </a:ext>
          </a:extLst>
        </p:spPr>
        <p:txBody>
          <a:bodyPr wrap="none" anchor="ct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buFont typeface="Arial" panose="020B0604020202020204" pitchFamily="34" charset="0"/>
              <a:buNone/>
              <a:defRPr/>
            </a:pPr>
            <a:endParaRPr lang="en-US" altLang="en-US" sz="1643">
              <a:solidFill>
                <a:srgbClr val="000000"/>
              </a:solidFill>
              <a:latin typeface="Verdana" panose="020B0604030504040204" pitchFamily="34" charset="0"/>
              <a:ea typeface="微软雅黑" panose="020B0503020204020204" pitchFamily="34" charset="-122"/>
              <a:cs typeface="+mn-cs"/>
              <a:sym typeface="Verdana" panose="020B0604030504040204" pitchFamily="34" charset="0"/>
            </a:endParaRPr>
          </a:p>
        </p:txBody>
      </p:sp>
      <p:sp>
        <p:nvSpPr>
          <p:cNvPr id="28" name="WordArt 11"/>
          <p:cNvSpPr>
            <a:spLocks noChangeArrowheads="1" noChangeShapeType="1" noTextEdit="1"/>
          </p:cNvSpPr>
          <p:nvPr/>
        </p:nvSpPr>
        <p:spPr bwMode="auto">
          <a:xfrm>
            <a:off x="6305096" y="1133922"/>
            <a:ext cx="600075" cy="177800"/>
          </a:xfrm>
          <a:prstGeom prst="rect">
            <a:avLst/>
          </a:prstGeom>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wrap="none" numCol="1" fromWordArt="1">
            <a:prstTxWarp prst="textPlain">
              <a:avLst>
                <a:gd name="adj" fmla="val 50000"/>
              </a:avLst>
            </a:prstTxWarp>
          </a:bodyP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lgn="ctr"/>
            <a:r>
              <a:rPr lang="en-US" altLang="zh-CN" sz="1793" kern="10" dirty="0">
                <a:solidFill>
                  <a:srgbClr val="FFFFFF"/>
                </a:solidFill>
                <a:latin typeface="黑体"/>
                <a:ea typeface="黑体"/>
                <a:cs typeface="黑体"/>
              </a:rPr>
              <a:t>2000</a:t>
            </a:r>
            <a:endParaRPr lang="zh-CN" altLang="en-US" sz="1793" kern="10" dirty="0">
              <a:solidFill>
                <a:srgbClr val="FFFFFF"/>
              </a:solidFill>
              <a:latin typeface="黑体"/>
              <a:ea typeface="黑体"/>
              <a:cs typeface="黑体"/>
            </a:endParaRPr>
          </a:p>
        </p:txBody>
      </p:sp>
      <p:sp>
        <p:nvSpPr>
          <p:cNvPr id="29" name="WordArt 11"/>
          <p:cNvSpPr>
            <a:spLocks noChangeArrowheads="1" noChangeShapeType="1" noTextEdit="1"/>
          </p:cNvSpPr>
          <p:nvPr/>
        </p:nvSpPr>
        <p:spPr bwMode="auto">
          <a:xfrm>
            <a:off x="7419521" y="1119635"/>
            <a:ext cx="600075" cy="177800"/>
          </a:xfrm>
          <a:prstGeom prst="rect">
            <a:avLst/>
          </a:prstGeom>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wrap="none" numCol="1" fromWordArt="1">
            <a:prstTxWarp prst="textPlain">
              <a:avLst>
                <a:gd name="adj" fmla="val 50000"/>
              </a:avLst>
            </a:prstTxWarp>
          </a:bodyP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lgn="ctr"/>
            <a:r>
              <a:rPr lang="en-US" altLang="zh-CN" sz="1793" kern="10" dirty="0" smtClean="0">
                <a:solidFill>
                  <a:srgbClr val="FFFFFF"/>
                </a:solidFill>
                <a:latin typeface="黑体"/>
                <a:ea typeface="黑体"/>
                <a:cs typeface="黑体"/>
              </a:rPr>
              <a:t>2010</a:t>
            </a:r>
            <a:endParaRPr lang="zh-CN" altLang="en-US" sz="1793" kern="10" dirty="0">
              <a:solidFill>
                <a:srgbClr val="FFFFFF"/>
              </a:solidFill>
              <a:latin typeface="黑体"/>
              <a:ea typeface="黑体"/>
              <a:cs typeface="黑体"/>
            </a:endParaRPr>
          </a:p>
        </p:txBody>
      </p:sp>
      <p:sp>
        <p:nvSpPr>
          <p:cNvPr id="31" name="Line 7"/>
          <p:cNvSpPr>
            <a:spLocks noChangeShapeType="1"/>
          </p:cNvSpPr>
          <p:nvPr/>
        </p:nvSpPr>
        <p:spPr bwMode="auto">
          <a:xfrm>
            <a:off x="8152946" y="997397"/>
            <a:ext cx="0" cy="427038"/>
          </a:xfrm>
          <a:prstGeom prst="line">
            <a:avLst/>
          </a:prstGeom>
          <a:noFill/>
          <a:ln w="3175">
            <a:solidFill>
              <a:srgbClr val="C0C0C0"/>
            </a:solidFill>
            <a:round/>
            <a:headEnd/>
            <a:tailEn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dist="35921" dir="2700000" algn="ctr" rotWithShape="0">
                    <a:srgbClr val="808080">
                      <a:alpha val="73000"/>
                    </a:srgbClr>
                  </a:outerShdw>
                </a:effectLst>
              </a14:hiddenEffects>
            </a:ext>
          </a:extLst>
        </p:spPr>
        <p:txBody>
          <a:bodyP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defRPr/>
            </a:pPr>
            <a:endParaRPr lang="en-CA" sz="1793">
              <a:latin typeface="黑体" pitchFamily="49" charset="-122"/>
              <a:ea typeface="宋体" charset="-122"/>
              <a:cs typeface="+mn-cs"/>
            </a:endParaRPr>
          </a:p>
        </p:txBody>
      </p:sp>
      <p:sp>
        <p:nvSpPr>
          <p:cNvPr id="34" name="AutoShape 14"/>
          <p:cNvSpPr>
            <a:spLocks noChangeArrowheads="1"/>
          </p:cNvSpPr>
          <p:nvPr/>
        </p:nvSpPr>
        <p:spPr bwMode="auto">
          <a:xfrm>
            <a:off x="41410" y="1640157"/>
            <a:ext cx="1238250" cy="1320760"/>
          </a:xfrm>
          <a:prstGeom prst="roundRect">
            <a:avLst>
              <a:gd name="adj" fmla="val 0"/>
            </a:avLst>
          </a:prstGeom>
          <a:noFill/>
          <a:ln>
            <a:noFill/>
          </a:ln>
          <a:effectLst/>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round/>
                <a:headEnd/>
                <a:tailEnd/>
              </a14:hiddenLine>
            </a:ext>
            <a:ext uri="{AF507438-7753-43e0-B8FC-AC1667EBCBE1}">
              <a14:hiddenEffects xmlns:lc="http://schemas.openxmlformats.org/drawingml/2006/lockedCanvas" xmlns:a14="http://schemas.microsoft.com/office/drawing/2010/main" xmlns="">
                <a:effectLst>
                  <a:outerShdw dist="35921" dir="2700000" algn="ctr" rotWithShape="0">
                    <a:srgbClr val="808080">
                      <a:alpha val="73000"/>
                    </a:srgbClr>
                  </a:outerShdw>
                </a:effectLst>
              </a14:hiddenEffects>
            </a:ext>
          </a:extLst>
        </p:spPr>
        <p:txBody>
          <a:bodyP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lgn="ctr">
              <a:lnSpc>
                <a:spcPct val="120000"/>
              </a:lnSpc>
              <a:buFont typeface="Arial" panose="020B0604020202020204" pitchFamily="34" charset="0"/>
              <a:buNone/>
              <a:defRPr/>
            </a:pPr>
            <a:r>
              <a:rPr lang="zh-CN" altLang="en-US" sz="1800" dirty="0">
                <a:latin typeface="Times New Roman" charset="0"/>
                <a:ea typeface="Times New Roman" charset="0"/>
                <a:cs typeface="Times New Roman" charset="0"/>
                <a:sym typeface="Verdana" panose="020B0604030504040204" pitchFamily="34" charset="0"/>
              </a:rPr>
              <a:t>Relation</a:t>
            </a:r>
            <a:r>
              <a:rPr lang="en-US" altLang="en-US" sz="1800" dirty="0">
                <a:latin typeface="Times New Roman" charset="0"/>
                <a:ea typeface="Times New Roman" charset="0"/>
                <a:cs typeface="Times New Roman" charset="0"/>
                <a:sym typeface="Verdana" panose="020B0604030504040204" pitchFamily="34" charset="0"/>
              </a:rPr>
              <a:t>al</a:t>
            </a:r>
            <a:r>
              <a:rPr lang="zh-CN" altLang="en-US" sz="1800" dirty="0">
                <a:latin typeface="Times New Roman" charset="0"/>
                <a:ea typeface="Times New Roman" charset="0"/>
                <a:cs typeface="Times New Roman" charset="0"/>
                <a:sym typeface="Verdana" panose="020B0604030504040204" pitchFamily="34" charset="0"/>
              </a:rPr>
              <a:t> Model</a:t>
            </a:r>
          </a:p>
          <a:p>
            <a:pPr algn="ctr">
              <a:lnSpc>
                <a:spcPct val="120000"/>
              </a:lnSpc>
              <a:buFont typeface="Arial" panose="020B0604020202020204" pitchFamily="34" charset="0"/>
              <a:buNone/>
              <a:defRPr/>
            </a:pPr>
            <a:r>
              <a:rPr lang="en-US" altLang="en-US" sz="1800" dirty="0" smtClean="0">
                <a:solidFill>
                  <a:srgbClr val="C00000"/>
                </a:solidFill>
                <a:latin typeface="Times New Roman" charset="0"/>
                <a:ea typeface="Times New Roman" charset="0"/>
                <a:cs typeface="Times New Roman" charset="0"/>
                <a:sym typeface="Verdana" panose="020B0604030504040204" pitchFamily="34" charset="0"/>
              </a:rPr>
              <a:t>Relation</a:t>
            </a:r>
            <a:endParaRPr lang="en-US" altLang="en-US" sz="1800" dirty="0">
              <a:solidFill>
                <a:srgbClr val="C00000"/>
              </a:solidFill>
              <a:latin typeface="Times New Roman" charset="0"/>
              <a:ea typeface="Times New Roman" charset="0"/>
              <a:cs typeface="Times New Roman" charset="0"/>
              <a:sym typeface="Verdana" panose="020B0604030504040204" pitchFamily="34" charset="0"/>
            </a:endParaRPr>
          </a:p>
          <a:p>
            <a:pPr>
              <a:lnSpc>
                <a:spcPct val="120000"/>
              </a:lnSpc>
              <a:buFont typeface="Arial" panose="020B0604020202020204" pitchFamily="34" charset="0"/>
              <a:buNone/>
              <a:defRPr/>
            </a:pPr>
            <a:endParaRPr lang="en-US" altLang="en-US" sz="1800" dirty="0">
              <a:solidFill>
                <a:srgbClr val="000000"/>
              </a:solidFill>
              <a:latin typeface="Times New Roman" charset="0"/>
              <a:ea typeface="Times New Roman" charset="0"/>
              <a:cs typeface="Times New Roman" charset="0"/>
              <a:sym typeface="Verdana" panose="020B0604030504040204" pitchFamily="34" charset="0"/>
            </a:endParaRPr>
          </a:p>
        </p:txBody>
      </p:sp>
      <p:sp>
        <p:nvSpPr>
          <p:cNvPr id="35" name="AutoShape 18"/>
          <p:cNvSpPr>
            <a:spLocks noChangeArrowheads="1"/>
          </p:cNvSpPr>
          <p:nvPr/>
        </p:nvSpPr>
        <p:spPr bwMode="auto">
          <a:xfrm>
            <a:off x="1354273" y="1568425"/>
            <a:ext cx="1317625" cy="760412"/>
          </a:xfrm>
          <a:prstGeom prst="roundRect">
            <a:avLst>
              <a:gd name="adj" fmla="val 0"/>
            </a:avLst>
          </a:prstGeom>
          <a:noFill/>
          <a:ln>
            <a:noFill/>
          </a:ln>
          <a:effectLst/>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round/>
                <a:headEnd/>
                <a:tailEnd/>
              </a14:hiddenLine>
            </a:ext>
            <a:ext uri="{AF507438-7753-43e0-B8FC-AC1667EBCBE1}">
              <a14:hiddenEffects xmlns:lc="http://schemas.openxmlformats.org/drawingml/2006/lockedCanvas" xmlns:a14="http://schemas.microsoft.com/office/drawing/2010/main" xmlns="">
                <a:effectLst>
                  <a:outerShdw dist="35921" dir="2700000" algn="ctr" rotWithShape="0">
                    <a:srgbClr val="808080">
                      <a:alpha val="73000"/>
                    </a:srgbClr>
                  </a:outerShdw>
                </a:effectLst>
              </a14:hiddenEffects>
            </a:ext>
          </a:extLst>
        </p:spPr>
        <p:txBody>
          <a:bodyP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lgn="ctr">
              <a:lnSpc>
                <a:spcPct val="120000"/>
              </a:lnSpc>
              <a:buFont typeface="Arial" panose="020B0604020202020204" pitchFamily="34" charset="0"/>
              <a:buNone/>
              <a:defRPr/>
            </a:pPr>
            <a:r>
              <a:rPr lang="zh-CN" altLang="en-US" sz="1800" dirty="0">
                <a:latin typeface="Times New Roman" charset="0"/>
                <a:ea typeface="Times New Roman" charset="0"/>
                <a:cs typeface="Times New Roman" charset="0"/>
                <a:sym typeface="Verdana" panose="020B0604030504040204" pitchFamily="34" charset="0"/>
              </a:rPr>
              <a:t>ER</a:t>
            </a:r>
          </a:p>
          <a:p>
            <a:pPr algn="ctr">
              <a:lnSpc>
                <a:spcPct val="130000"/>
              </a:lnSpc>
              <a:buFont typeface="Arial" panose="020B0604020202020204" pitchFamily="34" charset="0"/>
              <a:buNone/>
              <a:defRPr/>
            </a:pPr>
            <a:r>
              <a:rPr lang="zh-CN" altLang="en-US" sz="1800" dirty="0">
                <a:latin typeface="Times New Roman" charset="0"/>
                <a:ea typeface="Times New Roman" charset="0"/>
                <a:cs typeface="Times New Roman" charset="0"/>
                <a:sym typeface="Verdana" panose="020B0604030504040204" pitchFamily="34" charset="0"/>
              </a:rPr>
              <a:t>Model</a:t>
            </a:r>
            <a:endParaRPr lang="en-US" altLang="en-US" sz="1800" dirty="0">
              <a:latin typeface="Times New Roman" charset="0"/>
              <a:ea typeface="Times New Roman" charset="0"/>
              <a:cs typeface="Times New Roman" charset="0"/>
              <a:sym typeface="Verdana" panose="020B0604030504040204" pitchFamily="34" charset="0"/>
            </a:endParaRPr>
          </a:p>
        </p:txBody>
      </p:sp>
      <p:sp>
        <p:nvSpPr>
          <p:cNvPr id="38" name="AutoShape 29"/>
          <p:cNvSpPr>
            <a:spLocks noChangeArrowheads="1"/>
          </p:cNvSpPr>
          <p:nvPr/>
        </p:nvSpPr>
        <p:spPr bwMode="auto">
          <a:xfrm>
            <a:off x="73160" y="1556792"/>
            <a:ext cx="1209675" cy="1404125"/>
          </a:xfrm>
          <a:prstGeom prst="roundRect">
            <a:avLst>
              <a:gd name="adj" fmla="val 16667"/>
            </a:avLst>
          </a:prstGeom>
          <a:noFill/>
          <a:ln w="38100">
            <a:solidFill>
              <a:schemeClr val="tx1"/>
            </a:solidFill>
            <a:round/>
            <a:headEnd/>
            <a:tailEnd/>
          </a:ln>
          <a:effectLst/>
          <a:extLst>
            <a:ext uri="{909E8E84-426E-40dd-AFC4-6F175D3DCCD1}">
              <a14:hiddenFill xmlns:lc="http://schemas.openxmlformats.org/drawingml/2006/lockedCanvas" xmlns:a14="http://schemas.microsoft.com/office/drawing/2010/main" xmlns="">
                <a:solidFill>
                  <a:schemeClr val="accent1"/>
                </a:solidFill>
              </a14:hiddenFill>
            </a:ext>
            <a:ext uri="{AF507438-7753-43e0-B8FC-AC1667EBCBE1}">
              <a14:hiddenEffects xmlns:lc="http://schemas.openxmlformats.org/drawingml/2006/lockedCanvas" xmlns:a14="http://schemas.microsoft.com/office/drawing/2010/main" xmlns="">
                <a:effectLst>
                  <a:outerShdw dist="35921" dir="2700000" algn="ctr" rotWithShape="0">
                    <a:schemeClr val="bg2">
                      <a:alpha val="73000"/>
                    </a:schemeClr>
                  </a:outerShdw>
                </a:effectLst>
              </a14:hiddenEffects>
            </a:ext>
          </a:extLst>
        </p:spPr>
        <p:txBody>
          <a:bodyPr anchor="ct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buFont typeface="Arial" panose="020B0604020202020204" pitchFamily="34" charset="0"/>
              <a:buNone/>
              <a:defRPr/>
            </a:pPr>
            <a:endParaRPr lang="en-CA" altLang="en-US" sz="1800">
              <a:latin typeface="Times New Roman" charset="0"/>
              <a:ea typeface="Times New Roman" charset="0"/>
              <a:cs typeface="Times New Roman" charset="0"/>
            </a:endParaRPr>
          </a:p>
        </p:txBody>
      </p:sp>
      <p:sp>
        <p:nvSpPr>
          <p:cNvPr id="39" name="AutoShape 30"/>
          <p:cNvSpPr>
            <a:spLocks noChangeArrowheads="1"/>
          </p:cNvSpPr>
          <p:nvPr/>
        </p:nvSpPr>
        <p:spPr bwMode="auto">
          <a:xfrm>
            <a:off x="1355860" y="1566015"/>
            <a:ext cx="1263650" cy="1414463"/>
          </a:xfrm>
          <a:prstGeom prst="roundRect">
            <a:avLst>
              <a:gd name="adj" fmla="val 16667"/>
            </a:avLst>
          </a:prstGeom>
          <a:noFill/>
          <a:ln w="38100">
            <a:solidFill>
              <a:schemeClr val="tx1"/>
            </a:solidFill>
            <a:round/>
            <a:headEnd/>
            <a:tailEnd/>
          </a:ln>
          <a:effectLst/>
          <a:extLst>
            <a:ext uri="{909E8E84-426E-40dd-AFC4-6F175D3DCCD1}">
              <a14:hiddenFill xmlns:lc="http://schemas.openxmlformats.org/drawingml/2006/lockedCanvas" xmlns:a14="http://schemas.microsoft.com/office/drawing/2010/main" xmlns="">
                <a:solidFill>
                  <a:schemeClr val="accent1"/>
                </a:solidFill>
              </a14:hiddenFill>
            </a:ext>
            <a:ext uri="{AF507438-7753-43e0-B8FC-AC1667EBCBE1}">
              <a14:hiddenEffects xmlns:lc="http://schemas.openxmlformats.org/drawingml/2006/lockedCanvas" xmlns:a14="http://schemas.microsoft.com/office/drawing/2010/main" xmlns="">
                <a:effectLst>
                  <a:outerShdw dist="35921" dir="2700000" algn="ctr" rotWithShape="0">
                    <a:schemeClr val="bg2">
                      <a:alpha val="73000"/>
                    </a:schemeClr>
                  </a:outerShdw>
                </a:effectLst>
              </a14:hiddenEffects>
            </a:ext>
          </a:extLst>
        </p:spPr>
        <p:txBody>
          <a:bodyPr anchor="ct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buFont typeface="Arial" panose="020B0604020202020204" pitchFamily="34" charset="0"/>
              <a:buNone/>
              <a:defRPr/>
            </a:pPr>
            <a:endParaRPr lang="en-CA" altLang="en-US" sz="1800">
              <a:latin typeface="Times New Roman" charset="0"/>
              <a:ea typeface="Times New Roman" charset="0"/>
              <a:cs typeface="Times New Roman" charset="0"/>
            </a:endParaRPr>
          </a:p>
        </p:txBody>
      </p:sp>
      <p:sp>
        <p:nvSpPr>
          <p:cNvPr id="42" name="AutoShape 18"/>
          <p:cNvSpPr>
            <a:spLocks noChangeArrowheads="1"/>
          </p:cNvSpPr>
          <p:nvPr/>
        </p:nvSpPr>
        <p:spPr bwMode="auto">
          <a:xfrm>
            <a:off x="2500448" y="3796650"/>
            <a:ext cx="1217612" cy="731837"/>
          </a:xfrm>
          <a:prstGeom prst="roundRect">
            <a:avLst>
              <a:gd name="adj" fmla="val 0"/>
            </a:avLst>
          </a:prstGeom>
          <a:noFill/>
          <a:ln>
            <a:noFill/>
          </a:ln>
          <a:effectLst/>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round/>
                <a:headEnd/>
                <a:tailEnd/>
              </a14:hiddenLine>
            </a:ext>
            <a:ext uri="{AF507438-7753-43e0-B8FC-AC1667EBCBE1}">
              <a14:hiddenEffects xmlns:lc="http://schemas.openxmlformats.org/drawingml/2006/lockedCanvas" xmlns:a14="http://schemas.microsoft.com/office/drawing/2010/main" xmlns="">
                <a:effectLst>
                  <a:outerShdw dist="35921" dir="2700000" algn="ctr" rotWithShape="0">
                    <a:srgbClr val="808080">
                      <a:alpha val="73000"/>
                    </a:srgbClr>
                  </a:outerShdw>
                </a:effectLst>
              </a14:hiddenEffects>
            </a:ext>
          </a:extLst>
        </p:spPr>
        <p:txBody>
          <a:bodyP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lgn="ctr">
              <a:lnSpc>
                <a:spcPct val="120000"/>
              </a:lnSpc>
              <a:buFont typeface="Arial" panose="020B0604020202020204" pitchFamily="34" charset="0"/>
              <a:buNone/>
              <a:defRPr/>
            </a:pPr>
            <a:r>
              <a:rPr lang="zh-CN" altLang="en-US" sz="1800" dirty="0">
                <a:latin typeface="Times New Roman" charset="0"/>
                <a:ea typeface="Times New Roman" charset="0"/>
                <a:cs typeface="Times New Roman" charset="0"/>
                <a:sym typeface="Verdana" panose="020B0604030504040204" pitchFamily="34" charset="0"/>
              </a:rPr>
              <a:t>Relation</a:t>
            </a:r>
            <a:r>
              <a:rPr lang="en-US" altLang="en-US" sz="1800" dirty="0">
                <a:latin typeface="Times New Roman" charset="0"/>
                <a:ea typeface="Times New Roman" charset="0"/>
                <a:cs typeface="Times New Roman" charset="0"/>
                <a:sym typeface="Verdana" panose="020B0604030504040204" pitchFamily="34" charset="0"/>
              </a:rPr>
              <a:t>al</a:t>
            </a:r>
            <a:endParaRPr lang="zh-CN" altLang="en-US" sz="1800" dirty="0">
              <a:latin typeface="Times New Roman" charset="0"/>
              <a:ea typeface="Times New Roman" charset="0"/>
              <a:cs typeface="Times New Roman" charset="0"/>
              <a:sym typeface="Verdana" panose="020B0604030504040204" pitchFamily="34" charset="0"/>
            </a:endParaRPr>
          </a:p>
          <a:p>
            <a:pPr algn="ctr">
              <a:lnSpc>
                <a:spcPct val="120000"/>
              </a:lnSpc>
              <a:buFont typeface="Arial" panose="020B0604020202020204" pitchFamily="34" charset="0"/>
              <a:buNone/>
              <a:defRPr/>
            </a:pPr>
            <a:r>
              <a:rPr lang="zh-CN" altLang="en-US" sz="1800" dirty="0">
                <a:latin typeface="Times New Roman" charset="0"/>
                <a:ea typeface="Times New Roman" charset="0"/>
                <a:cs typeface="Times New Roman" charset="0"/>
                <a:sym typeface="Verdana" panose="020B0604030504040204" pitchFamily="34" charset="0"/>
              </a:rPr>
              <a:t>DB</a:t>
            </a:r>
          </a:p>
        </p:txBody>
      </p:sp>
      <p:sp>
        <p:nvSpPr>
          <p:cNvPr id="43" name="AutoShape 18"/>
          <p:cNvSpPr>
            <a:spLocks noChangeArrowheads="1"/>
          </p:cNvSpPr>
          <p:nvPr/>
        </p:nvSpPr>
        <p:spPr bwMode="auto">
          <a:xfrm>
            <a:off x="5364088" y="3685958"/>
            <a:ext cx="1480672" cy="1067477"/>
          </a:xfrm>
          <a:prstGeom prst="roundRect">
            <a:avLst>
              <a:gd name="adj" fmla="val 0"/>
            </a:avLst>
          </a:prstGeom>
          <a:noFill/>
          <a:ln>
            <a:noFill/>
          </a:ln>
          <a:effectLst/>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round/>
                <a:headEnd/>
                <a:tailEnd/>
              </a14:hiddenLine>
            </a:ext>
            <a:ext uri="{AF507438-7753-43e0-B8FC-AC1667EBCBE1}">
              <a14:hiddenEffects xmlns:lc="http://schemas.openxmlformats.org/drawingml/2006/lockedCanvas" xmlns:a14="http://schemas.microsoft.com/office/drawing/2010/main" xmlns="">
                <a:effectLst>
                  <a:outerShdw dist="35921" dir="2700000" algn="ctr" rotWithShape="0">
                    <a:srgbClr val="808080">
                      <a:alpha val="73000"/>
                    </a:srgbClr>
                  </a:outerShdw>
                </a:effectLst>
              </a14:hiddenEffects>
            </a:ext>
          </a:extLst>
        </p:spPr>
        <p:txBody>
          <a:bodyP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lgn="ctr">
              <a:lnSpc>
                <a:spcPct val="120000"/>
              </a:lnSpc>
              <a:buFont typeface="Arial" panose="020B0604020202020204" pitchFamily="34" charset="0"/>
              <a:buNone/>
              <a:defRPr/>
            </a:pPr>
            <a:r>
              <a:rPr lang="zh-CN" altLang="en-US" sz="1800" dirty="0">
                <a:latin typeface="Times New Roman" charset="0"/>
                <a:ea typeface="Times New Roman" charset="0"/>
                <a:cs typeface="Times New Roman" charset="0"/>
                <a:sym typeface="Verdana" panose="020B0604030504040204" pitchFamily="34" charset="0"/>
              </a:rPr>
              <a:t>Object</a:t>
            </a:r>
          </a:p>
          <a:p>
            <a:pPr algn="ctr">
              <a:lnSpc>
                <a:spcPct val="120000"/>
              </a:lnSpc>
              <a:buFont typeface="Arial" panose="020B0604020202020204" pitchFamily="34" charset="0"/>
              <a:buNone/>
              <a:defRPr/>
            </a:pPr>
            <a:r>
              <a:rPr lang="zh-CN" altLang="en-US" sz="1800" dirty="0">
                <a:latin typeface="Times New Roman" charset="0"/>
                <a:ea typeface="Times New Roman" charset="0"/>
                <a:cs typeface="Times New Roman" charset="0"/>
                <a:sym typeface="Verdana" panose="020B0604030504040204" pitchFamily="34" charset="0"/>
              </a:rPr>
              <a:t>Relation</a:t>
            </a:r>
            <a:r>
              <a:rPr lang="en-US" altLang="en-US" sz="1800" dirty="0">
                <a:latin typeface="Times New Roman" charset="0"/>
                <a:ea typeface="Times New Roman" charset="0"/>
                <a:cs typeface="Times New Roman" charset="0"/>
                <a:sym typeface="Verdana" panose="020B0604030504040204" pitchFamily="34" charset="0"/>
              </a:rPr>
              <a:t>al</a:t>
            </a:r>
            <a:r>
              <a:rPr lang="zh-CN" altLang="en-US" sz="1800" dirty="0">
                <a:latin typeface="Times New Roman" charset="0"/>
                <a:ea typeface="Times New Roman" charset="0"/>
                <a:cs typeface="Times New Roman" charset="0"/>
                <a:sym typeface="Verdana" panose="020B0604030504040204" pitchFamily="34" charset="0"/>
              </a:rPr>
              <a:t> DB</a:t>
            </a:r>
          </a:p>
        </p:txBody>
      </p:sp>
      <p:sp>
        <p:nvSpPr>
          <p:cNvPr id="46" name="AutoShape 18"/>
          <p:cNvSpPr>
            <a:spLocks noChangeArrowheads="1"/>
          </p:cNvSpPr>
          <p:nvPr/>
        </p:nvSpPr>
        <p:spPr bwMode="auto">
          <a:xfrm>
            <a:off x="3622810" y="1558078"/>
            <a:ext cx="1219200" cy="762000"/>
          </a:xfrm>
          <a:prstGeom prst="roundRect">
            <a:avLst>
              <a:gd name="adj" fmla="val 0"/>
            </a:avLst>
          </a:prstGeom>
          <a:noFill/>
          <a:ln>
            <a:noFill/>
          </a:ln>
          <a:effectLst/>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round/>
                <a:headEnd/>
                <a:tailEnd/>
              </a14:hiddenLine>
            </a:ext>
            <a:ext uri="{AF507438-7753-43e0-B8FC-AC1667EBCBE1}">
              <a14:hiddenEffects xmlns:lc="http://schemas.openxmlformats.org/drawingml/2006/lockedCanvas" xmlns:a14="http://schemas.microsoft.com/office/drawing/2010/main" xmlns="">
                <a:effectLst>
                  <a:outerShdw dist="35921" dir="2700000" algn="ctr" rotWithShape="0">
                    <a:srgbClr val="808080">
                      <a:alpha val="73000"/>
                    </a:srgbClr>
                  </a:outerShdw>
                </a:effectLst>
              </a14:hiddenEffects>
            </a:ext>
          </a:extLst>
        </p:spPr>
        <p:txBody>
          <a:bodyP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lgn="ctr">
              <a:lnSpc>
                <a:spcPct val="120000"/>
              </a:lnSpc>
              <a:buFont typeface="Arial" panose="020B0604020202020204" pitchFamily="34" charset="0"/>
              <a:buNone/>
              <a:defRPr/>
            </a:pPr>
            <a:r>
              <a:rPr lang="zh-CN" altLang="en-US" sz="1800">
                <a:latin typeface="Times New Roman" charset="0"/>
                <a:ea typeface="Times New Roman" charset="0"/>
                <a:cs typeface="Times New Roman" charset="0"/>
                <a:sym typeface="Verdana" panose="020B0604030504040204" pitchFamily="34" charset="0"/>
              </a:rPr>
              <a:t>Object</a:t>
            </a:r>
          </a:p>
          <a:p>
            <a:pPr algn="ctr">
              <a:lnSpc>
                <a:spcPct val="120000"/>
              </a:lnSpc>
              <a:buFont typeface="Arial" panose="020B0604020202020204" pitchFamily="34" charset="0"/>
              <a:buNone/>
              <a:defRPr/>
            </a:pPr>
            <a:r>
              <a:rPr lang="zh-CN" altLang="en-US" sz="1800">
                <a:latin typeface="Times New Roman" charset="0"/>
                <a:ea typeface="Times New Roman" charset="0"/>
                <a:cs typeface="Times New Roman" charset="0"/>
                <a:sym typeface="Verdana" panose="020B0604030504040204" pitchFamily="34" charset="0"/>
              </a:rPr>
              <a:t>Model</a:t>
            </a:r>
          </a:p>
        </p:txBody>
      </p:sp>
      <p:sp>
        <p:nvSpPr>
          <p:cNvPr id="47" name="AutoShape 40"/>
          <p:cNvSpPr>
            <a:spLocks noChangeArrowheads="1"/>
          </p:cNvSpPr>
          <p:nvPr/>
        </p:nvSpPr>
        <p:spPr bwMode="auto">
          <a:xfrm>
            <a:off x="3727585" y="1572365"/>
            <a:ext cx="993775" cy="1149350"/>
          </a:xfrm>
          <a:prstGeom prst="roundRect">
            <a:avLst>
              <a:gd name="adj" fmla="val 16667"/>
            </a:avLst>
          </a:prstGeom>
          <a:noFill/>
          <a:ln w="38100">
            <a:solidFill>
              <a:schemeClr val="tx1"/>
            </a:solidFill>
            <a:round/>
            <a:headEnd/>
            <a:tailEnd/>
          </a:ln>
          <a:effectLst/>
          <a:extLst>
            <a:ext uri="{909E8E84-426E-40dd-AFC4-6F175D3DCCD1}">
              <a14:hiddenFill xmlns:lc="http://schemas.openxmlformats.org/drawingml/2006/lockedCanvas" xmlns:a14="http://schemas.microsoft.com/office/drawing/2010/main" xmlns="">
                <a:solidFill>
                  <a:schemeClr val="accent1"/>
                </a:solidFill>
              </a14:hiddenFill>
            </a:ext>
            <a:ext uri="{AF507438-7753-43e0-B8FC-AC1667EBCBE1}">
              <a14:hiddenEffects xmlns:lc="http://schemas.openxmlformats.org/drawingml/2006/lockedCanvas" xmlns:a14="http://schemas.microsoft.com/office/drawing/2010/main" xmlns="">
                <a:effectLst>
                  <a:outerShdw dist="35921" dir="2700000" algn="ctr" rotWithShape="0">
                    <a:schemeClr val="bg2">
                      <a:alpha val="73000"/>
                    </a:schemeClr>
                  </a:outerShdw>
                </a:effectLst>
              </a14:hiddenEffects>
            </a:ext>
          </a:extLst>
        </p:spPr>
        <p:txBody>
          <a:bodyPr anchor="ct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buFont typeface="Arial" panose="020B0604020202020204" pitchFamily="34" charset="0"/>
              <a:buNone/>
              <a:defRPr/>
            </a:pPr>
            <a:endParaRPr lang="en-CA" altLang="en-US" sz="1800">
              <a:latin typeface="Times New Roman" charset="0"/>
              <a:ea typeface="Times New Roman" charset="0"/>
              <a:cs typeface="Times New Roman" charset="0"/>
            </a:endParaRPr>
          </a:p>
        </p:txBody>
      </p:sp>
      <p:sp>
        <p:nvSpPr>
          <p:cNvPr id="48" name="AutoShape 18"/>
          <p:cNvSpPr>
            <a:spLocks noChangeArrowheads="1"/>
          </p:cNvSpPr>
          <p:nvPr/>
        </p:nvSpPr>
        <p:spPr bwMode="auto">
          <a:xfrm>
            <a:off x="5073785" y="1556792"/>
            <a:ext cx="1217613" cy="1466488"/>
          </a:xfrm>
          <a:prstGeom prst="roundRect">
            <a:avLst>
              <a:gd name="adj" fmla="val 0"/>
            </a:avLst>
          </a:prstGeom>
          <a:noFill/>
          <a:ln>
            <a:noFill/>
          </a:ln>
          <a:effectLst/>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round/>
                <a:headEnd/>
                <a:tailEnd/>
              </a14:hiddenLine>
            </a:ext>
            <a:ext uri="{AF507438-7753-43e0-B8FC-AC1667EBCBE1}">
              <a14:hiddenEffects xmlns:lc="http://schemas.openxmlformats.org/drawingml/2006/lockedCanvas" xmlns:a14="http://schemas.microsoft.com/office/drawing/2010/main" xmlns="">
                <a:effectLst>
                  <a:outerShdw dist="35921" dir="2700000" algn="ctr" rotWithShape="0">
                    <a:srgbClr val="808080">
                      <a:alpha val="73000"/>
                    </a:srgbClr>
                  </a:outerShdw>
                </a:effectLst>
              </a14:hiddenEffects>
            </a:ext>
          </a:extLst>
        </p:spPr>
        <p:txBody>
          <a:bodyP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lgn="ctr">
              <a:lnSpc>
                <a:spcPct val="120000"/>
              </a:lnSpc>
              <a:buFont typeface="Arial" panose="020B0604020202020204" pitchFamily="34" charset="0"/>
              <a:buNone/>
              <a:defRPr/>
            </a:pPr>
            <a:r>
              <a:rPr lang="zh-CN" altLang="en-US" sz="1800">
                <a:latin typeface="Times New Roman" charset="0"/>
                <a:ea typeface="Times New Roman" charset="0"/>
                <a:cs typeface="Times New Roman" charset="0"/>
                <a:sym typeface="Verdana" panose="020B0604030504040204" pitchFamily="34" charset="0"/>
              </a:rPr>
              <a:t>Role</a:t>
            </a:r>
          </a:p>
          <a:p>
            <a:pPr algn="ctr">
              <a:lnSpc>
                <a:spcPct val="120000"/>
              </a:lnSpc>
              <a:buFont typeface="Arial" panose="020B0604020202020204" pitchFamily="34" charset="0"/>
              <a:buNone/>
              <a:defRPr/>
            </a:pPr>
            <a:r>
              <a:rPr lang="zh-CN" altLang="en-US" sz="1800">
                <a:latin typeface="Times New Roman" charset="0"/>
                <a:ea typeface="Times New Roman" charset="0"/>
                <a:cs typeface="Times New Roman" charset="0"/>
                <a:sym typeface="Verdana" panose="020B0604030504040204" pitchFamily="34" charset="0"/>
              </a:rPr>
              <a:t>Model</a:t>
            </a:r>
          </a:p>
        </p:txBody>
      </p:sp>
      <p:sp>
        <p:nvSpPr>
          <p:cNvPr id="49" name="AutoShape 42"/>
          <p:cNvSpPr>
            <a:spLocks noChangeArrowheads="1"/>
          </p:cNvSpPr>
          <p:nvPr/>
        </p:nvSpPr>
        <p:spPr bwMode="auto">
          <a:xfrm>
            <a:off x="5259523" y="1561781"/>
            <a:ext cx="887412" cy="1399136"/>
          </a:xfrm>
          <a:prstGeom prst="roundRect">
            <a:avLst>
              <a:gd name="adj" fmla="val 16667"/>
            </a:avLst>
          </a:prstGeom>
          <a:noFill/>
          <a:ln w="38100">
            <a:solidFill>
              <a:schemeClr val="tx1"/>
            </a:solidFill>
            <a:round/>
            <a:headEnd/>
            <a:tailEnd/>
          </a:ln>
          <a:effectLst/>
          <a:extLst>
            <a:ext uri="{909E8E84-426E-40dd-AFC4-6F175D3DCCD1}">
              <a14:hiddenFill xmlns:lc="http://schemas.openxmlformats.org/drawingml/2006/lockedCanvas" xmlns:a14="http://schemas.microsoft.com/office/drawing/2010/main" xmlns="">
                <a:solidFill>
                  <a:schemeClr val="accent1"/>
                </a:solidFill>
              </a14:hiddenFill>
            </a:ext>
            <a:ext uri="{AF507438-7753-43e0-B8FC-AC1667EBCBE1}">
              <a14:hiddenEffects xmlns:lc="http://schemas.openxmlformats.org/drawingml/2006/lockedCanvas" xmlns:a14="http://schemas.microsoft.com/office/drawing/2010/main" xmlns="">
                <a:effectLst>
                  <a:outerShdw dist="35921" dir="2700000" algn="ctr" rotWithShape="0">
                    <a:schemeClr val="bg2">
                      <a:alpha val="73000"/>
                    </a:schemeClr>
                  </a:outerShdw>
                </a:effectLst>
              </a14:hiddenEffects>
            </a:ext>
          </a:extLst>
        </p:spPr>
        <p:txBody>
          <a:bodyPr anchor="ct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buFont typeface="Arial" panose="020B0604020202020204" pitchFamily="34" charset="0"/>
              <a:buNone/>
              <a:defRPr/>
            </a:pPr>
            <a:endParaRPr lang="en-CA" altLang="en-US" sz="1800">
              <a:latin typeface="Times New Roman" charset="0"/>
              <a:ea typeface="Times New Roman" charset="0"/>
              <a:cs typeface="Times New Roman" charset="0"/>
            </a:endParaRPr>
          </a:p>
        </p:txBody>
      </p:sp>
      <p:sp>
        <p:nvSpPr>
          <p:cNvPr id="50" name="AutoShape 43"/>
          <p:cNvSpPr>
            <a:spLocks noChangeArrowheads="1"/>
          </p:cNvSpPr>
          <p:nvPr/>
        </p:nvSpPr>
        <p:spPr bwMode="auto">
          <a:xfrm>
            <a:off x="4779836" y="1973000"/>
            <a:ext cx="479425" cy="303872"/>
          </a:xfrm>
          <a:prstGeom prst="rightArrow">
            <a:avLst>
              <a:gd name="adj1" fmla="val 50065"/>
              <a:gd name="adj2" fmla="val 60860"/>
            </a:avLst>
          </a:prstGeom>
          <a:solidFill>
            <a:srgbClr val="C00000"/>
          </a:solidFill>
          <a:ln w="9525">
            <a:solidFill>
              <a:schemeClr val="tx1"/>
            </a:solidFill>
            <a:miter lim="800000"/>
            <a:headEnd/>
            <a:tailEnd/>
          </a:ln>
          <a:effectLst/>
          <a:extLst>
            <a:ext uri="{AF507438-7753-43e0-B8FC-AC1667EBCBE1}">
              <a14:hiddenEffects xmlns:lc="http://schemas.openxmlformats.org/drawingml/2006/lockedCanvas" xmlns:a14="http://schemas.microsoft.com/office/drawing/2010/main" xmlns="">
                <a:effectLst>
                  <a:outerShdw dist="35921" dir="2700000" algn="ctr" rotWithShape="0">
                    <a:schemeClr val="bg2">
                      <a:alpha val="73000"/>
                    </a:schemeClr>
                  </a:outerShdw>
                </a:effectLst>
              </a14:hiddenEffects>
            </a:ext>
          </a:extLst>
        </p:spPr>
        <p:txBody>
          <a:bodyPr anchor="ct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buFont typeface="Arial" panose="020B0604020202020204" pitchFamily="34" charset="0"/>
              <a:buNone/>
              <a:defRPr/>
            </a:pPr>
            <a:endParaRPr lang="en-CA" altLang="en-US" sz="1800">
              <a:solidFill>
                <a:srgbClr val="C00000"/>
              </a:solidFill>
              <a:latin typeface="Times New Roman" charset="0"/>
              <a:ea typeface="Times New Roman" charset="0"/>
              <a:cs typeface="Times New Roman" charset="0"/>
            </a:endParaRPr>
          </a:p>
        </p:txBody>
      </p:sp>
      <p:sp>
        <p:nvSpPr>
          <p:cNvPr id="51" name="Text Box 45"/>
          <p:cNvSpPr txBox="1">
            <a:spLocks noChangeArrowheads="1"/>
          </p:cNvSpPr>
          <p:nvPr/>
        </p:nvSpPr>
        <p:spPr bwMode="auto">
          <a:xfrm>
            <a:off x="3849823" y="2320078"/>
            <a:ext cx="851515" cy="369332"/>
          </a:xfrm>
          <a:prstGeom prst="rect">
            <a:avLst/>
          </a:prstGeom>
          <a:noFill/>
          <a:ln>
            <a:noFill/>
          </a:ln>
          <a:effectLst/>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 uri="{AF507438-7753-43e0-B8FC-AC1667EBCBE1}">
              <a14:hiddenEffects xmlns:lc="http://schemas.openxmlformats.org/drawingml/2006/lockedCanvas" xmlns:a14="http://schemas.microsoft.com/office/drawing/2010/main" xmlns="">
                <a:effectLst>
                  <a:outerShdw dist="35921" dir="2700000" algn="ctr" rotWithShape="0">
                    <a:srgbClr val="808080">
                      <a:alpha val="73000"/>
                    </a:srgbClr>
                  </a:outerShdw>
                </a:effectLst>
              </a14:hiddenEffects>
            </a:ext>
          </a:extLst>
        </p:spPr>
        <p:txBody>
          <a:bodyPr wrap="none">
            <a:spAutoFit/>
          </a:bodyP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eaLnBrk="1" hangingPunct="1">
              <a:buFont typeface="Arial" charset="0"/>
              <a:buNone/>
            </a:pPr>
            <a:r>
              <a:rPr lang="zh-CN" altLang="en-US" sz="1800">
                <a:solidFill>
                  <a:srgbClr val="C00000"/>
                </a:solidFill>
                <a:latin typeface="Times New Roman" charset="0"/>
                <a:ea typeface="Times New Roman" charset="0"/>
                <a:cs typeface="Times New Roman" charset="0"/>
              </a:rPr>
              <a:t>Object</a:t>
            </a:r>
          </a:p>
        </p:txBody>
      </p:sp>
      <p:sp>
        <p:nvSpPr>
          <p:cNvPr id="57" name="AutoShape 29"/>
          <p:cNvSpPr>
            <a:spLocks noChangeArrowheads="1"/>
          </p:cNvSpPr>
          <p:nvPr/>
        </p:nvSpPr>
        <p:spPr bwMode="auto">
          <a:xfrm>
            <a:off x="2484573" y="3722037"/>
            <a:ext cx="1209675" cy="965130"/>
          </a:xfrm>
          <a:prstGeom prst="roundRect">
            <a:avLst>
              <a:gd name="adj" fmla="val 16667"/>
            </a:avLst>
          </a:prstGeom>
          <a:noFill/>
          <a:ln w="38100">
            <a:solidFill>
              <a:schemeClr val="tx1"/>
            </a:solidFill>
            <a:round/>
            <a:headEnd/>
            <a:tailEnd/>
          </a:ln>
          <a:effectLst/>
          <a:extLst>
            <a:ext uri="{909E8E84-426E-40dd-AFC4-6F175D3DCCD1}">
              <a14:hiddenFill xmlns:lc="http://schemas.openxmlformats.org/drawingml/2006/lockedCanvas" xmlns:a14="http://schemas.microsoft.com/office/drawing/2010/main" xmlns="">
                <a:solidFill>
                  <a:schemeClr val="accent1"/>
                </a:solidFill>
              </a14:hiddenFill>
            </a:ext>
            <a:ext uri="{AF507438-7753-43e0-B8FC-AC1667EBCBE1}">
              <a14:hiddenEffects xmlns:lc="http://schemas.openxmlformats.org/drawingml/2006/lockedCanvas" xmlns:a14="http://schemas.microsoft.com/office/drawing/2010/main" xmlns="">
                <a:effectLst>
                  <a:outerShdw dist="35921" dir="2700000" algn="ctr" rotWithShape="0">
                    <a:schemeClr val="bg2">
                      <a:alpha val="73000"/>
                    </a:schemeClr>
                  </a:outerShdw>
                </a:effectLst>
              </a14:hiddenEffects>
            </a:ext>
          </a:extLst>
        </p:spPr>
        <p:txBody>
          <a:bodyPr anchor="ct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buFont typeface="Arial" panose="020B0604020202020204" pitchFamily="34" charset="0"/>
              <a:buNone/>
              <a:defRPr/>
            </a:pPr>
            <a:endParaRPr lang="en-CA" altLang="en-US" sz="1800">
              <a:latin typeface="Times New Roman" charset="0"/>
              <a:ea typeface="Times New Roman" charset="0"/>
              <a:cs typeface="Times New Roman" charset="0"/>
            </a:endParaRPr>
          </a:p>
        </p:txBody>
      </p:sp>
      <p:sp>
        <p:nvSpPr>
          <p:cNvPr id="58" name="AutoShape 29"/>
          <p:cNvSpPr>
            <a:spLocks noChangeArrowheads="1"/>
          </p:cNvSpPr>
          <p:nvPr/>
        </p:nvSpPr>
        <p:spPr bwMode="auto">
          <a:xfrm>
            <a:off x="5517120" y="3651356"/>
            <a:ext cx="1193800" cy="1004383"/>
          </a:xfrm>
          <a:prstGeom prst="roundRect">
            <a:avLst>
              <a:gd name="adj" fmla="val 16667"/>
            </a:avLst>
          </a:prstGeom>
          <a:noFill/>
          <a:ln w="38100">
            <a:solidFill>
              <a:schemeClr val="tx1"/>
            </a:solidFill>
            <a:round/>
            <a:headEnd/>
            <a:tailEnd/>
          </a:ln>
          <a:effectLst/>
          <a:extLst>
            <a:ext uri="{909E8E84-426E-40dd-AFC4-6F175D3DCCD1}">
              <a14:hiddenFill xmlns:lc="http://schemas.openxmlformats.org/drawingml/2006/lockedCanvas" xmlns:a14="http://schemas.microsoft.com/office/drawing/2010/main" xmlns="">
                <a:solidFill>
                  <a:schemeClr val="accent1"/>
                </a:solidFill>
              </a14:hiddenFill>
            </a:ext>
            <a:ext uri="{AF507438-7753-43e0-B8FC-AC1667EBCBE1}">
              <a14:hiddenEffects xmlns:lc="http://schemas.openxmlformats.org/drawingml/2006/lockedCanvas" xmlns:a14="http://schemas.microsoft.com/office/drawing/2010/main" xmlns="">
                <a:effectLst>
                  <a:outerShdw dist="35921" dir="2700000" algn="ctr" rotWithShape="0">
                    <a:schemeClr val="bg2">
                      <a:alpha val="73000"/>
                    </a:schemeClr>
                  </a:outerShdw>
                </a:effectLst>
              </a14:hiddenEffects>
            </a:ext>
          </a:extLst>
        </p:spPr>
        <p:txBody>
          <a:bodyPr anchor="ct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buFont typeface="Arial" panose="020B0604020202020204" pitchFamily="34" charset="0"/>
              <a:buNone/>
              <a:defRPr/>
            </a:pPr>
            <a:endParaRPr lang="en-CA" altLang="en-US" sz="1800">
              <a:latin typeface="Times New Roman" charset="0"/>
              <a:ea typeface="Times New Roman" charset="0"/>
              <a:cs typeface="Times New Roman" charset="0"/>
            </a:endParaRPr>
          </a:p>
        </p:txBody>
      </p:sp>
      <p:sp>
        <p:nvSpPr>
          <p:cNvPr id="59" name="Rectangle 58"/>
          <p:cNvSpPr>
            <a:spLocks noChangeArrowheads="1"/>
          </p:cNvSpPr>
          <p:nvPr/>
        </p:nvSpPr>
        <p:spPr bwMode="auto">
          <a:xfrm>
            <a:off x="1354273" y="2229590"/>
            <a:ext cx="1346200" cy="380489"/>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lgn="ctr">
              <a:lnSpc>
                <a:spcPct val="130000"/>
              </a:lnSpc>
              <a:buFont typeface="Arial" charset="0"/>
              <a:buNone/>
            </a:pPr>
            <a:r>
              <a:rPr lang="zh-CN" altLang="en-US" sz="1600" dirty="0">
                <a:solidFill>
                  <a:srgbClr val="C00000"/>
                </a:solidFill>
                <a:latin typeface="Times New Roman" charset="0"/>
                <a:ea typeface="Times New Roman" charset="0"/>
                <a:cs typeface="Times New Roman" charset="0"/>
              </a:rPr>
              <a:t>Entity</a:t>
            </a:r>
            <a:endParaRPr lang="en-US" sz="1600" dirty="0">
              <a:solidFill>
                <a:srgbClr val="C00000"/>
              </a:solidFill>
              <a:latin typeface="Times New Roman" charset="0"/>
              <a:ea typeface="Times New Roman" charset="0"/>
              <a:cs typeface="Times New Roman" charset="0"/>
            </a:endParaRPr>
          </a:p>
        </p:txBody>
      </p:sp>
      <p:sp>
        <p:nvSpPr>
          <p:cNvPr id="60" name="Rectangle 59"/>
          <p:cNvSpPr>
            <a:spLocks noChangeArrowheads="1"/>
          </p:cNvSpPr>
          <p:nvPr/>
        </p:nvSpPr>
        <p:spPr bwMode="auto">
          <a:xfrm>
            <a:off x="1346275" y="2580428"/>
            <a:ext cx="1292341" cy="380489"/>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lgn="ctr">
              <a:lnSpc>
                <a:spcPct val="130000"/>
              </a:lnSpc>
              <a:buFont typeface="Arial" charset="0"/>
              <a:buNone/>
            </a:pPr>
            <a:r>
              <a:rPr lang="zh-CN" altLang="en-US" sz="1600" dirty="0">
                <a:solidFill>
                  <a:srgbClr val="C00000"/>
                </a:solidFill>
                <a:latin typeface="Times New Roman" charset="0"/>
                <a:ea typeface="Times New Roman" charset="0"/>
                <a:cs typeface="Times New Roman" charset="0"/>
              </a:rPr>
              <a:t>Rel</a:t>
            </a:r>
            <a:r>
              <a:rPr lang="en-US" sz="1600" dirty="0">
                <a:solidFill>
                  <a:srgbClr val="C00000"/>
                </a:solidFill>
                <a:latin typeface="Times New Roman" charset="0"/>
                <a:ea typeface="Times New Roman" charset="0"/>
                <a:cs typeface="Times New Roman" charset="0"/>
              </a:rPr>
              <a:t>a</a:t>
            </a:r>
            <a:r>
              <a:rPr lang="zh-CN" altLang="en-US" sz="1600" dirty="0">
                <a:solidFill>
                  <a:srgbClr val="C00000"/>
                </a:solidFill>
                <a:latin typeface="Times New Roman" charset="0"/>
                <a:ea typeface="Times New Roman" charset="0"/>
                <a:cs typeface="Times New Roman" charset="0"/>
              </a:rPr>
              <a:t>tionship</a:t>
            </a:r>
          </a:p>
        </p:txBody>
      </p:sp>
      <p:sp>
        <p:nvSpPr>
          <p:cNvPr id="62" name="AutoShape 29"/>
          <p:cNvSpPr>
            <a:spLocks noChangeArrowheads="1"/>
          </p:cNvSpPr>
          <p:nvPr/>
        </p:nvSpPr>
        <p:spPr bwMode="auto">
          <a:xfrm>
            <a:off x="7261407" y="3648753"/>
            <a:ext cx="903881" cy="1004383"/>
          </a:xfrm>
          <a:prstGeom prst="roundRect">
            <a:avLst>
              <a:gd name="adj" fmla="val 16667"/>
            </a:avLst>
          </a:prstGeom>
          <a:noFill/>
          <a:ln w="38100">
            <a:solidFill>
              <a:schemeClr val="tx1"/>
            </a:solidFill>
            <a:round/>
            <a:headEnd/>
            <a:tailEnd/>
          </a:ln>
          <a:effectLst/>
          <a:extLst>
            <a:ext uri="{909E8E84-426E-40dd-AFC4-6F175D3DCCD1}">
              <a14:hiddenFill xmlns:lc="http://schemas.openxmlformats.org/drawingml/2006/lockedCanvas" xmlns:a14="http://schemas.microsoft.com/office/drawing/2010/main" xmlns="">
                <a:solidFill>
                  <a:schemeClr val="accent1"/>
                </a:solidFill>
              </a14:hiddenFill>
            </a:ext>
            <a:ext uri="{AF507438-7753-43e0-B8FC-AC1667EBCBE1}">
              <a14:hiddenEffects xmlns:lc="http://schemas.openxmlformats.org/drawingml/2006/lockedCanvas" xmlns:a14="http://schemas.microsoft.com/office/drawing/2010/main" xmlns="">
                <a:effectLst>
                  <a:outerShdw dist="35921" dir="2700000" algn="ctr" rotWithShape="0">
                    <a:schemeClr val="bg2">
                      <a:alpha val="73000"/>
                    </a:schemeClr>
                  </a:outerShdw>
                </a:effectLst>
              </a14:hiddenEffects>
            </a:ext>
          </a:extLst>
        </p:spPr>
        <p:txBody>
          <a:bodyPr anchor="ct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buFont typeface="Arial" panose="020B0604020202020204" pitchFamily="34" charset="0"/>
              <a:buNone/>
              <a:defRPr/>
            </a:pPr>
            <a:endParaRPr lang="en-CA" altLang="en-US" sz="1800">
              <a:latin typeface="Times New Roman" charset="0"/>
              <a:ea typeface="Times New Roman" charset="0"/>
              <a:cs typeface="Times New Roman" charset="0"/>
            </a:endParaRPr>
          </a:p>
        </p:txBody>
      </p:sp>
      <p:sp>
        <p:nvSpPr>
          <p:cNvPr id="63" name="AutoShape 18"/>
          <p:cNvSpPr>
            <a:spLocks noChangeArrowheads="1"/>
          </p:cNvSpPr>
          <p:nvPr/>
        </p:nvSpPr>
        <p:spPr bwMode="auto">
          <a:xfrm>
            <a:off x="7234954" y="3756620"/>
            <a:ext cx="962025" cy="825501"/>
          </a:xfrm>
          <a:prstGeom prst="roundRect">
            <a:avLst>
              <a:gd name="adj" fmla="val 0"/>
            </a:avLst>
          </a:prstGeom>
          <a:noFill/>
          <a:ln>
            <a:noFill/>
          </a:ln>
          <a:effectLst/>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round/>
                <a:headEnd/>
                <a:tailEnd/>
              </a14:hiddenLine>
            </a:ext>
            <a:ext uri="{AF507438-7753-43e0-B8FC-AC1667EBCBE1}">
              <a14:hiddenEffects xmlns:lc="http://schemas.openxmlformats.org/drawingml/2006/lockedCanvas" xmlns:a14="http://schemas.microsoft.com/office/drawing/2010/main" xmlns="">
                <a:effectLst>
                  <a:outerShdw dist="35921" dir="2700000" algn="ctr" rotWithShape="0">
                    <a:srgbClr val="808080">
                      <a:alpha val="73000"/>
                    </a:srgbClr>
                  </a:outerShdw>
                </a:effectLst>
              </a14:hiddenEffects>
            </a:ext>
          </a:extLst>
        </p:spPr>
        <p:txBody>
          <a:bodyP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lgn="ctr">
              <a:lnSpc>
                <a:spcPct val="120000"/>
              </a:lnSpc>
              <a:buFont typeface="Arial" panose="020B0604020202020204" pitchFamily="34" charset="0"/>
              <a:buNone/>
              <a:defRPr/>
            </a:pPr>
            <a:r>
              <a:rPr lang="en-US" altLang="zh-CN" sz="1800" dirty="0" smtClean="0">
                <a:latin typeface="Times New Roman" charset="0"/>
                <a:ea typeface="Times New Roman" charset="0"/>
                <a:cs typeface="Times New Roman" charset="0"/>
                <a:sym typeface="Verdana" panose="020B0604030504040204" pitchFamily="34" charset="0"/>
              </a:rPr>
              <a:t>NoSQL</a:t>
            </a:r>
          </a:p>
          <a:p>
            <a:pPr algn="ctr">
              <a:lnSpc>
                <a:spcPct val="120000"/>
              </a:lnSpc>
              <a:buFont typeface="Arial" panose="020B0604020202020204" pitchFamily="34" charset="0"/>
              <a:buNone/>
              <a:defRPr/>
            </a:pPr>
            <a:r>
              <a:rPr lang="zh-CN" altLang="en-US" sz="1800" dirty="0" smtClean="0">
                <a:latin typeface="Times New Roman" charset="0"/>
                <a:ea typeface="Times New Roman" charset="0"/>
                <a:cs typeface="Times New Roman" charset="0"/>
                <a:sym typeface="Verdana" panose="020B0604030504040204" pitchFamily="34" charset="0"/>
              </a:rPr>
              <a:t>DB</a:t>
            </a:r>
            <a:endParaRPr lang="zh-CN" altLang="en-US" sz="1800" dirty="0">
              <a:latin typeface="Times New Roman" charset="0"/>
              <a:ea typeface="Times New Roman" charset="0"/>
              <a:cs typeface="Times New Roman" charset="0"/>
              <a:sym typeface="Verdana" panose="020B0604030504040204" pitchFamily="34" charset="0"/>
            </a:endParaRPr>
          </a:p>
        </p:txBody>
      </p:sp>
      <p:sp>
        <p:nvSpPr>
          <p:cNvPr id="64" name="Line 7"/>
          <p:cNvSpPr>
            <a:spLocks noChangeShapeType="1"/>
          </p:cNvSpPr>
          <p:nvPr/>
        </p:nvSpPr>
        <p:spPr bwMode="auto">
          <a:xfrm>
            <a:off x="4813497" y="1038350"/>
            <a:ext cx="0" cy="427038"/>
          </a:xfrm>
          <a:prstGeom prst="line">
            <a:avLst/>
          </a:prstGeom>
          <a:noFill/>
          <a:ln w="3175">
            <a:solidFill>
              <a:srgbClr val="C0C0C0"/>
            </a:solidFill>
            <a:round/>
            <a:headEnd/>
            <a:tailEn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dist="35921" dir="2700000" algn="ctr" rotWithShape="0">
                    <a:srgbClr val="808080">
                      <a:alpha val="73000"/>
                    </a:srgbClr>
                  </a:outerShdw>
                </a:effectLst>
              </a14:hiddenEffects>
            </a:ext>
          </a:extLst>
        </p:spPr>
        <p:txBody>
          <a:bodyP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defRPr/>
            </a:pPr>
            <a:endParaRPr lang="en-CA" sz="1793">
              <a:latin typeface="黑体" pitchFamily="49" charset="-122"/>
              <a:ea typeface="宋体" charset="-122"/>
              <a:cs typeface="+mn-cs"/>
            </a:endParaRPr>
          </a:p>
        </p:txBody>
      </p:sp>
      <p:sp>
        <p:nvSpPr>
          <p:cNvPr id="65" name="Line 7"/>
          <p:cNvSpPr>
            <a:spLocks noChangeShapeType="1"/>
          </p:cNvSpPr>
          <p:nvPr/>
        </p:nvSpPr>
        <p:spPr bwMode="auto">
          <a:xfrm>
            <a:off x="5997772" y="1041525"/>
            <a:ext cx="0" cy="427038"/>
          </a:xfrm>
          <a:prstGeom prst="line">
            <a:avLst/>
          </a:prstGeom>
          <a:noFill/>
          <a:ln w="3175">
            <a:solidFill>
              <a:srgbClr val="C0C0C0"/>
            </a:solidFill>
            <a:round/>
            <a:headEnd/>
            <a:tailEn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dist="35921" dir="2700000" algn="ctr" rotWithShape="0">
                    <a:srgbClr val="808080">
                      <a:alpha val="73000"/>
                    </a:srgbClr>
                  </a:outerShdw>
                </a:effectLst>
              </a14:hiddenEffects>
            </a:ext>
          </a:extLst>
        </p:spPr>
        <p:txBody>
          <a:bodyP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defRPr/>
            </a:pPr>
            <a:endParaRPr lang="en-CA" sz="1793">
              <a:latin typeface="黑体" pitchFamily="49" charset="-122"/>
              <a:ea typeface="宋体" charset="-122"/>
              <a:cs typeface="+mn-cs"/>
            </a:endParaRPr>
          </a:p>
        </p:txBody>
      </p:sp>
      <p:sp>
        <p:nvSpPr>
          <p:cNvPr id="66" name="Rectangle 65"/>
          <p:cNvSpPr>
            <a:spLocks noChangeArrowheads="1"/>
          </p:cNvSpPr>
          <p:nvPr/>
        </p:nvSpPr>
        <p:spPr bwMode="auto">
          <a:xfrm>
            <a:off x="4812848" y="1023589"/>
            <a:ext cx="1183006" cy="413601"/>
          </a:xfrm>
          <a:prstGeom prst="rect">
            <a:avLst/>
          </a:prstGeom>
          <a:solidFill>
            <a:srgbClr val="FF6600"/>
          </a:solidFill>
          <a:ln w="3175">
            <a:solidFill>
              <a:srgbClr val="C0C0C0"/>
            </a:solidFill>
            <a:miter lim="800000"/>
            <a:headEnd/>
            <a:tailEnd/>
          </a:ln>
          <a:effectLst/>
          <a:extLst>
            <a:ext uri="{AF507438-7753-43e0-B8FC-AC1667EBCBE1}">
              <a14:hiddenEffects xmlns:lc="http://schemas.openxmlformats.org/drawingml/2006/lockedCanvas" xmlns:a14="http://schemas.microsoft.com/office/drawing/2010/main" xmlns="">
                <a:effectLst>
                  <a:outerShdw dist="35921" dir="2700000" algn="ctr" rotWithShape="0">
                    <a:srgbClr val="808080">
                      <a:alpha val="73000"/>
                    </a:srgbClr>
                  </a:outerShdw>
                </a:effectLst>
              </a14:hiddenEffects>
            </a:ext>
          </a:extLst>
        </p:spPr>
        <p:txBody>
          <a:bodyPr wrap="none" anchor="ct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buFont typeface="Arial" panose="020B0604020202020204" pitchFamily="34" charset="0"/>
              <a:buNone/>
              <a:defRPr/>
            </a:pPr>
            <a:endParaRPr lang="en-US" altLang="en-US" sz="1643">
              <a:solidFill>
                <a:srgbClr val="000000"/>
              </a:solidFill>
              <a:latin typeface="Verdana" panose="020B0604030504040204" pitchFamily="34" charset="0"/>
              <a:ea typeface="微软雅黑" panose="020B0503020204020204" pitchFamily="34" charset="-122"/>
              <a:cs typeface="+mn-cs"/>
              <a:sym typeface="Verdana" panose="020B0604030504040204" pitchFamily="34" charset="0"/>
            </a:endParaRPr>
          </a:p>
        </p:txBody>
      </p:sp>
      <p:sp>
        <p:nvSpPr>
          <p:cNvPr id="67" name="WordArt 11"/>
          <p:cNvSpPr>
            <a:spLocks noChangeArrowheads="1" noChangeShapeType="1" noTextEdit="1"/>
          </p:cNvSpPr>
          <p:nvPr/>
        </p:nvSpPr>
        <p:spPr bwMode="auto">
          <a:xfrm>
            <a:off x="5121472" y="1165350"/>
            <a:ext cx="600075" cy="177800"/>
          </a:xfrm>
          <a:prstGeom prst="rect">
            <a:avLst/>
          </a:prstGeom>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wrap="none" numCol="1" fromWordArt="1">
            <a:prstTxWarp prst="textPlain">
              <a:avLst>
                <a:gd name="adj" fmla="val 50000"/>
              </a:avLst>
            </a:prstTxWarp>
          </a:bodyP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lgn="ctr"/>
            <a:r>
              <a:rPr lang="en-US" altLang="zh-CN" sz="1793" kern="10" dirty="0" smtClean="0">
                <a:solidFill>
                  <a:srgbClr val="FFFFFF"/>
                </a:solidFill>
                <a:latin typeface="黑体"/>
                <a:ea typeface="黑体"/>
                <a:cs typeface="黑体"/>
              </a:rPr>
              <a:t>1995	</a:t>
            </a:r>
            <a:endParaRPr lang="zh-CN" altLang="en-US" sz="1793" kern="10" dirty="0">
              <a:solidFill>
                <a:srgbClr val="FFFFFF"/>
              </a:solidFill>
              <a:latin typeface="黑体"/>
              <a:ea typeface="黑体"/>
              <a:cs typeface="黑体"/>
            </a:endParaRPr>
          </a:p>
        </p:txBody>
      </p:sp>
      <p:sp>
        <p:nvSpPr>
          <p:cNvPr id="70" name="Text Box 45"/>
          <p:cNvSpPr txBox="1">
            <a:spLocks noChangeArrowheads="1"/>
          </p:cNvSpPr>
          <p:nvPr/>
        </p:nvSpPr>
        <p:spPr bwMode="auto">
          <a:xfrm>
            <a:off x="5236529" y="2339588"/>
            <a:ext cx="851515" cy="646331"/>
          </a:xfrm>
          <a:prstGeom prst="rect">
            <a:avLst/>
          </a:prstGeom>
          <a:noFill/>
          <a:ln>
            <a:noFill/>
          </a:ln>
          <a:effectLst/>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miter lim="800000"/>
                <a:headEnd/>
                <a:tailEnd/>
              </a14:hiddenLine>
            </a:ext>
            <a:ext uri="{AF507438-7753-43e0-B8FC-AC1667EBCBE1}">
              <a14:hiddenEffects xmlns:lc="http://schemas.openxmlformats.org/drawingml/2006/lockedCanvas" xmlns:a14="http://schemas.microsoft.com/office/drawing/2010/main" xmlns="">
                <a:effectLst>
                  <a:outerShdw dist="35921" dir="2700000" algn="ctr" rotWithShape="0">
                    <a:srgbClr val="808080">
                      <a:alpha val="73000"/>
                    </a:srgbClr>
                  </a:outerShdw>
                </a:effectLst>
              </a14:hiddenEffects>
            </a:ext>
          </a:extLst>
        </p:spPr>
        <p:txBody>
          <a:bodyPr wrap="none">
            <a:spAutoFit/>
          </a:bodyP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lgn="ctr" eaLnBrk="1" hangingPunct="1">
              <a:buFont typeface="Arial" charset="0"/>
              <a:buNone/>
            </a:pPr>
            <a:r>
              <a:rPr lang="zh-CN" altLang="en-US" sz="1800" dirty="0" smtClean="0">
                <a:solidFill>
                  <a:srgbClr val="C00000"/>
                </a:solidFill>
                <a:latin typeface="Times New Roman" charset="0"/>
                <a:ea typeface="Times New Roman" charset="0"/>
                <a:cs typeface="Times New Roman" charset="0"/>
              </a:rPr>
              <a:t>Object</a:t>
            </a:r>
            <a:endParaRPr lang="en-US" altLang="zh-CN" sz="1800" dirty="0" smtClean="0">
              <a:solidFill>
                <a:srgbClr val="C00000"/>
              </a:solidFill>
              <a:latin typeface="Times New Roman" charset="0"/>
              <a:ea typeface="Times New Roman" charset="0"/>
              <a:cs typeface="Times New Roman" charset="0"/>
            </a:endParaRPr>
          </a:p>
          <a:p>
            <a:pPr algn="ctr" eaLnBrk="1" hangingPunct="1">
              <a:buFont typeface="Arial" charset="0"/>
              <a:buNone/>
            </a:pPr>
            <a:r>
              <a:rPr lang="en-US" altLang="zh-CN" sz="1800" dirty="0" smtClean="0">
                <a:solidFill>
                  <a:srgbClr val="C00000"/>
                </a:solidFill>
                <a:latin typeface="Times New Roman" charset="0"/>
                <a:ea typeface="Times New Roman" charset="0"/>
                <a:cs typeface="Times New Roman" charset="0"/>
              </a:rPr>
              <a:t>Role</a:t>
            </a:r>
            <a:endParaRPr lang="zh-CN" altLang="en-US" sz="1800" dirty="0">
              <a:solidFill>
                <a:srgbClr val="C00000"/>
              </a:solidFill>
              <a:latin typeface="Times New Roman" charset="0"/>
              <a:ea typeface="Times New Roman" charset="0"/>
              <a:cs typeface="Times New Roman" charset="0"/>
            </a:endParaRPr>
          </a:p>
        </p:txBody>
      </p:sp>
      <p:sp>
        <p:nvSpPr>
          <p:cNvPr id="61" name="AutoShape 18"/>
          <p:cNvSpPr>
            <a:spLocks noChangeArrowheads="1"/>
          </p:cNvSpPr>
          <p:nvPr/>
        </p:nvSpPr>
        <p:spPr bwMode="auto">
          <a:xfrm>
            <a:off x="3650931" y="3793439"/>
            <a:ext cx="1219200" cy="762000"/>
          </a:xfrm>
          <a:prstGeom prst="roundRect">
            <a:avLst>
              <a:gd name="adj" fmla="val 0"/>
            </a:avLst>
          </a:prstGeom>
          <a:noFill/>
          <a:ln>
            <a:noFill/>
          </a:ln>
          <a:effectLst/>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round/>
                <a:headEnd/>
                <a:tailEnd/>
              </a14:hiddenLine>
            </a:ext>
            <a:ext uri="{AF507438-7753-43e0-B8FC-AC1667EBCBE1}">
              <a14:hiddenEffects xmlns:lc="http://schemas.openxmlformats.org/drawingml/2006/lockedCanvas" xmlns:a14="http://schemas.microsoft.com/office/drawing/2010/main" xmlns="">
                <a:effectLst>
                  <a:outerShdw dist="35921" dir="2700000" algn="ctr" rotWithShape="0">
                    <a:srgbClr val="808080">
                      <a:alpha val="73000"/>
                    </a:srgbClr>
                  </a:outerShdw>
                </a:effectLst>
              </a14:hiddenEffects>
            </a:ext>
          </a:extLst>
        </p:spPr>
        <p:txBody>
          <a:bodyP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lgn="ctr">
              <a:lnSpc>
                <a:spcPct val="120000"/>
              </a:lnSpc>
              <a:buFont typeface="Arial" panose="020B0604020202020204" pitchFamily="34" charset="0"/>
              <a:buNone/>
              <a:defRPr/>
            </a:pPr>
            <a:r>
              <a:rPr lang="en-US" altLang="zh-CN" sz="1800" dirty="0" smtClean="0">
                <a:latin typeface="Times New Roman" charset="0"/>
                <a:ea typeface="Times New Roman" charset="0"/>
                <a:cs typeface="Times New Roman" charset="0"/>
                <a:sym typeface="Verdana" panose="020B0604030504040204" pitchFamily="34" charset="0"/>
              </a:rPr>
              <a:t>Object</a:t>
            </a:r>
          </a:p>
          <a:p>
            <a:pPr algn="ctr">
              <a:lnSpc>
                <a:spcPct val="120000"/>
              </a:lnSpc>
              <a:buFont typeface="Arial" panose="020B0604020202020204" pitchFamily="34" charset="0"/>
              <a:buNone/>
              <a:defRPr/>
            </a:pPr>
            <a:r>
              <a:rPr lang="en-US" altLang="zh-CN" sz="1800" dirty="0" smtClean="0">
                <a:latin typeface="Times New Roman" charset="0"/>
                <a:ea typeface="Times New Roman" charset="0"/>
                <a:cs typeface="Times New Roman" charset="0"/>
                <a:sym typeface="Verdana" panose="020B0604030504040204" pitchFamily="34" charset="0"/>
              </a:rPr>
              <a:t>DB</a:t>
            </a:r>
            <a:endParaRPr lang="zh-CN" altLang="en-US" sz="1800" dirty="0">
              <a:latin typeface="Times New Roman" charset="0"/>
              <a:ea typeface="Times New Roman" charset="0"/>
              <a:cs typeface="Times New Roman" charset="0"/>
              <a:sym typeface="Verdana" panose="020B0604030504040204" pitchFamily="34" charset="0"/>
            </a:endParaRPr>
          </a:p>
        </p:txBody>
      </p:sp>
      <p:sp>
        <p:nvSpPr>
          <p:cNvPr id="71" name="AutoShape 40"/>
          <p:cNvSpPr>
            <a:spLocks noChangeArrowheads="1"/>
          </p:cNvSpPr>
          <p:nvPr/>
        </p:nvSpPr>
        <p:spPr bwMode="auto">
          <a:xfrm>
            <a:off x="3735946" y="3695497"/>
            <a:ext cx="993775" cy="991670"/>
          </a:xfrm>
          <a:prstGeom prst="roundRect">
            <a:avLst>
              <a:gd name="adj" fmla="val 16667"/>
            </a:avLst>
          </a:prstGeom>
          <a:noFill/>
          <a:ln w="38100">
            <a:solidFill>
              <a:schemeClr val="tx1"/>
            </a:solidFill>
            <a:round/>
            <a:headEnd/>
            <a:tailEnd/>
          </a:ln>
          <a:effectLst/>
          <a:extLst>
            <a:ext uri="{909E8E84-426E-40dd-AFC4-6F175D3DCCD1}">
              <a14:hiddenFill xmlns:lc="http://schemas.openxmlformats.org/drawingml/2006/lockedCanvas" xmlns:a14="http://schemas.microsoft.com/office/drawing/2010/main" xmlns="">
                <a:solidFill>
                  <a:schemeClr val="accent1"/>
                </a:solidFill>
              </a14:hiddenFill>
            </a:ext>
            <a:ext uri="{AF507438-7753-43e0-B8FC-AC1667EBCBE1}">
              <a14:hiddenEffects xmlns:lc="http://schemas.openxmlformats.org/drawingml/2006/lockedCanvas" xmlns:a14="http://schemas.microsoft.com/office/drawing/2010/main" xmlns="">
                <a:effectLst>
                  <a:outerShdw dist="35921" dir="2700000" algn="ctr" rotWithShape="0">
                    <a:schemeClr val="bg2">
                      <a:alpha val="73000"/>
                    </a:schemeClr>
                  </a:outerShdw>
                </a:effectLst>
              </a14:hiddenEffects>
            </a:ext>
          </a:extLst>
        </p:spPr>
        <p:txBody>
          <a:bodyPr anchor="ct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buFont typeface="Arial" panose="020B0604020202020204" pitchFamily="34" charset="0"/>
              <a:buNone/>
              <a:defRPr/>
            </a:pPr>
            <a:endParaRPr lang="en-CA" altLang="en-US" sz="1800">
              <a:latin typeface="Times New Roman" charset="0"/>
              <a:ea typeface="Times New Roman" charset="0"/>
              <a:cs typeface="Times New Roman" charset="0"/>
            </a:endParaRPr>
          </a:p>
        </p:txBody>
      </p:sp>
      <p:sp>
        <p:nvSpPr>
          <p:cNvPr id="73" name="AutoShape 43"/>
          <p:cNvSpPr>
            <a:spLocks noChangeArrowheads="1"/>
          </p:cNvSpPr>
          <p:nvPr/>
        </p:nvSpPr>
        <p:spPr bwMode="auto">
          <a:xfrm>
            <a:off x="2695067" y="1990896"/>
            <a:ext cx="974042" cy="301815"/>
          </a:xfrm>
          <a:prstGeom prst="rightArrow">
            <a:avLst>
              <a:gd name="adj1" fmla="val 50065"/>
              <a:gd name="adj2" fmla="val 60860"/>
            </a:avLst>
          </a:prstGeom>
          <a:solidFill>
            <a:srgbClr val="C00000"/>
          </a:solidFill>
          <a:ln w="9525">
            <a:solidFill>
              <a:schemeClr val="tx1"/>
            </a:solidFill>
            <a:miter lim="800000"/>
            <a:headEnd/>
            <a:tailEnd/>
          </a:ln>
          <a:effectLst/>
          <a:extLst>
            <a:ext uri="{AF507438-7753-43e0-B8FC-AC1667EBCBE1}">
              <a14:hiddenEffects xmlns:lc="http://schemas.openxmlformats.org/drawingml/2006/lockedCanvas" xmlns:a14="http://schemas.microsoft.com/office/drawing/2010/main" xmlns="">
                <a:effectLst>
                  <a:outerShdw dist="35921" dir="2700000" algn="ctr" rotWithShape="0">
                    <a:schemeClr val="bg2">
                      <a:alpha val="73000"/>
                    </a:schemeClr>
                  </a:outerShdw>
                </a:effectLst>
              </a14:hiddenEffects>
            </a:ext>
          </a:extLst>
        </p:spPr>
        <p:txBody>
          <a:bodyPr anchor="ct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buFont typeface="Arial" panose="020B0604020202020204" pitchFamily="34" charset="0"/>
              <a:buNone/>
              <a:defRPr/>
            </a:pPr>
            <a:endParaRPr lang="en-CA" altLang="en-US" sz="1800">
              <a:solidFill>
                <a:srgbClr val="C00000"/>
              </a:solidFill>
              <a:latin typeface="Times New Roman" charset="0"/>
              <a:ea typeface="Times New Roman" charset="0"/>
              <a:cs typeface="Times New Roman" charset="0"/>
            </a:endParaRPr>
          </a:p>
        </p:txBody>
      </p:sp>
      <p:sp>
        <p:nvSpPr>
          <p:cNvPr id="74" name="AutoShape 43"/>
          <p:cNvSpPr>
            <a:spLocks noChangeArrowheads="1"/>
          </p:cNvSpPr>
          <p:nvPr/>
        </p:nvSpPr>
        <p:spPr bwMode="auto">
          <a:xfrm rot="1214689">
            <a:off x="670727" y="3309778"/>
            <a:ext cx="2042601" cy="147016"/>
          </a:xfrm>
          <a:prstGeom prst="rightArrow">
            <a:avLst>
              <a:gd name="adj1" fmla="val 50065"/>
              <a:gd name="adj2" fmla="val 60860"/>
            </a:avLst>
          </a:prstGeom>
          <a:solidFill>
            <a:srgbClr val="C00000"/>
          </a:solidFill>
          <a:ln w="9525">
            <a:solidFill>
              <a:schemeClr val="tx1"/>
            </a:solidFill>
            <a:miter lim="800000"/>
            <a:headEnd/>
            <a:tailEnd/>
          </a:ln>
          <a:effectLst/>
          <a:extLst>
            <a:ext uri="{AF507438-7753-43e0-B8FC-AC1667EBCBE1}">
              <a14:hiddenEffects xmlns:lc="http://schemas.openxmlformats.org/drawingml/2006/lockedCanvas" xmlns:a14="http://schemas.microsoft.com/office/drawing/2010/main" xmlns="">
                <a:effectLst>
                  <a:outerShdw dist="35921" dir="2700000" algn="ctr" rotWithShape="0">
                    <a:schemeClr val="bg2">
                      <a:alpha val="73000"/>
                    </a:schemeClr>
                  </a:outerShdw>
                </a:effectLst>
              </a14:hiddenEffects>
            </a:ext>
          </a:extLst>
        </p:spPr>
        <p:txBody>
          <a:bodyPr anchor="ct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buFont typeface="Arial" panose="020B0604020202020204" pitchFamily="34" charset="0"/>
              <a:buNone/>
              <a:defRPr/>
            </a:pPr>
            <a:endParaRPr lang="en-CA" altLang="en-US" sz="1800">
              <a:solidFill>
                <a:srgbClr val="C00000"/>
              </a:solidFill>
              <a:latin typeface="Times New Roman" charset="0"/>
              <a:ea typeface="Times New Roman" charset="0"/>
              <a:cs typeface="Times New Roman" charset="0"/>
            </a:endParaRPr>
          </a:p>
        </p:txBody>
      </p:sp>
      <p:sp>
        <p:nvSpPr>
          <p:cNvPr id="75" name="AutoShape 43"/>
          <p:cNvSpPr>
            <a:spLocks noChangeArrowheads="1"/>
          </p:cNvSpPr>
          <p:nvPr/>
        </p:nvSpPr>
        <p:spPr bwMode="auto">
          <a:xfrm rot="5400000">
            <a:off x="3758672" y="3090202"/>
            <a:ext cx="906578" cy="144015"/>
          </a:xfrm>
          <a:prstGeom prst="rightArrow">
            <a:avLst>
              <a:gd name="adj1" fmla="val 50065"/>
              <a:gd name="adj2" fmla="val 60860"/>
            </a:avLst>
          </a:prstGeom>
          <a:solidFill>
            <a:srgbClr val="C00000"/>
          </a:solidFill>
          <a:ln w="9525">
            <a:solidFill>
              <a:schemeClr val="tx1"/>
            </a:solidFill>
            <a:miter lim="800000"/>
            <a:headEnd/>
            <a:tailEnd/>
          </a:ln>
          <a:effectLst/>
          <a:extLst>
            <a:ext uri="{AF507438-7753-43e0-B8FC-AC1667EBCBE1}">
              <a14:hiddenEffects xmlns:lc="http://schemas.openxmlformats.org/drawingml/2006/lockedCanvas" xmlns:a14="http://schemas.microsoft.com/office/drawing/2010/main" xmlns="">
                <a:effectLst>
                  <a:outerShdw dist="35921" dir="2700000" algn="ctr" rotWithShape="0">
                    <a:schemeClr val="bg2">
                      <a:alpha val="73000"/>
                    </a:schemeClr>
                  </a:outerShdw>
                </a:effectLst>
              </a14:hiddenEffects>
            </a:ext>
          </a:extLst>
        </p:spPr>
        <p:txBody>
          <a:bodyPr anchor="ct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buFont typeface="Arial" panose="020B0604020202020204" pitchFamily="34" charset="0"/>
              <a:buNone/>
              <a:defRPr/>
            </a:pPr>
            <a:endParaRPr lang="en-CA" altLang="en-US" sz="1800">
              <a:solidFill>
                <a:srgbClr val="C00000"/>
              </a:solidFill>
              <a:latin typeface="Times New Roman" charset="0"/>
              <a:ea typeface="Times New Roman" charset="0"/>
              <a:cs typeface="Times New Roman" charset="0"/>
            </a:endParaRPr>
          </a:p>
        </p:txBody>
      </p:sp>
      <p:sp>
        <p:nvSpPr>
          <p:cNvPr id="76" name="AutoShape 43"/>
          <p:cNvSpPr>
            <a:spLocks noChangeArrowheads="1"/>
          </p:cNvSpPr>
          <p:nvPr/>
        </p:nvSpPr>
        <p:spPr bwMode="auto">
          <a:xfrm rot="2583717">
            <a:off x="4474674" y="3067320"/>
            <a:ext cx="1273413" cy="167056"/>
          </a:xfrm>
          <a:prstGeom prst="rightArrow">
            <a:avLst>
              <a:gd name="adj1" fmla="val 50065"/>
              <a:gd name="adj2" fmla="val 60860"/>
            </a:avLst>
          </a:prstGeom>
          <a:solidFill>
            <a:srgbClr val="C00000"/>
          </a:solidFill>
          <a:ln w="9525">
            <a:solidFill>
              <a:schemeClr val="tx1"/>
            </a:solidFill>
            <a:miter lim="800000"/>
            <a:headEnd/>
            <a:tailEnd/>
          </a:ln>
          <a:effectLst/>
          <a:extLst>
            <a:ext uri="{AF507438-7753-43e0-B8FC-AC1667EBCBE1}">
              <a14:hiddenEffects xmlns:lc="http://schemas.openxmlformats.org/drawingml/2006/lockedCanvas" xmlns:a14="http://schemas.microsoft.com/office/drawing/2010/main" xmlns="">
                <a:effectLst>
                  <a:outerShdw dist="35921" dir="2700000" algn="ctr" rotWithShape="0">
                    <a:schemeClr val="bg2">
                      <a:alpha val="73000"/>
                    </a:schemeClr>
                  </a:outerShdw>
                </a:effectLst>
              </a14:hiddenEffects>
            </a:ext>
          </a:extLst>
        </p:spPr>
        <p:txBody>
          <a:bodyPr anchor="ct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buFont typeface="Arial" panose="020B0604020202020204" pitchFamily="34" charset="0"/>
              <a:buNone/>
              <a:defRPr/>
            </a:pPr>
            <a:endParaRPr lang="en-CA" altLang="en-US" sz="1800">
              <a:solidFill>
                <a:srgbClr val="C00000"/>
              </a:solidFill>
              <a:latin typeface="Times New Roman" charset="0"/>
              <a:ea typeface="Times New Roman" charset="0"/>
              <a:cs typeface="Times New Roman" charset="0"/>
            </a:endParaRPr>
          </a:p>
        </p:txBody>
      </p:sp>
      <p:sp>
        <p:nvSpPr>
          <p:cNvPr id="77" name="AutoShape 43"/>
          <p:cNvSpPr>
            <a:spLocks noChangeArrowheads="1"/>
          </p:cNvSpPr>
          <p:nvPr/>
        </p:nvSpPr>
        <p:spPr bwMode="auto">
          <a:xfrm rot="390953" flipV="1">
            <a:off x="749326" y="3201886"/>
            <a:ext cx="4890526" cy="168221"/>
          </a:xfrm>
          <a:prstGeom prst="rightArrow">
            <a:avLst>
              <a:gd name="adj1" fmla="val 50065"/>
              <a:gd name="adj2" fmla="val 60860"/>
            </a:avLst>
          </a:prstGeom>
          <a:solidFill>
            <a:srgbClr val="C00000"/>
          </a:solidFill>
          <a:ln w="9525">
            <a:solidFill>
              <a:schemeClr val="tx1"/>
            </a:solidFill>
            <a:miter lim="800000"/>
            <a:headEnd/>
            <a:tailEnd/>
          </a:ln>
          <a:effectLst/>
          <a:extLst>
            <a:ext uri="{AF507438-7753-43e0-B8FC-AC1667EBCBE1}">
              <a14:hiddenEffects xmlns:lc="http://schemas.openxmlformats.org/drawingml/2006/lockedCanvas" xmlns:a14="http://schemas.microsoft.com/office/drawing/2010/main" xmlns="">
                <a:effectLst>
                  <a:outerShdw dist="35921" dir="2700000" algn="ctr" rotWithShape="0">
                    <a:schemeClr val="bg2">
                      <a:alpha val="73000"/>
                    </a:schemeClr>
                  </a:outerShdw>
                </a:effectLst>
              </a14:hiddenEffects>
            </a:ext>
          </a:extLst>
        </p:spPr>
        <p:txBody>
          <a:bodyPr anchor="ct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buFont typeface="Arial" panose="020B0604020202020204" pitchFamily="34" charset="0"/>
              <a:buNone/>
              <a:defRPr/>
            </a:pPr>
            <a:endParaRPr lang="en-CA" altLang="en-US" sz="1800">
              <a:solidFill>
                <a:srgbClr val="C00000"/>
              </a:solidFill>
              <a:latin typeface="Times New Roman" charset="0"/>
              <a:ea typeface="Times New Roman" charset="0"/>
              <a:cs typeface="Times New Roman" charset="0"/>
            </a:endParaRPr>
          </a:p>
        </p:txBody>
      </p:sp>
      <p:sp>
        <p:nvSpPr>
          <p:cNvPr id="4" name="Rectangle 3"/>
          <p:cNvSpPr/>
          <p:nvPr/>
        </p:nvSpPr>
        <p:spPr>
          <a:xfrm>
            <a:off x="170394" y="3952786"/>
            <a:ext cx="1484702" cy="584775"/>
          </a:xfrm>
          <a:prstGeom prst="rect">
            <a:avLst/>
          </a:prstGeom>
        </p:spPr>
        <p:txBody>
          <a:bodyPr wrap="none">
            <a:spAutoFit/>
          </a:bodyPr>
          <a:lstStyle/>
          <a:p>
            <a:r>
              <a:rPr lang="en-US" altLang="zh-CN" sz="3200" dirty="0">
                <a:solidFill>
                  <a:srgbClr val="C00000"/>
                </a:solidFill>
              </a:rPr>
              <a:t>DBMS </a:t>
            </a:r>
            <a:endParaRPr lang="en-US" sz="3200" dirty="0">
              <a:solidFill>
                <a:srgbClr val="C00000"/>
              </a:solidFill>
            </a:endParaRPr>
          </a:p>
        </p:txBody>
      </p:sp>
      <p:sp>
        <p:nvSpPr>
          <p:cNvPr id="78" name="Rectangle 77"/>
          <p:cNvSpPr/>
          <p:nvPr/>
        </p:nvSpPr>
        <p:spPr>
          <a:xfrm>
            <a:off x="6300192" y="1761132"/>
            <a:ext cx="2279791" cy="584775"/>
          </a:xfrm>
          <a:prstGeom prst="rect">
            <a:avLst/>
          </a:prstGeom>
        </p:spPr>
        <p:txBody>
          <a:bodyPr wrap="none">
            <a:spAutoFit/>
          </a:bodyPr>
          <a:lstStyle/>
          <a:p>
            <a:r>
              <a:rPr lang="en-US" altLang="zh-CN" sz="3200" dirty="0" smtClean="0">
                <a:solidFill>
                  <a:srgbClr val="C00000"/>
                </a:solidFill>
              </a:rPr>
              <a:t>Data Model</a:t>
            </a:r>
            <a:endParaRPr lang="en-US" sz="3200" dirty="0">
              <a:solidFill>
                <a:srgbClr val="C00000"/>
              </a:solidFill>
            </a:endParaRPr>
          </a:p>
        </p:txBody>
      </p:sp>
      <p:sp>
        <p:nvSpPr>
          <p:cNvPr id="68" name="Line 7"/>
          <p:cNvSpPr>
            <a:spLocks noChangeShapeType="1"/>
          </p:cNvSpPr>
          <p:nvPr/>
        </p:nvSpPr>
        <p:spPr bwMode="auto">
          <a:xfrm>
            <a:off x="8165289" y="993428"/>
            <a:ext cx="0" cy="427038"/>
          </a:xfrm>
          <a:prstGeom prst="line">
            <a:avLst/>
          </a:prstGeom>
          <a:noFill/>
          <a:ln w="3175">
            <a:solidFill>
              <a:srgbClr val="C0C0C0"/>
            </a:solidFill>
            <a:round/>
            <a:headEnd/>
            <a:tailEn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dist="35921" dir="2700000" algn="ctr" rotWithShape="0">
                    <a:srgbClr val="808080">
                      <a:alpha val="73000"/>
                    </a:srgbClr>
                  </a:outerShdw>
                </a:effectLst>
              </a14:hiddenEffects>
            </a:ext>
          </a:extLst>
        </p:spPr>
        <p:txBody>
          <a:bodyP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defRPr/>
            </a:pPr>
            <a:endParaRPr lang="en-CA" sz="1793">
              <a:latin typeface="黑体" pitchFamily="49" charset="-122"/>
              <a:ea typeface="宋体" charset="-122"/>
              <a:cs typeface="+mn-cs"/>
            </a:endParaRPr>
          </a:p>
        </p:txBody>
      </p:sp>
      <p:sp>
        <p:nvSpPr>
          <p:cNvPr id="69" name="Rectangle 68"/>
          <p:cNvSpPr>
            <a:spLocks noChangeArrowheads="1"/>
          </p:cNvSpPr>
          <p:nvPr/>
        </p:nvSpPr>
        <p:spPr bwMode="auto">
          <a:xfrm>
            <a:off x="8174814" y="1006922"/>
            <a:ext cx="944563" cy="399954"/>
          </a:xfrm>
          <a:prstGeom prst="rect">
            <a:avLst/>
          </a:prstGeom>
          <a:solidFill>
            <a:srgbClr val="FF6600"/>
          </a:solidFill>
          <a:ln w="3175">
            <a:solidFill>
              <a:srgbClr val="C0C0C0"/>
            </a:solidFill>
            <a:miter lim="800000"/>
            <a:headEnd/>
            <a:tailEnd/>
          </a:ln>
          <a:effectLst/>
          <a:extLst>
            <a:ext uri="{AF507438-7753-43e0-B8FC-AC1667EBCBE1}">
              <a14:hiddenEffects xmlns:lc="http://schemas.openxmlformats.org/drawingml/2006/lockedCanvas" xmlns:a14="http://schemas.microsoft.com/office/drawing/2010/main" xmlns="">
                <a:effectLst>
                  <a:outerShdw dist="35921" dir="2700000" algn="ctr" rotWithShape="0">
                    <a:srgbClr val="808080">
                      <a:alpha val="73000"/>
                    </a:srgbClr>
                  </a:outerShdw>
                </a:effectLst>
              </a14:hiddenEffects>
            </a:ext>
          </a:extLst>
        </p:spPr>
        <p:txBody>
          <a:bodyPr wrap="none" anchor="ct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buFont typeface="Arial" panose="020B0604020202020204" pitchFamily="34" charset="0"/>
              <a:buNone/>
              <a:defRPr/>
            </a:pPr>
            <a:endParaRPr lang="en-US" altLang="en-US" sz="1643">
              <a:solidFill>
                <a:srgbClr val="000000"/>
              </a:solidFill>
              <a:latin typeface="Verdana" panose="020B0604030504040204" pitchFamily="34" charset="0"/>
              <a:ea typeface="微软雅黑" panose="020B0503020204020204" pitchFamily="34" charset="-122"/>
              <a:cs typeface="+mn-cs"/>
              <a:sym typeface="Verdana" panose="020B0604030504040204" pitchFamily="34" charset="0"/>
            </a:endParaRPr>
          </a:p>
        </p:txBody>
      </p:sp>
      <p:sp>
        <p:nvSpPr>
          <p:cNvPr id="72" name="WordArt 11"/>
          <p:cNvSpPr>
            <a:spLocks noChangeArrowheads="1" noChangeShapeType="1" noTextEdit="1"/>
          </p:cNvSpPr>
          <p:nvPr/>
        </p:nvSpPr>
        <p:spPr bwMode="auto">
          <a:xfrm>
            <a:off x="8403414" y="1102966"/>
            <a:ext cx="600075" cy="177800"/>
          </a:xfrm>
          <a:prstGeom prst="rect">
            <a:avLst/>
          </a:prstGeom>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wrap="none" numCol="1" fromWordArt="1">
            <a:prstTxWarp prst="textPlain">
              <a:avLst>
                <a:gd name="adj" fmla="val 50000"/>
              </a:avLst>
            </a:prstTxWarp>
          </a:bodyP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lgn="ctr"/>
            <a:r>
              <a:rPr lang="en-US" altLang="zh-CN" sz="1793" kern="10" dirty="0" smtClean="0">
                <a:solidFill>
                  <a:srgbClr val="FFFFFF"/>
                </a:solidFill>
                <a:latin typeface="黑体"/>
                <a:ea typeface="黑体"/>
                <a:cs typeface="黑体"/>
              </a:rPr>
              <a:t>2015</a:t>
            </a:r>
            <a:endParaRPr lang="zh-CN" altLang="en-US" sz="1793" kern="10" dirty="0">
              <a:solidFill>
                <a:srgbClr val="FFFFFF"/>
              </a:solidFill>
              <a:latin typeface="黑体"/>
              <a:ea typeface="黑体"/>
              <a:cs typeface="黑体"/>
            </a:endParaRPr>
          </a:p>
        </p:txBody>
      </p:sp>
      <p:sp>
        <p:nvSpPr>
          <p:cNvPr id="79" name="Line 7"/>
          <p:cNvSpPr>
            <a:spLocks noChangeShapeType="1"/>
          </p:cNvSpPr>
          <p:nvPr/>
        </p:nvSpPr>
        <p:spPr bwMode="auto">
          <a:xfrm>
            <a:off x="9136839" y="980728"/>
            <a:ext cx="0" cy="427038"/>
          </a:xfrm>
          <a:prstGeom prst="line">
            <a:avLst/>
          </a:prstGeom>
          <a:noFill/>
          <a:ln w="3175">
            <a:solidFill>
              <a:srgbClr val="C0C0C0"/>
            </a:solidFill>
            <a:round/>
            <a:headEnd/>
            <a:tailEn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dist="35921" dir="2700000" algn="ctr" rotWithShape="0">
                    <a:srgbClr val="808080">
                      <a:alpha val="73000"/>
                    </a:srgbClr>
                  </a:outerShdw>
                </a:effectLst>
              </a14:hiddenEffects>
            </a:ext>
          </a:extLst>
        </p:spPr>
        <p:txBody>
          <a:bodyP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defRPr/>
            </a:pPr>
            <a:endParaRPr lang="en-CA" sz="1793">
              <a:latin typeface="黑体" pitchFamily="49" charset="-122"/>
              <a:ea typeface="宋体" charset="-122"/>
              <a:cs typeface="+mn-cs"/>
            </a:endParaRPr>
          </a:p>
        </p:txBody>
      </p:sp>
      <p:sp>
        <p:nvSpPr>
          <p:cNvPr id="80" name="AutoShape 29"/>
          <p:cNvSpPr>
            <a:spLocks noChangeArrowheads="1"/>
          </p:cNvSpPr>
          <p:nvPr/>
        </p:nvSpPr>
        <p:spPr bwMode="auto">
          <a:xfrm>
            <a:off x="8165289" y="3648753"/>
            <a:ext cx="1001581" cy="1004383"/>
          </a:xfrm>
          <a:prstGeom prst="roundRect">
            <a:avLst>
              <a:gd name="adj" fmla="val 16667"/>
            </a:avLst>
          </a:prstGeom>
          <a:noFill/>
          <a:ln w="38100">
            <a:solidFill>
              <a:schemeClr val="tx1"/>
            </a:solidFill>
            <a:round/>
            <a:headEnd/>
            <a:tailEnd/>
          </a:ln>
          <a:effectLst/>
          <a:extLst>
            <a:ext uri="{909E8E84-426E-40dd-AFC4-6F175D3DCCD1}">
              <a14:hiddenFill xmlns:lc="http://schemas.openxmlformats.org/drawingml/2006/lockedCanvas" xmlns:a14="http://schemas.microsoft.com/office/drawing/2010/main" xmlns="">
                <a:solidFill>
                  <a:schemeClr val="accent1"/>
                </a:solidFill>
              </a14:hiddenFill>
            </a:ext>
            <a:ext uri="{AF507438-7753-43e0-B8FC-AC1667EBCBE1}">
              <a14:hiddenEffects xmlns:lc="http://schemas.openxmlformats.org/drawingml/2006/lockedCanvas" xmlns:a14="http://schemas.microsoft.com/office/drawing/2010/main" xmlns="">
                <a:effectLst>
                  <a:outerShdw dist="35921" dir="2700000" algn="ctr" rotWithShape="0">
                    <a:schemeClr val="bg2">
                      <a:alpha val="73000"/>
                    </a:schemeClr>
                  </a:outerShdw>
                </a:effectLst>
              </a14:hiddenEffects>
            </a:ext>
          </a:extLst>
        </p:spPr>
        <p:txBody>
          <a:bodyPr anchor="ct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buFont typeface="Arial" panose="020B0604020202020204" pitchFamily="34" charset="0"/>
              <a:buNone/>
              <a:defRPr/>
            </a:pPr>
            <a:endParaRPr lang="en-CA" altLang="en-US" sz="1800">
              <a:latin typeface="Times New Roman" charset="0"/>
              <a:ea typeface="Times New Roman" charset="0"/>
              <a:cs typeface="Times New Roman" charset="0"/>
            </a:endParaRPr>
          </a:p>
        </p:txBody>
      </p:sp>
      <p:sp>
        <p:nvSpPr>
          <p:cNvPr id="81" name="AutoShape 18"/>
          <p:cNvSpPr>
            <a:spLocks noChangeArrowheads="1"/>
          </p:cNvSpPr>
          <p:nvPr/>
        </p:nvSpPr>
        <p:spPr bwMode="auto">
          <a:xfrm>
            <a:off x="8120215" y="3827635"/>
            <a:ext cx="1132305" cy="825501"/>
          </a:xfrm>
          <a:prstGeom prst="roundRect">
            <a:avLst>
              <a:gd name="adj" fmla="val 0"/>
            </a:avLst>
          </a:prstGeom>
          <a:noFill/>
          <a:ln>
            <a:noFill/>
          </a:ln>
          <a:effectLst/>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round/>
                <a:headEnd/>
                <a:tailEnd/>
              </a14:hiddenLine>
            </a:ext>
            <a:ext uri="{AF507438-7753-43e0-B8FC-AC1667EBCBE1}">
              <a14:hiddenEffects xmlns:lc="http://schemas.openxmlformats.org/drawingml/2006/lockedCanvas" xmlns:a14="http://schemas.microsoft.com/office/drawing/2010/main" xmlns="">
                <a:effectLst>
                  <a:outerShdw dist="35921" dir="2700000" algn="ctr" rotWithShape="0">
                    <a:srgbClr val="808080">
                      <a:alpha val="73000"/>
                    </a:srgbClr>
                  </a:outerShdw>
                </a:effectLst>
              </a14:hiddenEffects>
            </a:ext>
          </a:extLst>
        </p:spPr>
        <p:txBody>
          <a:bodyPr/>
          <a:lstStyle>
            <a:defPPr>
              <a:defRPr lang="en-US"/>
            </a:defPPr>
            <a:lvl1pPr algn="l" rtl="0" fontAlgn="base">
              <a:spcBef>
                <a:spcPct val="0"/>
              </a:spcBef>
              <a:spcAft>
                <a:spcPct val="0"/>
              </a:spcAft>
              <a:defRPr sz="2400" b="1" kern="1200">
                <a:solidFill>
                  <a:schemeClr val="tx1"/>
                </a:solidFill>
                <a:latin typeface="黑体" pitchFamily="49" charset="-122"/>
                <a:ea typeface="宋体" charset="-122"/>
                <a:cs typeface="+mn-cs"/>
              </a:defRPr>
            </a:lvl1pPr>
            <a:lvl2pPr marL="457200" algn="l" rtl="0" fontAlgn="base">
              <a:spcBef>
                <a:spcPct val="0"/>
              </a:spcBef>
              <a:spcAft>
                <a:spcPct val="0"/>
              </a:spcAft>
              <a:defRPr sz="2400" b="1" kern="1200">
                <a:solidFill>
                  <a:schemeClr val="tx1"/>
                </a:solidFill>
                <a:latin typeface="黑体" pitchFamily="49" charset="-122"/>
                <a:ea typeface="宋体" charset="-122"/>
                <a:cs typeface="+mn-cs"/>
              </a:defRPr>
            </a:lvl2pPr>
            <a:lvl3pPr marL="914400" algn="l" rtl="0" fontAlgn="base">
              <a:spcBef>
                <a:spcPct val="0"/>
              </a:spcBef>
              <a:spcAft>
                <a:spcPct val="0"/>
              </a:spcAft>
              <a:defRPr sz="24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4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400" b="1" kern="1200">
                <a:solidFill>
                  <a:schemeClr val="tx1"/>
                </a:solidFill>
                <a:latin typeface="黑体" pitchFamily="49" charset="-122"/>
                <a:ea typeface="宋体" charset="-122"/>
                <a:cs typeface="+mn-cs"/>
              </a:defRPr>
            </a:lvl5pPr>
            <a:lvl6pPr marL="2286000" algn="l" defTabSz="914400" rtl="0" eaLnBrk="1" latinLnBrk="0" hangingPunct="1">
              <a:defRPr sz="2400" b="1" kern="1200">
                <a:solidFill>
                  <a:schemeClr val="tx1"/>
                </a:solidFill>
                <a:latin typeface="黑体" pitchFamily="49" charset="-122"/>
                <a:ea typeface="宋体" charset="-122"/>
                <a:cs typeface="+mn-cs"/>
              </a:defRPr>
            </a:lvl6pPr>
            <a:lvl7pPr marL="2743200" algn="l" defTabSz="914400" rtl="0" eaLnBrk="1" latinLnBrk="0" hangingPunct="1">
              <a:defRPr sz="2400" b="1" kern="1200">
                <a:solidFill>
                  <a:schemeClr val="tx1"/>
                </a:solidFill>
                <a:latin typeface="黑体" pitchFamily="49" charset="-122"/>
                <a:ea typeface="宋体" charset="-122"/>
                <a:cs typeface="+mn-cs"/>
              </a:defRPr>
            </a:lvl7pPr>
            <a:lvl8pPr marL="3200400" algn="l" defTabSz="914400" rtl="0" eaLnBrk="1" latinLnBrk="0" hangingPunct="1">
              <a:defRPr sz="2400" b="1" kern="1200">
                <a:solidFill>
                  <a:schemeClr val="tx1"/>
                </a:solidFill>
                <a:latin typeface="黑体" pitchFamily="49" charset="-122"/>
                <a:ea typeface="宋体" charset="-122"/>
                <a:cs typeface="+mn-cs"/>
              </a:defRPr>
            </a:lvl8pPr>
            <a:lvl9pPr marL="3657600" algn="l" defTabSz="914400" rtl="0" eaLnBrk="1" latinLnBrk="0" hangingPunct="1">
              <a:defRPr sz="2400" b="1" kern="1200">
                <a:solidFill>
                  <a:schemeClr val="tx1"/>
                </a:solidFill>
                <a:latin typeface="黑体" pitchFamily="49" charset="-122"/>
                <a:ea typeface="宋体" charset="-122"/>
                <a:cs typeface="+mn-cs"/>
              </a:defRPr>
            </a:lvl9pPr>
          </a:lstStyle>
          <a:p>
            <a:pPr algn="ctr">
              <a:lnSpc>
                <a:spcPct val="120000"/>
              </a:lnSpc>
              <a:buFont typeface="Arial" panose="020B0604020202020204" pitchFamily="34" charset="0"/>
              <a:buNone/>
              <a:defRPr/>
            </a:pPr>
            <a:r>
              <a:rPr lang="en-US" altLang="zh-CN" sz="1700" dirty="0" err="1" smtClean="0">
                <a:latin typeface="Times New Roman" charset="0"/>
                <a:ea typeface="Times New Roman" charset="0"/>
                <a:cs typeface="Times New Roman" charset="0"/>
                <a:sym typeface="Verdana" panose="020B0604030504040204" pitchFamily="34" charset="0"/>
              </a:rPr>
              <a:t>NewSQL</a:t>
            </a:r>
            <a:endParaRPr lang="en-US" altLang="zh-CN" sz="1700" dirty="0" smtClean="0">
              <a:latin typeface="Times New Roman" charset="0"/>
              <a:ea typeface="Times New Roman" charset="0"/>
              <a:cs typeface="Times New Roman" charset="0"/>
              <a:sym typeface="Verdana" panose="020B0604030504040204" pitchFamily="34" charset="0"/>
            </a:endParaRPr>
          </a:p>
          <a:p>
            <a:pPr algn="ctr">
              <a:lnSpc>
                <a:spcPct val="120000"/>
              </a:lnSpc>
              <a:buFont typeface="Arial" panose="020B0604020202020204" pitchFamily="34" charset="0"/>
              <a:buNone/>
              <a:defRPr/>
            </a:pPr>
            <a:r>
              <a:rPr lang="zh-CN" altLang="en-US" sz="1700" dirty="0" smtClean="0">
                <a:latin typeface="Times New Roman" charset="0"/>
                <a:ea typeface="Times New Roman" charset="0"/>
                <a:cs typeface="Times New Roman" charset="0"/>
                <a:sym typeface="Verdana" panose="020B0604030504040204" pitchFamily="34" charset="0"/>
              </a:rPr>
              <a:t>DB</a:t>
            </a:r>
            <a:endParaRPr lang="zh-CN" altLang="en-US" sz="1700" dirty="0">
              <a:latin typeface="Times New Roman" charset="0"/>
              <a:ea typeface="Times New Roman" charset="0"/>
              <a:cs typeface="Times New Roman" charset="0"/>
              <a:sym typeface="Verdana" panose="020B0604030504040204" pitchFamily="34" charset="0"/>
            </a:endParaRPr>
          </a:p>
        </p:txBody>
      </p:sp>
      <p:pic>
        <p:nvPicPr>
          <p:cNvPr id="83" name="Picture 82" descr="2副本.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6211" y="5012922"/>
            <a:ext cx="2844669" cy="1656438"/>
          </a:xfrm>
          <a:prstGeom prst="rect">
            <a:avLst/>
          </a:prstGeom>
        </p:spPr>
      </p:pic>
      <p:sp>
        <p:nvSpPr>
          <p:cNvPr id="5" name="AutoShape 4" descr="mage result for sun serve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ight Brace 22"/>
          <p:cNvSpPr/>
          <p:nvPr/>
        </p:nvSpPr>
        <p:spPr bwMode="auto">
          <a:xfrm rot="5400000">
            <a:off x="4315627" y="3528255"/>
            <a:ext cx="571652" cy="2821414"/>
          </a:xfrm>
          <a:prstGeom prst="rightBrace">
            <a:avLst>
              <a:gd name="adj1" fmla="val 84834"/>
              <a:gd name="adj2" fmla="val 49295"/>
            </a:avLst>
          </a:prstGeom>
          <a:noFill/>
          <a:ln w="34925"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C00000"/>
              </a:solidFill>
              <a:effectLst/>
              <a:latin typeface="Arial" charset="0"/>
            </a:endParaRPr>
          </a:p>
        </p:txBody>
      </p:sp>
      <p:sp>
        <p:nvSpPr>
          <p:cNvPr id="84" name="Right Brace 83"/>
          <p:cNvSpPr/>
          <p:nvPr/>
        </p:nvSpPr>
        <p:spPr bwMode="auto">
          <a:xfrm rot="5400000">
            <a:off x="7958582" y="4399224"/>
            <a:ext cx="571652" cy="1008112"/>
          </a:xfrm>
          <a:prstGeom prst="rightBrace">
            <a:avLst>
              <a:gd name="adj1" fmla="val 36152"/>
              <a:gd name="adj2" fmla="val 49295"/>
            </a:avLst>
          </a:prstGeom>
          <a:noFill/>
          <a:ln w="31750" cap="flat" cmpd="sng" algn="ctr">
            <a:solidFill>
              <a:srgbClr val="C00000">
                <a:alpha val="80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pic>
        <p:nvPicPr>
          <p:cNvPr id="1028" name="Picture 4" descr="mage result for sun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1867" y="5155131"/>
            <a:ext cx="1442221" cy="1442221"/>
          </a:xfrm>
          <a:prstGeom prst="rect">
            <a:avLst/>
          </a:prstGeom>
          <a:noFill/>
          <a:extLst>
            <a:ext uri="{909E8E84-426E-40DD-AFC4-6F175D3DCCD1}">
              <a14:hiddenFill xmlns:a14="http://schemas.microsoft.com/office/drawing/2010/main">
                <a:solidFill>
                  <a:srgbClr val="FFFFFF"/>
                </a:solidFill>
              </a14:hiddenFill>
            </a:ext>
          </a:extLst>
        </p:spPr>
      </p:pic>
      <p:sp>
        <p:nvSpPr>
          <p:cNvPr id="82" name="Rectangle 81"/>
          <p:cNvSpPr/>
          <p:nvPr/>
        </p:nvSpPr>
        <p:spPr>
          <a:xfrm>
            <a:off x="207325" y="5555450"/>
            <a:ext cx="1505540" cy="584775"/>
          </a:xfrm>
          <a:prstGeom prst="rect">
            <a:avLst/>
          </a:prstGeom>
        </p:spPr>
        <p:txBody>
          <a:bodyPr wrap="none">
            <a:spAutoFit/>
          </a:bodyPr>
          <a:lstStyle/>
          <a:p>
            <a:r>
              <a:rPr lang="en-US" altLang="zh-CN" sz="3200" dirty="0" smtClean="0">
                <a:solidFill>
                  <a:srgbClr val="C00000"/>
                </a:solidFill>
              </a:rPr>
              <a:t>Server </a:t>
            </a:r>
            <a:endParaRPr lang="en-US" sz="3200" dirty="0">
              <a:solidFill>
                <a:srgbClr val="C00000"/>
              </a:solidFill>
            </a:endParaRPr>
          </a:p>
        </p:txBody>
      </p:sp>
      <p:sp>
        <p:nvSpPr>
          <p:cNvPr id="85" name="Rectangle 84"/>
          <p:cNvSpPr/>
          <p:nvPr/>
        </p:nvSpPr>
        <p:spPr>
          <a:xfrm>
            <a:off x="2566738" y="5488802"/>
            <a:ext cx="1010213" cy="707886"/>
          </a:xfrm>
          <a:prstGeom prst="rect">
            <a:avLst/>
          </a:prstGeom>
        </p:spPr>
        <p:txBody>
          <a:bodyPr wrap="none">
            <a:spAutoFit/>
          </a:bodyPr>
          <a:lstStyle/>
          <a:p>
            <a:pPr algn="ctr"/>
            <a:r>
              <a:rPr lang="en-US" altLang="zh-CN" sz="2000" dirty="0" smtClean="0">
                <a:solidFill>
                  <a:srgbClr val="0070C0"/>
                </a:solidFill>
              </a:rPr>
              <a:t>Single </a:t>
            </a:r>
          </a:p>
          <a:p>
            <a:pPr algn="ctr"/>
            <a:r>
              <a:rPr lang="en-US" altLang="zh-CN" sz="2000" dirty="0" smtClean="0">
                <a:solidFill>
                  <a:srgbClr val="0070C0"/>
                </a:solidFill>
              </a:rPr>
              <a:t>Server</a:t>
            </a:r>
            <a:r>
              <a:rPr lang="en-US" altLang="zh-CN" sz="2000" dirty="0" smtClean="0">
                <a:solidFill>
                  <a:srgbClr val="0070C0"/>
                </a:solidFill>
              </a:rPr>
              <a:t> </a:t>
            </a:r>
            <a:endParaRPr lang="en-US" sz="2000" dirty="0">
              <a:solidFill>
                <a:srgbClr val="0070C0"/>
              </a:solidFill>
            </a:endParaRPr>
          </a:p>
        </p:txBody>
      </p:sp>
      <p:sp>
        <p:nvSpPr>
          <p:cNvPr id="86" name="Rectangle 85"/>
          <p:cNvSpPr/>
          <p:nvPr/>
        </p:nvSpPr>
        <p:spPr>
          <a:xfrm>
            <a:off x="6096501" y="5461423"/>
            <a:ext cx="1138453" cy="707886"/>
          </a:xfrm>
          <a:prstGeom prst="rect">
            <a:avLst/>
          </a:prstGeom>
        </p:spPr>
        <p:txBody>
          <a:bodyPr wrap="none">
            <a:spAutoFit/>
          </a:bodyPr>
          <a:lstStyle/>
          <a:p>
            <a:pPr algn="ctr"/>
            <a:r>
              <a:rPr lang="en-US" altLang="zh-CN" sz="2000" dirty="0" smtClean="0">
                <a:solidFill>
                  <a:srgbClr val="0070C0"/>
                </a:solidFill>
              </a:rPr>
              <a:t>Server </a:t>
            </a:r>
          </a:p>
          <a:p>
            <a:pPr algn="ctr"/>
            <a:r>
              <a:rPr lang="en-US" altLang="zh-CN" sz="2000" dirty="0" smtClean="0">
                <a:solidFill>
                  <a:srgbClr val="0070C0"/>
                </a:solidFill>
              </a:rPr>
              <a:t>Cluster  </a:t>
            </a:r>
            <a:endParaRPr lang="en-US" sz="2000" dirty="0">
              <a:solidFill>
                <a:srgbClr val="0070C0"/>
              </a:solidFill>
            </a:endParaRPr>
          </a:p>
        </p:txBody>
      </p:sp>
    </p:spTree>
    <p:extLst>
      <p:ext uri="{BB962C8B-B14F-4D97-AF65-F5344CB8AC3E}">
        <p14:creationId xmlns:p14="http://schemas.microsoft.com/office/powerpoint/2010/main" val="20351746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 nodeType="clickEffect">
                                  <p:stCondLst>
                                    <p:cond delay="0"/>
                                  </p:stCondLst>
                                  <p:childTnLst>
                                    <p:set>
                                      <p:cBhvr>
                                        <p:cTn id="54" dur="1" fill="hold">
                                          <p:stCondLst>
                                            <p:cond delay="0"/>
                                          </p:stCondLst>
                                        </p:cTn>
                                        <p:tgtEl>
                                          <p:spTgt spid="7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par>
                                <p:cTn id="57" presetID="1" presetClass="entr" presetSubtype="0" fill="hold" grpId="1" nodeType="withEffect">
                                  <p:stCondLst>
                                    <p:cond delay="0"/>
                                  </p:stCondLst>
                                  <p:childTnLst>
                                    <p:set>
                                      <p:cBhvr>
                                        <p:cTn id="58" dur="1" fill="hold">
                                          <p:stCondLst>
                                            <p:cond delay="0"/>
                                          </p:stCondLst>
                                        </p:cTn>
                                        <p:tgtEl>
                                          <p:spTgt spid="7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8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8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8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8" grpId="0" animBg="1"/>
      <p:bldP spid="39" grpId="0" animBg="1"/>
      <p:bldP spid="42" grpId="0"/>
      <p:bldP spid="43" grpId="0"/>
      <p:bldP spid="46" grpId="0"/>
      <p:bldP spid="47" grpId="0" animBg="1"/>
      <p:bldP spid="48" grpId="0"/>
      <p:bldP spid="49" grpId="0" animBg="1"/>
      <p:bldP spid="50" grpId="0" animBg="1"/>
      <p:bldP spid="51" grpId="0"/>
      <p:bldP spid="57" grpId="0" animBg="1"/>
      <p:bldP spid="58" grpId="0" animBg="1"/>
      <p:bldP spid="59" grpId="0"/>
      <p:bldP spid="60" grpId="0"/>
      <p:bldP spid="62" grpId="0" animBg="1"/>
      <p:bldP spid="63" grpId="0"/>
      <p:bldP spid="70" grpId="0"/>
      <p:bldP spid="61" grpId="0"/>
      <p:bldP spid="71" grpId="0" animBg="1"/>
      <p:bldP spid="71" grpId="1" animBg="1"/>
      <p:bldP spid="73" grpId="0" animBg="1"/>
      <p:bldP spid="74" grpId="0" animBg="1"/>
      <p:bldP spid="75" grpId="0" animBg="1"/>
      <p:bldP spid="75" grpId="1" animBg="1"/>
      <p:bldP spid="76" grpId="0" animBg="1"/>
      <p:bldP spid="77" grpId="0" animBg="1"/>
      <p:bldP spid="4" grpId="0"/>
      <p:bldP spid="80" grpId="0" animBg="1"/>
      <p:bldP spid="81" grpId="0"/>
      <p:bldP spid="23" grpId="0" animBg="1"/>
      <p:bldP spid="84" grpId="0" animBg="1"/>
      <p:bldP spid="82" grpId="0"/>
      <p:bldP spid="85" grpId="0"/>
      <p:bldP spid="8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a:xfrm>
            <a:off x="355600" y="0"/>
            <a:ext cx="8015288" cy="952424"/>
          </a:xfrm>
        </p:spPr>
        <p:txBody>
          <a:bodyPr/>
          <a:lstStyle/>
          <a:p>
            <a:r>
              <a:rPr lang="en-US" altLang="zh-CN" dirty="0">
                <a:latin typeface="Arial" charset="0"/>
              </a:rPr>
              <a:t>Problems with </a:t>
            </a:r>
            <a:r>
              <a:rPr lang="en-US" altLang="zh-CN" dirty="0" smtClean="0">
                <a:latin typeface="Arial" charset="0"/>
              </a:rPr>
              <a:t>NF2</a:t>
            </a:r>
            <a:r>
              <a:rPr lang="zh-CN" altLang="en-US" dirty="0" smtClean="0">
                <a:latin typeface="Arial" charset="0"/>
              </a:rPr>
              <a:t> </a:t>
            </a:r>
            <a:r>
              <a:rPr lang="en-US" altLang="zh-CN" dirty="0">
                <a:latin typeface="Arial" charset="0"/>
              </a:rPr>
              <a:t>Relations</a:t>
            </a:r>
            <a:endParaRPr lang="zh-CN" altLang="en-US" dirty="0">
              <a:latin typeface="Arial" charset="0"/>
            </a:endParaRPr>
          </a:p>
        </p:txBody>
      </p:sp>
      <p:sp>
        <p:nvSpPr>
          <p:cNvPr id="19458" name="内容占位符 2"/>
          <p:cNvSpPr>
            <a:spLocks noGrp="1"/>
          </p:cNvSpPr>
          <p:nvPr>
            <p:ph idx="1"/>
          </p:nvPr>
        </p:nvSpPr>
        <p:spPr>
          <a:xfrm>
            <a:off x="207963" y="3146424"/>
            <a:ext cx="8599487" cy="3711575"/>
          </a:xfrm>
        </p:spPr>
        <p:txBody>
          <a:bodyPr/>
          <a:lstStyle/>
          <a:p>
            <a:pPr marL="514350" indent="-514350">
              <a:buClr>
                <a:srgbClr val="0000FF"/>
              </a:buClr>
              <a:buSzPct val="100000"/>
              <a:buFont typeface="+mj-lt"/>
              <a:buAutoNum type="arabicPeriod"/>
            </a:pPr>
            <a:r>
              <a:rPr lang="en-US" altLang="zh-CN" sz="2400" dirty="0">
                <a:latin typeface="Arial" charset="0"/>
                <a:cs typeface="Arial" charset="0"/>
              </a:rPr>
              <a:t>Duplications in data storage </a:t>
            </a:r>
            <a:endParaRPr lang="en-US" altLang="zh-CN" sz="2400" dirty="0" smtClean="0">
              <a:latin typeface="Arial" charset="0"/>
              <a:cs typeface="Arial" charset="0"/>
            </a:endParaRPr>
          </a:p>
          <a:p>
            <a:pPr marL="457200" lvl="1" indent="0">
              <a:buClr>
                <a:srgbClr val="0000FF"/>
              </a:buClr>
              <a:buSzPct val="100000"/>
              <a:buNone/>
            </a:pPr>
            <a:r>
              <a:rPr lang="en-US" altLang="zh-CN" sz="2400" dirty="0" smtClean="0">
                <a:latin typeface="Arial" charset="0"/>
              </a:rPr>
              <a:t>We repeat the two children and phone information</a:t>
            </a:r>
          </a:p>
          <a:p>
            <a:pPr marL="514350" indent="-514350">
              <a:buClr>
                <a:srgbClr val="0000FF"/>
              </a:buClr>
              <a:buSzPct val="100000"/>
              <a:buFont typeface="+mj-lt"/>
              <a:buAutoNum type="arabicPeriod"/>
            </a:pPr>
            <a:r>
              <a:rPr lang="en-CA" altLang="zh-CN" sz="2400" dirty="0" smtClean="0">
                <a:latin typeface="Arial" charset="0"/>
                <a:cs typeface="Arial" charset="0"/>
              </a:rPr>
              <a:t>Update </a:t>
            </a:r>
            <a:r>
              <a:rPr lang="en-CA" altLang="zh-CN" sz="2400" dirty="0">
                <a:latin typeface="Arial" charset="0"/>
                <a:cs typeface="Arial" charset="0"/>
              </a:rPr>
              <a:t>management by users  	 </a:t>
            </a:r>
          </a:p>
          <a:p>
            <a:pPr marL="457200" lvl="1" indent="0">
              <a:buClr>
                <a:srgbClr val="0000FF"/>
              </a:buClr>
              <a:buSzPct val="100000"/>
              <a:buNone/>
            </a:pPr>
            <a:r>
              <a:rPr lang="en-CA" altLang="zh-CN" sz="2400" dirty="0">
                <a:latin typeface="Arial" charset="0"/>
              </a:rPr>
              <a:t>If Anna and John have a new baby or delete a phone number, more than one tuple is updated.</a:t>
            </a:r>
          </a:p>
          <a:p>
            <a:pPr marL="514350" indent="-514350">
              <a:buClr>
                <a:srgbClr val="0000FF"/>
              </a:buClr>
              <a:buSzPct val="100000"/>
              <a:buFont typeface="+mj-lt"/>
              <a:buAutoNum type="arabicPeriod"/>
            </a:pPr>
            <a:r>
              <a:rPr lang="en-US" altLang="zh-CN" sz="2400" dirty="0">
                <a:latin typeface="Arial" charset="0"/>
                <a:cs typeface="Arial" charset="0"/>
              </a:rPr>
              <a:t>Impossible for circular reference</a:t>
            </a:r>
          </a:p>
          <a:p>
            <a:pPr marL="457200" lvl="1" indent="0">
              <a:buClr>
                <a:srgbClr val="0000FF"/>
              </a:buClr>
              <a:buSzPct val="100000"/>
              <a:buNone/>
            </a:pPr>
            <a:r>
              <a:rPr lang="en-US" altLang="zh-CN" sz="2400" dirty="0">
                <a:latin typeface="Arial" charset="0"/>
              </a:rPr>
              <a:t>a person database with children who are persons</a:t>
            </a:r>
            <a:br>
              <a:rPr lang="en-US" altLang="zh-CN" sz="2400" dirty="0">
                <a:latin typeface="Arial" charset="0"/>
              </a:rPr>
            </a:br>
            <a:r>
              <a:rPr lang="en-US" altLang="zh-CN" sz="2400" dirty="0">
                <a:solidFill>
                  <a:srgbClr val="A00000"/>
                </a:solidFill>
                <a:latin typeface="Arial" charset="0"/>
                <a:cs typeface="Arial" charset="0"/>
              </a:rPr>
              <a:t>Type person = [</a:t>
            </a:r>
            <a:r>
              <a:rPr lang="en-US" altLang="zh-CN" sz="2400" dirty="0" err="1">
                <a:solidFill>
                  <a:srgbClr val="A00000"/>
                </a:solidFill>
                <a:latin typeface="Arial" charset="0"/>
                <a:cs typeface="Arial" charset="0"/>
              </a:rPr>
              <a:t>name:string</a:t>
            </a:r>
            <a:r>
              <a:rPr lang="en-US" altLang="zh-CN" sz="2400" dirty="0">
                <a:solidFill>
                  <a:srgbClr val="A00000"/>
                </a:solidFill>
                <a:latin typeface="Arial" charset="0"/>
                <a:cs typeface="Arial" charset="0"/>
              </a:rPr>
              <a:t>, </a:t>
            </a:r>
            <a:r>
              <a:rPr lang="en-US" altLang="zh-CN" sz="2400" dirty="0" err="1">
                <a:solidFill>
                  <a:srgbClr val="A00000"/>
                </a:solidFill>
                <a:latin typeface="Arial" charset="0"/>
                <a:cs typeface="Arial" charset="0"/>
              </a:rPr>
              <a:t>spouse:person</a:t>
            </a:r>
            <a:r>
              <a:rPr lang="en-US" altLang="zh-CN" sz="2400" dirty="0">
                <a:solidFill>
                  <a:srgbClr val="A00000"/>
                </a:solidFill>
                <a:latin typeface="Arial" charset="0"/>
                <a:cs typeface="Arial" charset="0"/>
              </a:rPr>
              <a:t>]</a:t>
            </a:r>
            <a:br>
              <a:rPr lang="en-US" altLang="zh-CN" sz="2400" dirty="0">
                <a:solidFill>
                  <a:srgbClr val="A00000"/>
                </a:solidFill>
                <a:latin typeface="Arial" charset="0"/>
                <a:cs typeface="Arial" charset="0"/>
              </a:rPr>
            </a:br>
            <a:r>
              <a:rPr lang="en-US" altLang="zh-CN" sz="2400" dirty="0">
                <a:solidFill>
                  <a:srgbClr val="A00000"/>
                </a:solidFill>
                <a:latin typeface="Arial" charset="0"/>
                <a:cs typeface="Arial" charset="0"/>
              </a:rPr>
              <a:t>[</a:t>
            </a:r>
            <a:r>
              <a:rPr lang="en-US" altLang="zh-CN" sz="2400" dirty="0" err="1">
                <a:solidFill>
                  <a:srgbClr val="A00000"/>
                </a:solidFill>
                <a:latin typeface="Arial" charset="0"/>
                <a:cs typeface="Arial" charset="0"/>
              </a:rPr>
              <a:t>name:'Anna</a:t>
            </a:r>
            <a:r>
              <a:rPr lang="en-US" altLang="zh-CN" sz="2400" dirty="0">
                <a:solidFill>
                  <a:srgbClr val="A00000"/>
                </a:solidFill>
                <a:latin typeface="Arial" charset="0"/>
                <a:cs typeface="Arial" charset="0"/>
              </a:rPr>
              <a:t>', spouse: [name: 'John', spouse:[...]}]</a:t>
            </a:r>
            <a:r>
              <a:rPr lang="en-US" altLang="zh-CN" sz="2400" dirty="0">
                <a:latin typeface="Arial" charset="0"/>
                <a:cs typeface="Arial" charset="0"/>
              </a:rPr>
              <a:t>	</a:t>
            </a:r>
          </a:p>
          <a:p>
            <a:pPr marL="514350" indent="-514350">
              <a:buClr>
                <a:srgbClr val="0000FF"/>
              </a:buClr>
              <a:buFont typeface="+mj-lt"/>
              <a:buAutoNum type="arabicPeriod"/>
            </a:pPr>
            <a:endParaRPr lang="zh-CN" sz="2400" dirty="0">
              <a:latin typeface="Arial" charset="0"/>
              <a:cs typeface="Arial" charset="0"/>
            </a:endParaRPr>
          </a:p>
          <a:p>
            <a:pPr marL="514350" indent="-514350">
              <a:buFont typeface="Wingdings" charset="0"/>
              <a:buNone/>
            </a:pPr>
            <a:r>
              <a:rPr lang="en-US" altLang="zh-CN" sz="2400" dirty="0">
                <a:latin typeface="Arial" charset="0"/>
                <a:cs typeface="Arial" charset="0"/>
              </a:rPr>
              <a:t/>
            </a:r>
            <a:br>
              <a:rPr lang="en-US" altLang="zh-CN" sz="2400" dirty="0">
                <a:latin typeface="Arial" charset="0"/>
                <a:cs typeface="Arial" charset="0"/>
              </a:rPr>
            </a:br>
            <a:endParaRPr lang="zh-CN" altLang="en-US" sz="2400" dirty="0">
              <a:latin typeface="Arial" charset="0"/>
              <a:cs typeface="Arial" charset="0"/>
            </a:endParaRPr>
          </a:p>
        </p:txBody>
      </p:sp>
      <p:sp>
        <p:nvSpPr>
          <p:cNvPr id="19459" name="灯片编号占位符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defRPr>
            </a:lvl2pPr>
            <a:lvl3pPr marL="1143000" indent="-228600">
              <a:defRPr kumimoji="1" sz="3200">
                <a:solidFill>
                  <a:schemeClr val="tx1"/>
                </a:solidFill>
                <a:latin typeface="Times New Roman" charset="0"/>
                <a:ea typeface="宋体" charset="0"/>
              </a:defRPr>
            </a:lvl3pPr>
            <a:lvl4pPr marL="1600200" indent="-228600">
              <a:defRPr kumimoji="1" sz="3200">
                <a:solidFill>
                  <a:schemeClr val="tx1"/>
                </a:solidFill>
                <a:latin typeface="Times New Roman" charset="0"/>
                <a:ea typeface="宋体" charset="0"/>
              </a:defRPr>
            </a:lvl4pPr>
            <a:lvl5pPr marL="2057400" indent="-228600">
              <a:defRPr kumimoji="1" sz="3200">
                <a:solidFill>
                  <a:schemeClr val="tx1"/>
                </a:solidFill>
                <a:latin typeface="Times New Roman" charset="0"/>
                <a:ea typeface="宋体" charset="0"/>
              </a:defRPr>
            </a:lvl5pPr>
            <a:lvl6pPr marL="2514600" indent="-228600" eaLnBrk="0" fontAlgn="base" hangingPunct="0">
              <a:spcBef>
                <a:spcPct val="0"/>
              </a:spcBef>
              <a:spcAft>
                <a:spcPct val="0"/>
              </a:spcAft>
              <a:defRPr kumimoji="1" sz="3200">
                <a:solidFill>
                  <a:schemeClr val="tx1"/>
                </a:solidFill>
                <a:latin typeface="Times New Roman" charset="0"/>
                <a:ea typeface="宋体" charset="0"/>
              </a:defRPr>
            </a:lvl6pPr>
            <a:lvl7pPr marL="2971800" indent="-228600" eaLnBrk="0" fontAlgn="base" hangingPunct="0">
              <a:spcBef>
                <a:spcPct val="0"/>
              </a:spcBef>
              <a:spcAft>
                <a:spcPct val="0"/>
              </a:spcAft>
              <a:defRPr kumimoji="1" sz="3200">
                <a:solidFill>
                  <a:schemeClr val="tx1"/>
                </a:solidFill>
                <a:latin typeface="Times New Roman" charset="0"/>
                <a:ea typeface="宋体" charset="0"/>
              </a:defRPr>
            </a:lvl7pPr>
            <a:lvl8pPr marL="3429000" indent="-228600" eaLnBrk="0" fontAlgn="base" hangingPunct="0">
              <a:spcBef>
                <a:spcPct val="0"/>
              </a:spcBef>
              <a:spcAft>
                <a:spcPct val="0"/>
              </a:spcAft>
              <a:defRPr kumimoji="1" sz="3200">
                <a:solidFill>
                  <a:schemeClr val="tx1"/>
                </a:solidFill>
                <a:latin typeface="Times New Roman" charset="0"/>
                <a:ea typeface="宋体" charset="0"/>
              </a:defRPr>
            </a:lvl8pPr>
            <a:lvl9pPr marL="3886200" indent="-228600" eaLnBrk="0" fontAlgn="base" hangingPunct="0">
              <a:spcBef>
                <a:spcPct val="0"/>
              </a:spcBef>
              <a:spcAft>
                <a:spcPct val="0"/>
              </a:spcAft>
              <a:defRPr kumimoji="1" sz="3200">
                <a:solidFill>
                  <a:schemeClr val="tx1"/>
                </a:solidFill>
                <a:latin typeface="Times New Roman" charset="0"/>
                <a:ea typeface="宋体" charset="0"/>
              </a:defRPr>
            </a:lvl9pPr>
          </a:lstStyle>
          <a:p>
            <a:r>
              <a:rPr kumimoji="0" lang="en-US" altLang="zh-CN" sz="1400">
                <a:solidFill>
                  <a:srgbClr val="990033"/>
                </a:solidFill>
                <a:latin typeface="Arial" charset="0"/>
              </a:rPr>
              <a:t> </a:t>
            </a:r>
            <a:fld id="{A27897FA-9555-E242-A4ED-A9CBF7D1E636}" type="slidenum">
              <a:rPr kumimoji="0" lang="en-US" altLang="zh-CN" sz="1400">
                <a:solidFill>
                  <a:srgbClr val="990033"/>
                </a:solidFill>
                <a:latin typeface="Arial" charset="0"/>
              </a:rPr>
              <a:pPr/>
              <a:t>5</a:t>
            </a:fld>
            <a:endParaRPr kumimoji="0" lang="en-CA" altLang="zh-CN" sz="1400">
              <a:solidFill>
                <a:srgbClr val="990033"/>
              </a:solidFill>
              <a:latin typeface="Arial"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69063819"/>
              </p:ext>
            </p:extLst>
          </p:nvPr>
        </p:nvGraphicFramePr>
        <p:xfrm>
          <a:off x="1681708" y="1013270"/>
          <a:ext cx="4690492" cy="2270790"/>
        </p:xfrm>
        <a:graphic>
          <a:graphicData uri="http://schemas.openxmlformats.org/drawingml/2006/table">
            <a:tbl>
              <a:tblPr/>
              <a:tblGrid>
                <a:gridCol w="1138226"/>
                <a:gridCol w="950606"/>
                <a:gridCol w="1350862"/>
                <a:gridCol w="1250798"/>
              </a:tblGrid>
              <a:tr h="355526">
                <a:tc rowSpan="2">
                  <a:txBody>
                    <a:bodyPr/>
                    <a:lstStyle/>
                    <a:p>
                      <a:pPr algn="ctr" fontAlgn="ctr"/>
                      <a:r>
                        <a:rPr lang="en-US" sz="2400" b="0" i="0" u="none" strike="noStrike">
                          <a:solidFill>
                            <a:srgbClr val="000000"/>
                          </a:solidFill>
                          <a:effectLst/>
                          <a:latin typeface="Times New Roman"/>
                        </a:rPr>
                        <a:t>Name</a:t>
                      </a:r>
                    </a:p>
                  </a:txBody>
                  <a:tcPr marL="12700" marR="12700" marT="127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gridSpan="2">
                  <a:txBody>
                    <a:bodyPr/>
                    <a:lstStyle/>
                    <a:p>
                      <a:pPr algn="ctr" fontAlgn="t"/>
                      <a:r>
                        <a:rPr lang="en-US" sz="2400" b="0" i="0" u="none" strike="noStrike" dirty="0">
                          <a:solidFill>
                            <a:srgbClr val="000000"/>
                          </a:solidFill>
                          <a:effectLst/>
                          <a:latin typeface="Times New Roman"/>
                        </a:rPr>
                        <a:t>Children</a:t>
                      </a:r>
                    </a:p>
                  </a:txBody>
                  <a:tcPr marL="12700" marR="12700" marT="1270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hMerge="1">
                  <a:txBody>
                    <a:bodyPr/>
                    <a:lstStyle/>
                    <a:p>
                      <a:endParaRPr lang="zh-CN" altLang="en-US"/>
                    </a:p>
                  </a:txBody>
                  <a:tcPr/>
                </a:tc>
                <a:tc rowSpan="2">
                  <a:txBody>
                    <a:bodyPr/>
                    <a:lstStyle/>
                    <a:p>
                      <a:pPr algn="ctr" fontAlgn="ctr"/>
                      <a:r>
                        <a:rPr lang="en-US" sz="2400" b="0" i="0" u="none" strike="noStrike">
                          <a:solidFill>
                            <a:srgbClr val="000000"/>
                          </a:solidFill>
                          <a:effectLst/>
                          <a:latin typeface="Times New Roman"/>
                        </a:rPr>
                        <a:t>Phones</a:t>
                      </a:r>
                    </a:p>
                  </a:txBody>
                  <a:tcPr marL="12700" marR="12700" marT="127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r h="355526">
                <a:tc vMerge="1">
                  <a:txBody>
                    <a:bodyPr/>
                    <a:lstStyle/>
                    <a:p>
                      <a:endParaRPr lang="zh-CN" altLang="en-US"/>
                    </a:p>
                  </a:txBody>
                  <a:tcPr/>
                </a:tc>
                <a:tc>
                  <a:txBody>
                    <a:bodyPr/>
                    <a:lstStyle/>
                    <a:p>
                      <a:pPr algn="ctr" fontAlgn="b"/>
                      <a:r>
                        <a:rPr lang="en-US" sz="2400" b="0" i="0" u="none" strike="noStrike">
                          <a:solidFill>
                            <a:srgbClr val="000000"/>
                          </a:solidFill>
                          <a:effectLst/>
                          <a:latin typeface="Times New Roman"/>
                        </a:rPr>
                        <a:t>Name</a:t>
                      </a:r>
                    </a:p>
                  </a:txBody>
                  <a:tcPr marL="12700" marR="12700" marT="1270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400" b="0" i="0" u="none" strike="noStrike">
                          <a:solidFill>
                            <a:srgbClr val="000000"/>
                          </a:solidFill>
                          <a:effectLst/>
                          <a:latin typeface="Times New Roman"/>
                        </a:rPr>
                        <a:t>Age</a:t>
                      </a:r>
                    </a:p>
                  </a:txBody>
                  <a:tcPr marL="12700" marR="12700" marT="1270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vMerge="1">
                  <a:txBody>
                    <a:bodyPr/>
                    <a:lstStyle/>
                    <a:p>
                      <a:endParaRPr lang="zh-CN" altLang="en-US"/>
                    </a:p>
                  </a:txBody>
                  <a:tcPr/>
                </a:tc>
              </a:tr>
              <a:tr h="355526">
                <a:tc>
                  <a:txBody>
                    <a:bodyPr/>
                    <a:lstStyle/>
                    <a:p>
                      <a:pPr algn="ctr" fontAlgn="b"/>
                      <a:r>
                        <a:rPr lang="en-US" sz="2400" b="0" i="0" u="none" strike="noStrike" smtClean="0">
                          <a:solidFill>
                            <a:srgbClr val="000000"/>
                          </a:solidFill>
                          <a:effectLst/>
                          <a:latin typeface="Times New Roman"/>
                        </a:rPr>
                        <a:t>Anna</a:t>
                      </a:r>
                      <a:endParaRPr lang="en-US" sz="2400" b="0" i="0" u="none" strike="noStrike">
                        <a:solidFill>
                          <a:srgbClr val="000000"/>
                        </a:solidFill>
                        <a:effectLst/>
                        <a:latin typeface="Times New Roman"/>
                      </a:endParaRPr>
                    </a:p>
                  </a:txBody>
                  <a:tcPr marL="12700" marR="12700" marT="127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2400" b="0" i="0" u="none" strike="noStrike">
                          <a:solidFill>
                            <a:srgbClr val="000000"/>
                          </a:solidFill>
                          <a:effectLst/>
                          <a:latin typeface="Times New Roman"/>
                        </a:rPr>
                        <a:t>Clay</a:t>
                      </a:r>
                    </a:p>
                  </a:txBody>
                  <a:tcPr marL="12700" marR="12700" marT="1270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2400" b="0" i="0" u="none" strike="noStrike">
                          <a:solidFill>
                            <a:srgbClr val="000000"/>
                          </a:solidFill>
                          <a:effectLst/>
                          <a:latin typeface="Times New Roman"/>
                        </a:rPr>
                        <a:t>10</a:t>
                      </a:r>
                    </a:p>
                  </a:txBody>
                  <a:tcPr marL="12700" marR="12700" marT="1270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2400" b="0" i="0" u="none" strike="noStrike">
                          <a:solidFill>
                            <a:srgbClr val="000000"/>
                          </a:solidFill>
                          <a:effectLst/>
                          <a:latin typeface="Times New Roman"/>
                        </a:rPr>
                        <a:t>1234</a:t>
                      </a:r>
                    </a:p>
                  </a:txBody>
                  <a:tcPr marL="12700" marR="12700" marT="127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r>
              <a:tr h="355526">
                <a:tc>
                  <a:txBody>
                    <a:bodyPr/>
                    <a:lstStyle/>
                    <a:p>
                      <a:pPr algn="ctr" fontAlgn="ctr"/>
                      <a:r>
                        <a:rPr lang="zh-CN" altLang="en-US" sz="2400" b="0" i="0" u="none" strike="noStrike">
                          <a:solidFill>
                            <a:srgbClr val="000000"/>
                          </a:solidFill>
                          <a:effectLst/>
                          <a:latin typeface="Times New Roman"/>
                        </a:rPr>
                        <a:t>　</a:t>
                      </a:r>
                    </a:p>
                  </a:txBody>
                  <a:tcPr marL="12700" marR="12700" marT="127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400" b="0" i="0" u="none" strike="noStrike" dirty="0">
                          <a:solidFill>
                            <a:srgbClr val="000000"/>
                          </a:solidFill>
                          <a:effectLst/>
                          <a:latin typeface="Times New Roman"/>
                        </a:rPr>
                        <a:t>Sara</a:t>
                      </a:r>
                    </a:p>
                  </a:txBody>
                  <a:tcPr marL="12700" marR="12700" marT="1270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2400" b="0" i="0" u="none" strike="noStrike">
                          <a:solidFill>
                            <a:srgbClr val="000000"/>
                          </a:solidFill>
                          <a:effectLst/>
                          <a:latin typeface="Times New Roman"/>
                        </a:rPr>
                        <a:t>15</a:t>
                      </a:r>
                    </a:p>
                  </a:txBody>
                  <a:tcPr marL="12700" marR="12700" marT="1270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2400" b="0" i="0" u="none" strike="noStrike">
                          <a:solidFill>
                            <a:srgbClr val="000000"/>
                          </a:solidFill>
                          <a:effectLst/>
                          <a:latin typeface="Times New Roman"/>
                        </a:rPr>
                        <a:t>3567</a:t>
                      </a:r>
                    </a:p>
                  </a:txBody>
                  <a:tcPr marL="12700" marR="12700" marT="127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r>
              <a:tr h="355526">
                <a:tc>
                  <a:txBody>
                    <a:bodyPr/>
                    <a:lstStyle/>
                    <a:p>
                      <a:pPr algn="ctr" fontAlgn="b"/>
                      <a:r>
                        <a:rPr lang="en-US" sz="2400" b="0" i="0" u="none" strike="noStrike">
                          <a:solidFill>
                            <a:srgbClr val="000000"/>
                          </a:solidFill>
                          <a:effectLst/>
                          <a:latin typeface="Times New Roman"/>
                        </a:rPr>
                        <a:t>John</a:t>
                      </a:r>
                    </a:p>
                  </a:txBody>
                  <a:tcPr marL="12700" marR="12700" marT="127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US" sz="2400" b="0" i="0" u="none" strike="noStrike" dirty="0">
                          <a:solidFill>
                            <a:srgbClr val="000000"/>
                          </a:solidFill>
                          <a:effectLst/>
                          <a:latin typeface="Times New Roman"/>
                        </a:rPr>
                        <a:t>Clay</a:t>
                      </a:r>
                    </a:p>
                  </a:txBody>
                  <a:tcPr marL="12700" marR="12700" marT="1270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2400" b="0" i="0" u="none" strike="noStrike">
                          <a:solidFill>
                            <a:srgbClr val="000000"/>
                          </a:solidFill>
                          <a:effectLst/>
                          <a:latin typeface="Times New Roman"/>
                        </a:rPr>
                        <a:t>10</a:t>
                      </a:r>
                    </a:p>
                  </a:txBody>
                  <a:tcPr marL="12700" marR="12700" marT="1270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2400" b="0" i="0" u="none" strike="noStrike">
                          <a:solidFill>
                            <a:srgbClr val="000000"/>
                          </a:solidFill>
                          <a:effectLst/>
                          <a:latin typeface="Times New Roman"/>
                        </a:rPr>
                        <a:t>1234</a:t>
                      </a:r>
                    </a:p>
                  </a:txBody>
                  <a:tcPr marL="12700" marR="12700" marT="127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r>
              <a:tr h="355526">
                <a:tc>
                  <a:txBody>
                    <a:bodyPr/>
                    <a:lstStyle/>
                    <a:p>
                      <a:pPr algn="ctr" fontAlgn="b"/>
                      <a:r>
                        <a:rPr lang="zh-CN" altLang="en-US" sz="2400" b="0" i="0" u="none" strike="noStrike">
                          <a:solidFill>
                            <a:srgbClr val="000000"/>
                          </a:solidFill>
                          <a:effectLst/>
                          <a:latin typeface="Times New Roman"/>
                        </a:rPr>
                        <a:t>　</a:t>
                      </a:r>
                    </a:p>
                  </a:txBody>
                  <a:tcPr marL="12700" marR="12700" marT="1270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400" b="0" i="0" u="none" strike="noStrike">
                          <a:solidFill>
                            <a:srgbClr val="000000"/>
                          </a:solidFill>
                          <a:effectLst/>
                          <a:latin typeface="Times New Roman"/>
                        </a:rPr>
                        <a:t>Sara</a:t>
                      </a:r>
                    </a:p>
                  </a:txBody>
                  <a:tcPr marL="12700" marR="12700" marT="1270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altLang="zh-CN" sz="2400" b="0" i="0" u="none" strike="noStrike">
                          <a:solidFill>
                            <a:srgbClr val="000000"/>
                          </a:solidFill>
                          <a:effectLst/>
                          <a:latin typeface="Times New Roman"/>
                        </a:rPr>
                        <a:t>15</a:t>
                      </a:r>
                    </a:p>
                  </a:txBody>
                  <a:tcPr marL="12700" marR="12700" marT="1270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2400" b="0" i="0" u="none" strike="noStrike" dirty="0">
                          <a:solidFill>
                            <a:srgbClr val="000000"/>
                          </a:solidFill>
                          <a:effectLst/>
                          <a:latin typeface="Times New Roman"/>
                        </a:rPr>
                        <a:t>3567</a:t>
                      </a:r>
                    </a:p>
                  </a:txBody>
                  <a:tcPr marL="12700" marR="12700" marT="127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22855284"/>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a:xfrm>
            <a:off x="511175" y="0"/>
            <a:ext cx="8229600" cy="769938"/>
          </a:xfrm>
        </p:spPr>
        <p:txBody>
          <a:bodyPr/>
          <a:lstStyle/>
          <a:p>
            <a:r>
              <a:rPr lang="en-US" altLang="zh-CN" dirty="0" smtClean="0">
                <a:latin typeface="Calibri" charset="0"/>
              </a:rPr>
              <a:t>Object Relational Model </a:t>
            </a:r>
            <a:endParaRPr lang="zh-CN" altLang="en-US" dirty="0">
              <a:latin typeface="Calibri" charset="0"/>
            </a:endParaRPr>
          </a:p>
        </p:txBody>
      </p:sp>
      <p:sp>
        <p:nvSpPr>
          <p:cNvPr id="20482" name="内容占位符 2"/>
          <p:cNvSpPr>
            <a:spLocks noGrp="1"/>
          </p:cNvSpPr>
          <p:nvPr>
            <p:ph idx="1"/>
          </p:nvPr>
        </p:nvSpPr>
        <p:spPr bwMode="auto">
          <a:xfrm>
            <a:off x="0" y="990550"/>
            <a:ext cx="9144000" cy="60388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39750" indent="-539750">
              <a:spcBef>
                <a:spcPct val="0"/>
              </a:spcBef>
            </a:pPr>
            <a:r>
              <a:rPr lang="en-US" altLang="zh-CN" dirty="0" smtClean="0">
                <a:latin typeface="Arial"/>
                <a:cs typeface="Arial"/>
              </a:rPr>
              <a:t>ORM </a:t>
            </a:r>
            <a:r>
              <a:rPr lang="en-US" altLang="zh-CN" dirty="0">
                <a:latin typeface="Arial"/>
                <a:cs typeface="Arial"/>
              </a:rPr>
              <a:t>grew out of research that occurred in the early 1990s: </a:t>
            </a:r>
          </a:p>
          <a:p>
            <a:pPr lvl="1"/>
            <a:r>
              <a:rPr lang="en-US" altLang="zh-CN" dirty="0">
                <a:latin typeface="Arial"/>
                <a:cs typeface="Arial"/>
              </a:rPr>
              <a:t>extending existing relational database concepts with object concepts</a:t>
            </a:r>
          </a:p>
          <a:p>
            <a:pPr lvl="1"/>
            <a:r>
              <a:rPr lang="en-US" altLang="zh-CN" dirty="0">
                <a:latin typeface="Arial"/>
                <a:cs typeface="Arial"/>
              </a:rPr>
              <a:t>retain a declarative query-language based on tuple relational calculus as a central component of the architecture</a:t>
            </a:r>
          </a:p>
          <a:p>
            <a:pPr lvl="1"/>
            <a:r>
              <a:rPr lang="en-US" altLang="zh-CN" dirty="0">
                <a:latin typeface="Arial"/>
                <a:cs typeface="Arial"/>
              </a:rPr>
              <a:t>the most notable research project, </a:t>
            </a:r>
            <a:r>
              <a:rPr lang="en-US" altLang="zh-CN" dirty="0" err="1">
                <a:solidFill>
                  <a:srgbClr val="000090"/>
                </a:solidFill>
                <a:latin typeface="Arial"/>
                <a:cs typeface="Arial"/>
              </a:rPr>
              <a:t>Postgre</a:t>
            </a:r>
            <a:r>
              <a:rPr lang="en-US" altLang="zh-CN" b="1" dirty="0" err="1">
                <a:solidFill>
                  <a:srgbClr val="000090"/>
                </a:solidFill>
                <a:latin typeface="Arial"/>
                <a:cs typeface="Arial"/>
              </a:rPr>
              <a:t>s</a:t>
            </a:r>
            <a:r>
              <a:rPr lang="en-US" altLang="zh-CN" dirty="0">
                <a:latin typeface="Arial"/>
                <a:cs typeface="Arial"/>
              </a:rPr>
              <a:t> (UC Berkeley), spawned two products tracing their lineage to that research: </a:t>
            </a:r>
            <a:r>
              <a:rPr lang="en-US" altLang="zh-CN" dirty="0" err="1">
                <a:solidFill>
                  <a:srgbClr val="000090"/>
                </a:solidFill>
                <a:latin typeface="Arial"/>
                <a:cs typeface="Arial"/>
              </a:rPr>
              <a:t>Illustra</a:t>
            </a:r>
            <a:r>
              <a:rPr lang="en-US" altLang="zh-CN" dirty="0">
                <a:latin typeface="Arial"/>
                <a:cs typeface="Arial"/>
              </a:rPr>
              <a:t> and </a:t>
            </a:r>
            <a:r>
              <a:rPr lang="en-US" altLang="zh-CN" dirty="0" err="1">
                <a:solidFill>
                  <a:srgbClr val="000090"/>
                </a:solidFill>
                <a:latin typeface="Arial"/>
                <a:cs typeface="Arial"/>
              </a:rPr>
              <a:t>PostgreSQL</a:t>
            </a:r>
            <a:r>
              <a:rPr lang="en-US" altLang="zh-CN" dirty="0">
                <a:latin typeface="Arial"/>
                <a:cs typeface="Arial"/>
              </a:rPr>
              <a:t>.</a:t>
            </a:r>
          </a:p>
          <a:p>
            <a:pPr lvl="1"/>
            <a:r>
              <a:rPr lang="en-US" altLang="zh-CN" dirty="0">
                <a:solidFill>
                  <a:srgbClr val="000090"/>
                </a:solidFill>
                <a:latin typeface="Arial"/>
                <a:cs typeface="Arial"/>
              </a:rPr>
              <a:t>Oracle, DB2, SQL-server </a:t>
            </a:r>
            <a:r>
              <a:rPr lang="en-US" altLang="zh-CN" dirty="0">
                <a:latin typeface="Arial"/>
                <a:cs typeface="Arial"/>
              </a:rPr>
              <a:t>all supports it now.</a:t>
            </a:r>
          </a:p>
        </p:txBody>
      </p:sp>
      <p:sp>
        <p:nvSpPr>
          <p:cNvPr id="20483" name="幻灯片编号占位符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cs typeface="宋体" charset="0"/>
              </a:defRPr>
            </a:lvl2pPr>
            <a:lvl3pPr marL="1143000" indent="-228600">
              <a:defRPr kumimoji="1" sz="3200">
                <a:solidFill>
                  <a:schemeClr val="tx1"/>
                </a:solidFill>
                <a:latin typeface="Times New Roman" charset="0"/>
                <a:ea typeface="宋体" charset="0"/>
                <a:cs typeface="宋体" charset="0"/>
              </a:defRPr>
            </a:lvl3pPr>
            <a:lvl4pPr marL="1600200" indent="-228600">
              <a:defRPr kumimoji="1" sz="3200">
                <a:solidFill>
                  <a:schemeClr val="tx1"/>
                </a:solidFill>
                <a:latin typeface="Times New Roman" charset="0"/>
                <a:ea typeface="宋体" charset="0"/>
                <a:cs typeface="宋体" charset="0"/>
              </a:defRPr>
            </a:lvl4pPr>
            <a:lvl5pPr marL="2057400" indent="-228600">
              <a:defRPr kumimoji="1" sz="3200">
                <a:solidFill>
                  <a:schemeClr val="tx1"/>
                </a:solidFill>
                <a:latin typeface="Times New Roman" charset="0"/>
                <a:ea typeface="宋体" charset="0"/>
                <a:cs typeface="宋体" charset="0"/>
              </a:defRPr>
            </a:lvl5pPr>
            <a:lvl6pPr marL="2514600" indent="-228600" algn="ctr" fontAlgn="base">
              <a:spcBef>
                <a:spcPct val="0"/>
              </a:spcBef>
              <a:spcAft>
                <a:spcPct val="0"/>
              </a:spcAft>
              <a:defRPr kumimoji="1" sz="3200">
                <a:solidFill>
                  <a:schemeClr val="tx1"/>
                </a:solidFill>
                <a:latin typeface="Times New Roman" charset="0"/>
                <a:ea typeface="宋体" charset="0"/>
                <a:cs typeface="宋体" charset="0"/>
              </a:defRPr>
            </a:lvl6pPr>
            <a:lvl7pPr marL="2971800" indent="-228600" algn="ctr" fontAlgn="base">
              <a:spcBef>
                <a:spcPct val="0"/>
              </a:spcBef>
              <a:spcAft>
                <a:spcPct val="0"/>
              </a:spcAft>
              <a:defRPr kumimoji="1" sz="3200">
                <a:solidFill>
                  <a:schemeClr val="tx1"/>
                </a:solidFill>
                <a:latin typeface="Times New Roman" charset="0"/>
                <a:ea typeface="宋体" charset="0"/>
                <a:cs typeface="宋体" charset="0"/>
              </a:defRPr>
            </a:lvl7pPr>
            <a:lvl8pPr marL="3429000" indent="-228600" algn="ctr" fontAlgn="base">
              <a:spcBef>
                <a:spcPct val="0"/>
              </a:spcBef>
              <a:spcAft>
                <a:spcPct val="0"/>
              </a:spcAft>
              <a:defRPr kumimoji="1" sz="3200">
                <a:solidFill>
                  <a:schemeClr val="tx1"/>
                </a:solidFill>
                <a:latin typeface="Times New Roman" charset="0"/>
                <a:ea typeface="宋体" charset="0"/>
                <a:cs typeface="宋体" charset="0"/>
              </a:defRPr>
            </a:lvl8pPr>
            <a:lvl9pPr marL="3886200" indent="-228600" algn="ctr" fontAlgn="base">
              <a:spcBef>
                <a:spcPct val="0"/>
              </a:spcBef>
              <a:spcAft>
                <a:spcPct val="0"/>
              </a:spcAft>
              <a:defRPr kumimoji="1" sz="3200">
                <a:solidFill>
                  <a:schemeClr val="tx1"/>
                </a:solidFill>
                <a:latin typeface="Times New Roman" charset="0"/>
                <a:ea typeface="宋体" charset="0"/>
                <a:cs typeface="宋体" charset="0"/>
              </a:defRPr>
            </a:lvl9pPr>
          </a:lstStyle>
          <a:p>
            <a:fld id="{B27E5EE7-2892-1249-A41C-404467B38C94}" type="slidenum">
              <a:rPr kumimoji="0" lang="en-US" altLang="zh-CN" sz="2000"/>
              <a:pPr/>
              <a:t>6</a:t>
            </a:fld>
            <a:endParaRPr kumimoji="0" lang="en-US" altLang="zh-CN" sz="2000"/>
          </a:p>
        </p:txBody>
      </p:sp>
    </p:spTree>
    <p:extLst>
      <p:ext uri="{BB962C8B-B14F-4D97-AF65-F5344CB8AC3E}">
        <p14:creationId xmlns:p14="http://schemas.microsoft.com/office/powerpoint/2010/main" val="1427071546"/>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p:cNvSpPr>
          <p:nvPr>
            <p:ph type="title"/>
          </p:nvPr>
        </p:nvSpPr>
        <p:spPr/>
        <p:txBody>
          <a:bodyPr/>
          <a:lstStyle/>
          <a:p>
            <a:r>
              <a:rPr lang="en-US" altLang="zh-CN" dirty="0">
                <a:latin typeface="Calibri" charset="0"/>
              </a:rPr>
              <a:t>Michael </a:t>
            </a:r>
            <a:r>
              <a:rPr lang="en-US" altLang="zh-CN" dirty="0" err="1">
                <a:latin typeface="Calibri" charset="0"/>
              </a:rPr>
              <a:t>Stonebraker</a:t>
            </a:r>
            <a:r>
              <a:rPr lang="en-US" altLang="zh-CN" dirty="0">
                <a:latin typeface="Calibri" charset="0"/>
              </a:rPr>
              <a:t> </a:t>
            </a:r>
            <a:endParaRPr lang="zh-CN" altLang="en-US" dirty="0">
              <a:latin typeface="Calibri" charset="0"/>
              <a:ea typeface="宋体" charset="0"/>
              <a:cs typeface="宋体" charset="0"/>
            </a:endParaRPr>
          </a:p>
        </p:txBody>
      </p:sp>
      <p:sp>
        <p:nvSpPr>
          <p:cNvPr id="4099" name="内容占位符 2"/>
          <p:cNvSpPr>
            <a:spLocks noGrp="1"/>
          </p:cNvSpPr>
          <p:nvPr>
            <p:ph idx="1"/>
          </p:nvPr>
        </p:nvSpPr>
        <p:spPr>
          <a:xfrm>
            <a:off x="2719818" y="908720"/>
            <a:ext cx="6434137" cy="5257800"/>
          </a:xfrm>
        </p:spPr>
        <p:txBody>
          <a:bodyPr/>
          <a:lstStyle/>
          <a:p>
            <a:r>
              <a:rPr lang="en-US" altLang="zh-CN" sz="2400" dirty="0">
                <a:latin typeface="Calibri" charset="0"/>
              </a:rPr>
              <a:t>Put Ingres under BSD Unix distribution (open source) in 1980s so that a number of companies took advantage of this to create commercial versions of </a:t>
            </a:r>
            <a:r>
              <a:rPr lang="en-US" altLang="zh-CN" sz="2400" b="1" dirty="0">
                <a:solidFill>
                  <a:srgbClr val="000090"/>
                </a:solidFill>
                <a:latin typeface="Calibri" charset="0"/>
              </a:rPr>
              <a:t>Ingres</a:t>
            </a:r>
            <a:r>
              <a:rPr lang="en-US" altLang="zh-CN" sz="2400" dirty="0">
                <a:latin typeface="Calibri" charset="0"/>
              </a:rPr>
              <a:t>.</a:t>
            </a:r>
            <a:endParaRPr lang="en-US" altLang="zh-CN" sz="2400" dirty="0">
              <a:solidFill>
                <a:srgbClr val="FF0000"/>
              </a:solidFill>
              <a:latin typeface="Calibri" charset="0"/>
              <a:ea typeface="宋体" charset="0"/>
              <a:cs typeface="宋体" charset="0"/>
            </a:endParaRPr>
          </a:p>
          <a:p>
            <a:r>
              <a:rPr lang="en-US" altLang="zh-CN" sz="2400" dirty="0">
                <a:latin typeface="Calibri" charset="0"/>
                <a:ea typeface="宋体" charset="0"/>
                <a:cs typeface="宋体" charset="0"/>
              </a:rPr>
              <a:t>To </a:t>
            </a:r>
            <a:r>
              <a:rPr lang="en-US" altLang="zh-CN" sz="2400" dirty="0">
                <a:latin typeface="Calibri" charset="0"/>
              </a:rPr>
              <a:t>address the limitations of the relational model, invented </a:t>
            </a:r>
            <a:r>
              <a:rPr lang="en-US" altLang="zh-CN" sz="2400" dirty="0">
                <a:solidFill>
                  <a:srgbClr val="FF0000"/>
                </a:solidFill>
                <a:latin typeface="Calibri" charset="0"/>
              </a:rPr>
              <a:t>Object Relational Model </a:t>
            </a:r>
            <a:r>
              <a:rPr lang="en-US" altLang="zh-CN" sz="2400" dirty="0">
                <a:latin typeface="Calibri" charset="0"/>
              </a:rPr>
              <a:t>and started </a:t>
            </a:r>
            <a:r>
              <a:rPr lang="en-US" altLang="zh-CN" sz="2400" b="1" dirty="0" err="1">
                <a:solidFill>
                  <a:srgbClr val="000090"/>
                </a:solidFill>
                <a:latin typeface="Calibri" charset="0"/>
              </a:rPr>
              <a:t>Postgres</a:t>
            </a:r>
            <a:r>
              <a:rPr lang="en-US" altLang="zh-CN" sz="2400" dirty="0">
                <a:latin typeface="Calibri" charset="0"/>
              </a:rPr>
              <a:t> Project (POST </a:t>
            </a:r>
            <a:r>
              <a:rPr lang="en-US" altLang="zh-CN" sz="2400" dirty="0" err="1">
                <a:latin typeface="Calibri" charset="0"/>
              </a:rPr>
              <a:t>inGRES</a:t>
            </a:r>
            <a:r>
              <a:rPr lang="en-US" altLang="zh-CN" sz="2400" dirty="0">
                <a:latin typeface="Calibri" charset="0"/>
              </a:rPr>
              <a:t>)</a:t>
            </a:r>
            <a:endParaRPr lang="en-US" altLang="zh-CN" sz="2400" dirty="0">
              <a:latin typeface="Calibri" charset="0"/>
              <a:ea typeface="宋体" charset="0"/>
              <a:cs typeface="宋体" charset="0"/>
            </a:endParaRPr>
          </a:p>
          <a:p>
            <a:r>
              <a:rPr lang="en-US" altLang="zh-CN" sz="2400" dirty="0">
                <a:latin typeface="Calibri" charset="0"/>
              </a:rPr>
              <a:t>POSTGRES was also offered using a BSD-like license, and the code forms the basis of today's free software, </a:t>
            </a:r>
            <a:r>
              <a:rPr lang="en-US" altLang="zh-CN" sz="2400" dirty="0" err="1">
                <a:latin typeface="Calibri" charset="0"/>
              </a:rPr>
              <a:t>PostgreSQL</a:t>
            </a:r>
            <a:endParaRPr lang="en-US" altLang="zh-CN" sz="2400" dirty="0">
              <a:latin typeface="Calibri" charset="0"/>
            </a:endParaRPr>
          </a:p>
          <a:p>
            <a:r>
              <a:rPr lang="en-US" altLang="zh-CN" sz="2400" dirty="0">
                <a:latin typeface="Calibri" charset="0"/>
              </a:rPr>
              <a:t>Commercialized the code, created </a:t>
            </a:r>
            <a:r>
              <a:rPr lang="en-US" altLang="zh-CN" sz="2400" b="1" dirty="0" err="1">
                <a:latin typeface="Calibri" charset="0"/>
              </a:rPr>
              <a:t>Illustra</a:t>
            </a:r>
            <a:r>
              <a:rPr lang="en-US" altLang="zh-CN" sz="2400" dirty="0">
                <a:latin typeface="Calibri" charset="0"/>
              </a:rPr>
              <a:t> which was purchased by Informix and became Informix's CTO in 1996.</a:t>
            </a:r>
            <a:endParaRPr lang="en-US" altLang="zh-CN" sz="2400" dirty="0">
              <a:latin typeface="Calibri" charset="0"/>
              <a:ea typeface="宋体" charset="0"/>
              <a:cs typeface="宋体" charset="0"/>
            </a:endParaRPr>
          </a:p>
          <a:p>
            <a:r>
              <a:rPr lang="en-US" altLang="zh-CN" sz="2400" dirty="0">
                <a:latin typeface="Calibri" charset="0"/>
                <a:ea typeface="宋体" charset="0"/>
                <a:cs typeface="宋体" charset="0"/>
              </a:rPr>
              <a:t>Received </a:t>
            </a:r>
            <a:r>
              <a:rPr lang="en-US" altLang="zh-CN" sz="2400" b="1" dirty="0">
                <a:solidFill>
                  <a:srgbClr val="FF0000"/>
                </a:solidFill>
                <a:latin typeface="Calibri" charset="0"/>
                <a:ea typeface="宋体" charset="0"/>
                <a:cs typeface="宋体" charset="0"/>
              </a:rPr>
              <a:t>ACM’s Turing Award </a:t>
            </a:r>
            <a:r>
              <a:rPr lang="en-US" altLang="zh-CN" sz="2400" dirty="0">
                <a:latin typeface="Calibri" charset="0"/>
                <a:ea typeface="宋体" charset="0"/>
                <a:cs typeface="宋体" charset="0"/>
              </a:rPr>
              <a:t>in 2014 when 71</a:t>
            </a:r>
            <a:endParaRPr lang="zh-CN" altLang="en-US" sz="2400" dirty="0">
              <a:latin typeface="Calibri" charset="0"/>
              <a:ea typeface="宋体" charset="0"/>
              <a:cs typeface="宋体" charset="0"/>
            </a:endParaRPr>
          </a:p>
        </p:txBody>
      </p:sp>
      <p:sp>
        <p:nvSpPr>
          <p:cNvPr id="62467" name="矩形 4"/>
          <p:cNvSpPr>
            <a:spLocks noChangeArrowheads="1"/>
          </p:cNvSpPr>
          <p:nvPr/>
        </p:nvSpPr>
        <p:spPr bwMode="auto">
          <a:xfrm>
            <a:off x="-76200" y="4684713"/>
            <a:ext cx="3195638" cy="1570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tLang="zh-CN" sz="2400" b="1"/>
              <a:t>Michael Stonebraker</a:t>
            </a:r>
            <a:r>
              <a:rPr lang="en-US" altLang="zh-CN" sz="2400"/>
              <a:t> </a:t>
            </a:r>
          </a:p>
          <a:p>
            <a:r>
              <a:rPr lang="en-US" altLang="zh-CN" sz="2400">
                <a:ea typeface="宋体" charset="0"/>
                <a:cs typeface="宋体" charset="0"/>
              </a:rPr>
              <a:t>Oct 11, 1943</a:t>
            </a:r>
          </a:p>
          <a:p>
            <a:endParaRPr lang="en-US" altLang="zh-CN" sz="2400">
              <a:ea typeface="宋体" charset="0"/>
              <a:cs typeface="宋体" charset="0"/>
            </a:endParaRPr>
          </a:p>
          <a:p>
            <a:endParaRPr lang="en-US" altLang="zh-CN" sz="2400" b="1">
              <a:ea typeface="宋体" charset="0"/>
              <a:cs typeface="宋体" charset="0"/>
            </a:endParaRPr>
          </a:p>
        </p:txBody>
      </p:sp>
      <p:sp>
        <p:nvSpPr>
          <p:cNvPr id="62468" name="灯片编号占位符 1"/>
          <p:cNvSpPr>
            <a:spLocks noGrp="1"/>
          </p:cNvSpPr>
          <p:nvPr>
            <p:ph type="sldNum" sz="quarter" idx="4294967295"/>
          </p:nvPr>
        </p:nvSpPr>
        <p:spPr bwMode="auto">
          <a:xfrm>
            <a:off x="7391400" y="6356350"/>
            <a:ext cx="1295400" cy="3651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742950" indent="-285750" eaLnBrk="0" hangingPunct="0">
              <a:defRPr sz="2400">
                <a:solidFill>
                  <a:schemeClr val="tx1"/>
                </a:solidFill>
                <a:latin typeface="Arial" charset="0"/>
                <a:ea typeface="Arial" charset="0"/>
                <a:cs typeface="Arial" charset="0"/>
              </a:defRPr>
            </a:lvl2pPr>
            <a:lvl3pPr marL="1143000" indent="-228600" eaLnBrk="0" hangingPunct="0">
              <a:defRPr sz="2400">
                <a:solidFill>
                  <a:schemeClr val="tx1"/>
                </a:solidFill>
                <a:latin typeface="Arial" charset="0"/>
                <a:ea typeface="Arial" charset="0"/>
                <a:cs typeface="Arial" charset="0"/>
              </a:defRPr>
            </a:lvl3pPr>
            <a:lvl4pPr marL="1600200" indent="-228600" eaLnBrk="0" hangingPunct="0">
              <a:defRPr sz="2400">
                <a:solidFill>
                  <a:schemeClr val="tx1"/>
                </a:solidFill>
                <a:latin typeface="Arial" charset="0"/>
                <a:ea typeface="Arial" charset="0"/>
                <a:cs typeface="Arial" charset="0"/>
              </a:defRPr>
            </a:lvl4pPr>
            <a:lvl5pPr marL="2057400" indent="-228600" eaLnBrk="0" hangingPunct="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211EE9C6-62B7-4041-9B4F-1DED8E190E35}" type="slidenum">
              <a:rPr lang="en-US" altLang="zh-CN" sz="1200">
                <a:solidFill>
                  <a:srgbClr val="898989"/>
                </a:solidFill>
                <a:ea typeface="宋体" charset="0"/>
                <a:cs typeface="宋体" charset="0"/>
              </a:rPr>
              <a:pPr eaLnBrk="1" hangingPunct="1"/>
              <a:t>7</a:t>
            </a:fld>
            <a:endParaRPr lang="en-US" altLang="zh-CN" sz="1200">
              <a:solidFill>
                <a:srgbClr val="898989"/>
              </a:solidFill>
              <a:ea typeface="宋体" charset="0"/>
              <a:cs typeface="宋体" charset="0"/>
            </a:endParaRPr>
          </a:p>
        </p:txBody>
      </p:sp>
      <p:pic>
        <p:nvPicPr>
          <p:cNvPr id="6246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 y="1295400"/>
            <a:ext cx="2603500" cy="312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2627442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a:xfrm>
            <a:off x="474663" y="0"/>
            <a:ext cx="8229600" cy="908720"/>
          </a:xfrm>
        </p:spPr>
        <p:txBody>
          <a:bodyPr/>
          <a:lstStyle/>
          <a:p>
            <a:r>
              <a:rPr lang="en-US" altLang="zh-CN">
                <a:latin typeface="Calibri" charset="0"/>
              </a:rPr>
              <a:t>Object Relational Model</a:t>
            </a:r>
            <a:endParaRPr lang="zh-CN" altLang="en-US" dirty="0">
              <a:latin typeface="Calibri" charset="0"/>
            </a:endParaRPr>
          </a:p>
        </p:txBody>
      </p:sp>
      <p:sp>
        <p:nvSpPr>
          <p:cNvPr id="18434" name="内容占位符 2"/>
          <p:cNvSpPr>
            <a:spLocks noGrp="1"/>
          </p:cNvSpPr>
          <p:nvPr>
            <p:ph idx="1"/>
          </p:nvPr>
        </p:nvSpPr>
        <p:spPr bwMode="auto">
          <a:xfrm>
            <a:off x="0" y="908720"/>
            <a:ext cx="9144000" cy="594928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spcBef>
                <a:spcPct val="0"/>
              </a:spcBef>
              <a:buNone/>
            </a:pPr>
            <a:r>
              <a:rPr lang="en-US" altLang="zh-CN" dirty="0">
                <a:latin typeface="Arial"/>
                <a:cs typeface="Arial"/>
              </a:rPr>
              <a:t>It is an extension of the Relational model </a:t>
            </a:r>
            <a:r>
              <a:rPr lang="en-US" altLang="zh-CN" dirty="0" smtClean="0">
                <a:latin typeface="Arial"/>
                <a:cs typeface="Arial"/>
              </a:rPr>
              <a:t>with the following features </a:t>
            </a:r>
          </a:p>
          <a:p>
            <a:pPr marL="571500" indent="-514350">
              <a:spcBef>
                <a:spcPct val="0"/>
              </a:spcBef>
              <a:buSzPct val="100000"/>
              <a:buFont typeface="+mj-lt"/>
              <a:buAutoNum type="arabicPeriod"/>
            </a:pPr>
            <a:r>
              <a:rPr lang="en-US" altLang="zh-CN" dirty="0" smtClean="0">
                <a:latin typeface="Arial"/>
                <a:ea typeface="宋体" charset="0"/>
                <a:cs typeface="Arial"/>
              </a:rPr>
              <a:t>Object identifiers</a:t>
            </a:r>
          </a:p>
          <a:p>
            <a:pPr marL="571500" indent="-514350">
              <a:buSzPct val="100000"/>
              <a:buFont typeface="+mj-lt"/>
              <a:buAutoNum type="arabicPeriod"/>
            </a:pPr>
            <a:r>
              <a:rPr lang="en-CA" altLang="zh-CN" dirty="0" smtClean="0">
                <a:latin typeface="Arial" charset="0"/>
                <a:ea typeface="宋体" charset="0"/>
                <a:cs typeface="宋体" charset="0"/>
              </a:rPr>
              <a:t>Complex values</a:t>
            </a:r>
            <a:endParaRPr lang="en-US" altLang="zh-CN" dirty="0">
              <a:latin typeface="Arial"/>
              <a:ea typeface="宋体" charset="0"/>
              <a:cs typeface="Arial"/>
            </a:endParaRPr>
          </a:p>
          <a:p>
            <a:pPr marL="571500" indent="-514350">
              <a:buSzPct val="100000"/>
              <a:buFont typeface="+mj-lt"/>
              <a:buAutoNum type="arabicPeriod"/>
            </a:pPr>
            <a:r>
              <a:rPr lang="en-CA" altLang="zh-CN" dirty="0" smtClean="0">
                <a:latin typeface="Arial"/>
                <a:cs typeface="Arial"/>
              </a:rPr>
              <a:t>Objects</a:t>
            </a:r>
            <a:r>
              <a:rPr lang="en-CA" altLang="zh-CN" dirty="0">
                <a:latin typeface="Arial"/>
                <a:cs typeface="Arial"/>
              </a:rPr>
              <a:t>	</a:t>
            </a:r>
            <a:r>
              <a:rPr lang="en-CA" altLang="zh-CN" dirty="0" smtClean="0">
                <a:solidFill>
                  <a:srgbClr val="CC1921"/>
                </a:solidFill>
                <a:latin typeface="Arial"/>
                <a:cs typeface="Arial"/>
              </a:rPr>
              <a:t>(</a:t>
            </a:r>
            <a:r>
              <a:rPr lang="en-CA" altLang="zh-CN" dirty="0" err="1">
                <a:solidFill>
                  <a:srgbClr val="CC1921"/>
                </a:solidFill>
                <a:latin typeface="Arial"/>
                <a:cs typeface="Arial"/>
              </a:rPr>
              <a:t>oid</a:t>
            </a:r>
            <a:r>
              <a:rPr lang="en-CA" altLang="zh-CN" dirty="0">
                <a:solidFill>
                  <a:srgbClr val="CC1921"/>
                </a:solidFill>
                <a:latin typeface="Arial"/>
                <a:cs typeface="Arial"/>
              </a:rPr>
              <a:t>, value) </a:t>
            </a:r>
            <a:r>
              <a:rPr lang="en-CA" altLang="zh-CN" dirty="0">
                <a:latin typeface="Arial"/>
                <a:cs typeface="Arial"/>
              </a:rPr>
              <a:t>pair</a:t>
            </a:r>
          </a:p>
          <a:p>
            <a:pPr marL="571500" indent="-514350">
              <a:buSzPct val="100000"/>
              <a:buFont typeface="+mj-lt"/>
              <a:buAutoNum type="arabicPeriod"/>
            </a:pPr>
            <a:r>
              <a:rPr lang="en-CA" altLang="zh-CN" dirty="0" smtClean="0">
                <a:latin typeface="Arial"/>
                <a:cs typeface="Arial"/>
              </a:rPr>
              <a:t>Object relations (classes)</a:t>
            </a:r>
            <a:endParaRPr lang="en-CA" altLang="zh-CN" dirty="0">
              <a:latin typeface="Arial"/>
              <a:cs typeface="Arial"/>
            </a:endParaRPr>
          </a:p>
          <a:p>
            <a:pPr marL="571500" indent="-514350">
              <a:buSzPct val="100000"/>
              <a:buFont typeface="+mj-lt"/>
              <a:buAutoNum type="arabicPeriod"/>
            </a:pPr>
            <a:r>
              <a:rPr lang="en-CA" altLang="zh-CN" dirty="0">
                <a:latin typeface="Arial"/>
                <a:cs typeface="Arial"/>
              </a:rPr>
              <a:t>Class hierarchy and inheritance </a:t>
            </a:r>
          </a:p>
          <a:p>
            <a:pPr marL="571500" indent="-514350">
              <a:buSzPct val="100000"/>
              <a:buFont typeface="+mj-lt"/>
              <a:buAutoNum type="arabicPeriod"/>
            </a:pPr>
            <a:r>
              <a:rPr lang="en-CA" altLang="zh-CN" dirty="0">
                <a:latin typeface="Arial"/>
                <a:cs typeface="Arial"/>
              </a:rPr>
              <a:t>Polymorphism</a:t>
            </a:r>
          </a:p>
          <a:p>
            <a:pPr marL="571500" indent="-514350">
              <a:buSzPct val="100000"/>
              <a:buFont typeface="+mj-lt"/>
              <a:buAutoNum type="arabicPeriod"/>
            </a:pPr>
            <a:r>
              <a:rPr lang="en-CA" altLang="zh-CN" dirty="0">
                <a:latin typeface="Arial"/>
                <a:cs typeface="Arial"/>
              </a:rPr>
              <a:t>Late </a:t>
            </a:r>
            <a:r>
              <a:rPr lang="en-CA" altLang="zh-CN" dirty="0" smtClean="0">
                <a:latin typeface="Arial"/>
                <a:cs typeface="Arial"/>
              </a:rPr>
              <a:t>binding</a:t>
            </a:r>
          </a:p>
          <a:p>
            <a:pPr lvl="2"/>
            <a:endParaRPr lang="en-CA" altLang="zh-CN" dirty="0">
              <a:latin typeface="Arial"/>
              <a:cs typeface="Arial"/>
            </a:endParaRPr>
          </a:p>
          <a:p>
            <a:pPr lvl="2"/>
            <a:endParaRPr lang="en-US" altLang="zh-CN" dirty="0">
              <a:latin typeface="Calibri" charset="0"/>
            </a:endParaRPr>
          </a:p>
          <a:p>
            <a:pPr lvl="1"/>
            <a:endParaRPr lang="zh-CN" altLang="en-US" dirty="0">
              <a:latin typeface="Calibri" charset="0"/>
            </a:endParaRPr>
          </a:p>
        </p:txBody>
      </p:sp>
      <p:sp>
        <p:nvSpPr>
          <p:cNvPr id="18435" name="幻灯片编号占位符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3200">
                <a:solidFill>
                  <a:schemeClr val="tx1"/>
                </a:solidFill>
                <a:latin typeface="Times New Roman" charset="0"/>
                <a:ea typeface="宋体" charset="0"/>
                <a:cs typeface="宋体" charset="0"/>
              </a:defRPr>
            </a:lvl1pPr>
            <a:lvl2pPr marL="742950" indent="-285750">
              <a:defRPr kumimoji="1" sz="3200">
                <a:solidFill>
                  <a:schemeClr val="tx1"/>
                </a:solidFill>
                <a:latin typeface="Times New Roman" charset="0"/>
                <a:ea typeface="宋体" charset="0"/>
                <a:cs typeface="宋体" charset="0"/>
              </a:defRPr>
            </a:lvl2pPr>
            <a:lvl3pPr marL="1143000" indent="-228600">
              <a:defRPr kumimoji="1" sz="3200">
                <a:solidFill>
                  <a:schemeClr val="tx1"/>
                </a:solidFill>
                <a:latin typeface="Times New Roman" charset="0"/>
                <a:ea typeface="宋体" charset="0"/>
                <a:cs typeface="宋体" charset="0"/>
              </a:defRPr>
            </a:lvl3pPr>
            <a:lvl4pPr marL="1600200" indent="-228600">
              <a:defRPr kumimoji="1" sz="3200">
                <a:solidFill>
                  <a:schemeClr val="tx1"/>
                </a:solidFill>
                <a:latin typeface="Times New Roman" charset="0"/>
                <a:ea typeface="宋体" charset="0"/>
                <a:cs typeface="宋体" charset="0"/>
              </a:defRPr>
            </a:lvl4pPr>
            <a:lvl5pPr marL="2057400" indent="-228600">
              <a:defRPr kumimoji="1" sz="3200">
                <a:solidFill>
                  <a:schemeClr val="tx1"/>
                </a:solidFill>
                <a:latin typeface="Times New Roman" charset="0"/>
                <a:ea typeface="宋体" charset="0"/>
                <a:cs typeface="宋体" charset="0"/>
              </a:defRPr>
            </a:lvl5pPr>
            <a:lvl6pPr marL="2514600" indent="-228600" algn="ctr" fontAlgn="base">
              <a:spcBef>
                <a:spcPct val="0"/>
              </a:spcBef>
              <a:spcAft>
                <a:spcPct val="0"/>
              </a:spcAft>
              <a:defRPr kumimoji="1" sz="3200">
                <a:solidFill>
                  <a:schemeClr val="tx1"/>
                </a:solidFill>
                <a:latin typeface="Times New Roman" charset="0"/>
                <a:ea typeface="宋体" charset="0"/>
                <a:cs typeface="宋体" charset="0"/>
              </a:defRPr>
            </a:lvl6pPr>
            <a:lvl7pPr marL="2971800" indent="-228600" algn="ctr" fontAlgn="base">
              <a:spcBef>
                <a:spcPct val="0"/>
              </a:spcBef>
              <a:spcAft>
                <a:spcPct val="0"/>
              </a:spcAft>
              <a:defRPr kumimoji="1" sz="3200">
                <a:solidFill>
                  <a:schemeClr val="tx1"/>
                </a:solidFill>
                <a:latin typeface="Times New Roman" charset="0"/>
                <a:ea typeface="宋体" charset="0"/>
                <a:cs typeface="宋体" charset="0"/>
              </a:defRPr>
            </a:lvl7pPr>
            <a:lvl8pPr marL="3429000" indent="-228600" algn="ctr" fontAlgn="base">
              <a:spcBef>
                <a:spcPct val="0"/>
              </a:spcBef>
              <a:spcAft>
                <a:spcPct val="0"/>
              </a:spcAft>
              <a:defRPr kumimoji="1" sz="3200">
                <a:solidFill>
                  <a:schemeClr val="tx1"/>
                </a:solidFill>
                <a:latin typeface="Times New Roman" charset="0"/>
                <a:ea typeface="宋体" charset="0"/>
                <a:cs typeface="宋体" charset="0"/>
              </a:defRPr>
            </a:lvl8pPr>
            <a:lvl9pPr marL="3886200" indent="-228600" algn="ctr" fontAlgn="base">
              <a:spcBef>
                <a:spcPct val="0"/>
              </a:spcBef>
              <a:spcAft>
                <a:spcPct val="0"/>
              </a:spcAft>
              <a:defRPr kumimoji="1" sz="3200">
                <a:solidFill>
                  <a:schemeClr val="tx1"/>
                </a:solidFill>
                <a:latin typeface="Times New Roman" charset="0"/>
                <a:ea typeface="宋体" charset="0"/>
                <a:cs typeface="宋体" charset="0"/>
              </a:defRPr>
            </a:lvl9pPr>
          </a:lstStyle>
          <a:p>
            <a:fld id="{9B5BE6E6-C817-8D44-B3AF-9C722B5735AB}" type="slidenum">
              <a:rPr kumimoji="0" lang="en-US" altLang="zh-CN" sz="2000"/>
              <a:pPr/>
              <a:t>8</a:t>
            </a:fld>
            <a:endParaRPr kumimoji="0" lang="en-US" altLang="zh-CN" sz="2000"/>
          </a:p>
        </p:txBody>
      </p:sp>
    </p:spTree>
    <p:extLst>
      <p:ext uri="{BB962C8B-B14F-4D97-AF65-F5344CB8AC3E}">
        <p14:creationId xmlns:p14="http://schemas.microsoft.com/office/powerpoint/2010/main" val="132642664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a:xfrm>
            <a:off x="519113" y="20638"/>
            <a:ext cx="8015287" cy="744537"/>
          </a:xfrm>
        </p:spPr>
        <p:txBody>
          <a:bodyPr/>
          <a:lstStyle/>
          <a:p>
            <a:r>
              <a:rPr lang="en-US" altLang="zh-CN">
                <a:latin typeface="Arial" charset="0"/>
                <a:ea typeface="宋体" charset="0"/>
                <a:cs typeface="宋体" charset="0"/>
              </a:rPr>
              <a:t>Object Relational Model</a:t>
            </a:r>
            <a:endParaRPr lang="zh-CN" altLang="en-US">
              <a:latin typeface="Arial" charset="0"/>
              <a:ea typeface="宋体" charset="0"/>
              <a:cs typeface="宋体" charset="0"/>
            </a:endParaRPr>
          </a:p>
        </p:txBody>
      </p:sp>
      <p:sp>
        <p:nvSpPr>
          <p:cNvPr id="28674" name="内容占位符 2"/>
          <p:cNvSpPr>
            <a:spLocks noGrp="1"/>
          </p:cNvSpPr>
          <p:nvPr>
            <p:ph idx="1"/>
          </p:nvPr>
        </p:nvSpPr>
        <p:spPr>
          <a:xfrm>
            <a:off x="239713" y="972716"/>
            <a:ext cx="8294687" cy="5408612"/>
          </a:xfrm>
        </p:spPr>
        <p:txBody>
          <a:bodyPr/>
          <a:lstStyle/>
          <a:p>
            <a:pPr marL="0" indent="0">
              <a:buSzPct val="100000"/>
              <a:buNone/>
            </a:pPr>
            <a:r>
              <a:rPr lang="en-CA" altLang="zh-CN" dirty="0" smtClean="0">
                <a:latin typeface="Arial" charset="0"/>
                <a:ea typeface="宋体" charset="0"/>
                <a:cs typeface="宋体" charset="0"/>
              </a:rPr>
              <a:t>1. Object </a:t>
            </a:r>
            <a:r>
              <a:rPr lang="en-CA" altLang="zh-CN" dirty="0">
                <a:latin typeface="Arial" charset="0"/>
                <a:ea typeface="宋体" charset="0"/>
                <a:cs typeface="宋体" charset="0"/>
              </a:rPr>
              <a:t>identifiers (</a:t>
            </a:r>
            <a:r>
              <a:rPr lang="en-CA" altLang="zh-CN" dirty="0" err="1">
                <a:latin typeface="Arial" charset="0"/>
                <a:ea typeface="宋体" charset="0"/>
                <a:cs typeface="宋体" charset="0"/>
              </a:rPr>
              <a:t>oids</a:t>
            </a:r>
            <a:r>
              <a:rPr lang="en-CA" altLang="zh-CN" dirty="0">
                <a:latin typeface="Arial" charset="0"/>
                <a:ea typeface="宋体" charset="0"/>
                <a:cs typeface="宋体" charset="0"/>
              </a:rPr>
              <a:t>)</a:t>
            </a:r>
          </a:p>
          <a:p>
            <a:pPr marL="457200" lvl="1" indent="0">
              <a:buFont typeface="Wingdings" charset="0"/>
              <a:buNone/>
            </a:pPr>
            <a:r>
              <a:rPr lang="en-CA" altLang="zh-CN" dirty="0">
                <a:latin typeface="Arial" charset="0"/>
                <a:ea typeface="宋体" charset="0"/>
                <a:cs typeface="宋体" charset="0"/>
              </a:rPr>
              <a:t>Use </a:t>
            </a:r>
            <a:r>
              <a:rPr lang="en-CA" altLang="zh-CN" dirty="0" err="1">
                <a:latin typeface="Arial" charset="0"/>
                <a:ea typeface="宋体" charset="0"/>
                <a:cs typeface="宋体" charset="0"/>
              </a:rPr>
              <a:t>oids</a:t>
            </a:r>
            <a:r>
              <a:rPr lang="en-CA" altLang="zh-CN" dirty="0">
                <a:latin typeface="Arial" charset="0"/>
                <a:ea typeface="宋体" charset="0"/>
                <a:cs typeface="宋体" charset="0"/>
              </a:rPr>
              <a:t> to represent real world entities and use </a:t>
            </a:r>
            <a:r>
              <a:rPr lang="en-CA" altLang="zh-CN" dirty="0" err="1">
                <a:latin typeface="Arial" charset="0"/>
                <a:ea typeface="宋体" charset="0"/>
                <a:cs typeface="宋体" charset="0"/>
              </a:rPr>
              <a:t>oids</a:t>
            </a:r>
            <a:r>
              <a:rPr lang="en-CA" altLang="zh-CN" dirty="0">
                <a:latin typeface="Arial" charset="0"/>
                <a:ea typeface="宋体" charset="0"/>
                <a:cs typeface="宋体" charset="0"/>
              </a:rPr>
              <a:t> to reference them. Features of </a:t>
            </a:r>
            <a:r>
              <a:rPr lang="en-CA" altLang="zh-CN" dirty="0" err="1">
                <a:latin typeface="Arial" charset="0"/>
                <a:ea typeface="宋体" charset="0"/>
                <a:cs typeface="宋体" charset="0"/>
              </a:rPr>
              <a:t>oids</a:t>
            </a:r>
            <a:r>
              <a:rPr lang="en-CA" altLang="zh-CN" dirty="0">
                <a:latin typeface="Arial" charset="0"/>
                <a:ea typeface="宋体" charset="0"/>
                <a:cs typeface="宋体" charset="0"/>
              </a:rPr>
              <a:t>:</a:t>
            </a:r>
          </a:p>
          <a:p>
            <a:pPr lvl="1"/>
            <a:r>
              <a:rPr lang="en-CA" altLang="zh-CN" dirty="0">
                <a:solidFill>
                  <a:srgbClr val="000090"/>
                </a:solidFill>
                <a:latin typeface="Arial" charset="0"/>
                <a:ea typeface="宋体" charset="0"/>
                <a:cs typeface="宋体" charset="0"/>
              </a:rPr>
              <a:t>It is a modeling concept</a:t>
            </a:r>
            <a:endParaRPr lang="zh-CN" dirty="0">
              <a:solidFill>
                <a:srgbClr val="000090"/>
              </a:solidFill>
              <a:latin typeface="Arial" charset="0"/>
              <a:ea typeface="宋体" charset="0"/>
              <a:cs typeface="宋体" charset="0"/>
            </a:endParaRPr>
          </a:p>
          <a:p>
            <a:pPr lvl="1"/>
            <a:r>
              <a:rPr lang="en-CA" altLang="zh-CN" dirty="0">
                <a:solidFill>
                  <a:srgbClr val="000090"/>
                </a:solidFill>
                <a:latin typeface="Arial" charset="0"/>
                <a:ea typeface="宋体" charset="0"/>
                <a:cs typeface="宋体" charset="0"/>
              </a:rPr>
              <a:t>It does not carry any information</a:t>
            </a:r>
            <a:endParaRPr lang="zh-CN" dirty="0">
              <a:solidFill>
                <a:srgbClr val="000090"/>
              </a:solidFill>
              <a:latin typeface="Arial" charset="0"/>
              <a:ea typeface="宋体" charset="0"/>
              <a:cs typeface="宋体" charset="0"/>
            </a:endParaRPr>
          </a:p>
          <a:p>
            <a:pPr lvl="1"/>
            <a:r>
              <a:rPr lang="en-CA" altLang="zh-CN" dirty="0">
                <a:solidFill>
                  <a:srgbClr val="000090"/>
                </a:solidFill>
                <a:latin typeface="Arial" charset="0"/>
                <a:ea typeface="宋体" charset="0"/>
                <a:cs typeface="宋体" charset="0"/>
              </a:rPr>
              <a:t>It is not updatable</a:t>
            </a:r>
            <a:endParaRPr lang="zh-CN" dirty="0">
              <a:solidFill>
                <a:srgbClr val="000090"/>
              </a:solidFill>
              <a:latin typeface="Arial" charset="0"/>
              <a:ea typeface="宋体" charset="0"/>
              <a:cs typeface="宋体" charset="0"/>
            </a:endParaRPr>
          </a:p>
          <a:p>
            <a:pPr lvl="1"/>
            <a:r>
              <a:rPr lang="en-CA" altLang="zh-CN" dirty="0">
                <a:solidFill>
                  <a:srgbClr val="000090"/>
                </a:solidFill>
                <a:latin typeface="Arial" charset="0"/>
                <a:ea typeface="宋体" charset="0"/>
                <a:cs typeface="宋体" charset="0"/>
              </a:rPr>
              <a:t>It is unique across all possible states of the world</a:t>
            </a:r>
            <a:endParaRPr lang="zh-CN" dirty="0">
              <a:solidFill>
                <a:srgbClr val="000090"/>
              </a:solidFill>
              <a:latin typeface="Arial" charset="0"/>
              <a:ea typeface="宋体" charset="0"/>
              <a:cs typeface="宋体" charset="0"/>
            </a:endParaRPr>
          </a:p>
          <a:p>
            <a:pPr lvl="1"/>
            <a:r>
              <a:rPr lang="en-CA" altLang="zh-CN" dirty="0">
                <a:solidFill>
                  <a:srgbClr val="000090"/>
                </a:solidFill>
                <a:latin typeface="Arial" charset="0"/>
                <a:ea typeface="宋体" charset="0"/>
                <a:cs typeface="宋体" charset="0"/>
              </a:rPr>
              <a:t>It has no merge problem</a:t>
            </a:r>
            <a:endParaRPr lang="zh-CN" dirty="0">
              <a:solidFill>
                <a:srgbClr val="000090"/>
              </a:solidFill>
              <a:latin typeface="Arial" charset="0"/>
              <a:ea typeface="宋体" charset="0"/>
              <a:cs typeface="宋体" charset="0"/>
            </a:endParaRPr>
          </a:p>
          <a:p>
            <a:pPr lvl="1"/>
            <a:r>
              <a:rPr lang="en-CA" altLang="zh-CN" dirty="0">
                <a:solidFill>
                  <a:srgbClr val="000090"/>
                </a:solidFill>
                <a:latin typeface="Arial" charset="0"/>
                <a:ea typeface="宋体" charset="0"/>
                <a:cs typeface="宋体" charset="0"/>
              </a:rPr>
              <a:t>It is generated by the system</a:t>
            </a:r>
            <a:endParaRPr lang="zh-CN" dirty="0">
              <a:solidFill>
                <a:srgbClr val="000090"/>
              </a:solidFill>
              <a:latin typeface="Arial" charset="0"/>
              <a:ea typeface="宋体" charset="0"/>
              <a:cs typeface="宋体" charset="0"/>
            </a:endParaRPr>
          </a:p>
          <a:p>
            <a:pPr lvl="1"/>
            <a:r>
              <a:rPr lang="en-CA" altLang="zh-CN" dirty="0">
                <a:solidFill>
                  <a:srgbClr val="000090"/>
                </a:solidFill>
                <a:latin typeface="Arial" charset="0"/>
                <a:ea typeface="宋体" charset="0"/>
                <a:cs typeface="宋体" charset="0"/>
              </a:rPr>
              <a:t>It is may or may not be visible to the user</a:t>
            </a:r>
          </a:p>
          <a:p>
            <a:pPr lvl="1"/>
            <a:r>
              <a:rPr lang="en-CA" altLang="zh-CN" dirty="0">
                <a:solidFill>
                  <a:srgbClr val="000090"/>
                </a:solidFill>
                <a:latin typeface="Arial" charset="0"/>
                <a:ea typeface="宋体" charset="0"/>
                <a:cs typeface="宋体" charset="0"/>
              </a:rPr>
              <a:t>Objects can share information via </a:t>
            </a:r>
            <a:r>
              <a:rPr lang="en-CA" altLang="zh-CN" dirty="0" err="1">
                <a:solidFill>
                  <a:srgbClr val="000090"/>
                </a:solidFill>
                <a:latin typeface="Arial" charset="0"/>
                <a:ea typeface="宋体" charset="0"/>
                <a:cs typeface="宋体" charset="0"/>
              </a:rPr>
              <a:t>oids</a:t>
            </a:r>
            <a:r>
              <a:rPr lang="en-CA" altLang="zh-CN" dirty="0">
                <a:solidFill>
                  <a:srgbClr val="000090"/>
                </a:solidFill>
                <a:latin typeface="Arial" charset="0"/>
                <a:ea typeface="宋体" charset="0"/>
                <a:cs typeface="宋体" charset="0"/>
              </a:rPr>
              <a:t> gracefully</a:t>
            </a:r>
            <a:endParaRPr lang="zh-CN" dirty="0">
              <a:solidFill>
                <a:srgbClr val="000090"/>
              </a:solidFill>
              <a:latin typeface="Arial" charset="0"/>
              <a:ea typeface="宋体" charset="0"/>
              <a:cs typeface="宋体" charset="0"/>
            </a:endParaRPr>
          </a:p>
        </p:txBody>
      </p:sp>
      <p:sp>
        <p:nvSpPr>
          <p:cNvPr id="28675" name="灯片编号占位符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CN" sz="1400">
                <a:solidFill>
                  <a:srgbClr val="990033"/>
                </a:solidFill>
                <a:ea typeface="宋体" charset="0"/>
                <a:cs typeface="宋体" charset="0"/>
              </a:rPr>
              <a:t> </a:t>
            </a:r>
            <a:fld id="{860DB019-1FB9-D941-8891-964E9DD84ADA}" type="slidenum">
              <a:rPr lang="en-US" altLang="zh-CN" sz="1400">
                <a:solidFill>
                  <a:srgbClr val="990033"/>
                </a:solidFill>
                <a:ea typeface="宋体" charset="0"/>
                <a:cs typeface="宋体" charset="0"/>
              </a:rPr>
              <a:pPr eaLnBrk="1" hangingPunct="1"/>
              <a:t>9</a:t>
            </a:fld>
            <a:endParaRPr lang="en-CA" altLang="zh-CN" sz="1400">
              <a:solidFill>
                <a:srgbClr val="990033"/>
              </a:solidFill>
              <a:ea typeface="宋体" charset="0"/>
              <a:cs typeface="宋体" charset="0"/>
            </a:endParaRPr>
          </a:p>
        </p:txBody>
      </p:sp>
    </p:spTree>
    <p:extLst>
      <p:ext uri="{BB962C8B-B14F-4D97-AF65-F5344CB8AC3E}">
        <p14:creationId xmlns:p14="http://schemas.microsoft.com/office/powerpoint/2010/main" val="1653380451"/>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2430</TotalTime>
  <Words>3948</Words>
  <Application>Microsoft Macintosh PowerPoint</Application>
  <PresentationFormat>Letter Paper (8.5x11 in)</PresentationFormat>
  <Paragraphs>1033</Paragraphs>
  <Slides>47</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47</vt:i4>
      </vt:variant>
    </vt:vector>
  </HeadingPairs>
  <TitlesOfParts>
    <vt:vector size="59" baseType="lpstr">
      <vt:lpstr>Calibri</vt:lpstr>
      <vt:lpstr>ＭＳ Ｐゴシック</vt:lpstr>
      <vt:lpstr>Symbol</vt:lpstr>
      <vt:lpstr>Tahoma</vt:lpstr>
      <vt:lpstr>Times New Roman</vt:lpstr>
      <vt:lpstr>Verdana</vt:lpstr>
      <vt:lpstr>Wingdings</vt:lpstr>
      <vt:lpstr>宋体</vt:lpstr>
      <vt:lpstr>微软雅黑</vt:lpstr>
      <vt:lpstr>黑体</vt:lpstr>
      <vt:lpstr>Arial</vt:lpstr>
      <vt:lpstr>Blends</vt:lpstr>
      <vt:lpstr>Chapter 12</vt:lpstr>
      <vt:lpstr>Impedance Mismatch</vt:lpstr>
      <vt:lpstr>Problems with Relational Models</vt:lpstr>
      <vt:lpstr>Problems with Relational Models</vt:lpstr>
      <vt:lpstr>Problems with NF2 Relations</vt:lpstr>
      <vt:lpstr>Object Relational Model </vt:lpstr>
      <vt:lpstr>Michael Stonebraker </vt:lpstr>
      <vt:lpstr>Object Relational Model</vt:lpstr>
      <vt:lpstr>Object Relational Model</vt:lpstr>
      <vt:lpstr>Object Relational Model</vt:lpstr>
      <vt:lpstr>Object Relational Model</vt:lpstr>
      <vt:lpstr>Object Relational Model</vt:lpstr>
      <vt:lpstr>Oracle Classes</vt:lpstr>
      <vt:lpstr>Object Relations</vt:lpstr>
      <vt:lpstr>Object Relation Examples: person.sql</vt:lpstr>
      <vt:lpstr>Object Relation Examples: person.sql</vt:lpstr>
      <vt:lpstr>Query Langauge</vt:lpstr>
      <vt:lpstr>Object Relation Examples: person.sql</vt:lpstr>
      <vt:lpstr>Oracle Object Storage</vt:lpstr>
      <vt:lpstr>Object Model Advantages</vt:lpstr>
      <vt:lpstr>Object Reference Examples: personOR.sql</vt:lpstr>
      <vt:lpstr>Object Reference Examples: personOR.sql</vt:lpstr>
      <vt:lpstr>Object Reference Examples: personOR.sql</vt:lpstr>
      <vt:lpstr>Object Reference Examples: personOR.sql</vt:lpstr>
      <vt:lpstr>Type hierarchy Example: personH.sql</vt:lpstr>
      <vt:lpstr>Type hierarchy Example: personH.sql</vt:lpstr>
      <vt:lpstr>Note on subtypes in Oracle</vt:lpstr>
      <vt:lpstr>Type hierarchy Example: personH.sql</vt:lpstr>
      <vt:lpstr>DML: customer.sql</vt:lpstr>
      <vt:lpstr>Dealing with Subtype objects</vt:lpstr>
      <vt:lpstr>More on subtype objects</vt:lpstr>
      <vt:lpstr>Following the links</vt:lpstr>
      <vt:lpstr>Query Example: customer.sql</vt:lpstr>
      <vt:lpstr>Query Example: customer.sql</vt:lpstr>
      <vt:lpstr>Query Example: customer.sql</vt:lpstr>
      <vt:lpstr>Query Example: customer.sql</vt:lpstr>
      <vt:lpstr>An object table for all subobjects: personH2.sql</vt:lpstr>
      <vt:lpstr>An object table for all subobjects: personH2.sql</vt:lpstr>
      <vt:lpstr>An object table for all subobjects: personH2.sql</vt:lpstr>
      <vt:lpstr>An object table for all subobjects: personH2.sql</vt:lpstr>
      <vt:lpstr>Substitutable Columns/Tables</vt:lpstr>
      <vt:lpstr>Hidden Columns for Substitutable Columns/Tables</vt:lpstr>
      <vt:lpstr>Hidden Columns for Substitutable Columns/Tables</vt:lpstr>
      <vt:lpstr>Type hierarchy example: customer2.sql</vt:lpstr>
      <vt:lpstr>DML: customer.sql</vt:lpstr>
      <vt:lpstr>Query: customer.sql</vt:lpstr>
      <vt:lpstr>DBMS History</vt:lpstr>
    </vt:vector>
  </TitlesOfParts>
  <Company/>
  <LinksUpToDate>false</LinksUpToDate>
  <SharedDoc>false</SharedDoc>
  <HyperlinkBase/>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dc:title>
  <dc:subject>Introduction to SQL Programming Techniques</dc:subject>
  <dc:creator>Microsoft Office User</dc:creator>
  <cp:lastModifiedBy>Microsoft Office User</cp:lastModifiedBy>
  <cp:revision>41</cp:revision>
  <cp:lastPrinted>2001-11-04T00:51:13Z</cp:lastPrinted>
  <dcterms:created xsi:type="dcterms:W3CDTF">2016-11-28T04:10:37Z</dcterms:created>
  <dcterms:modified xsi:type="dcterms:W3CDTF">2019-04-03T17:49:12Z</dcterms:modified>
</cp:coreProperties>
</file>