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73" r:id="rId3"/>
    <p:sldId id="274" r:id="rId4"/>
    <p:sldId id="277" r:id="rId5"/>
    <p:sldId id="275" r:id="rId6"/>
    <p:sldId id="276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DA827A-3D6E-46C3-8843-0E82E51631B1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F451F-7540-4E1A-9A71-81531AE20DA5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3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01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434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57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41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23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 8" descr="Soleil levant derrière des collines vert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 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 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rtlCol="0"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smtClean="0"/>
              <a:t>Modifier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de remplacement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dirty="0" smtClean="0"/>
              <a:t>Modifiez les styles du texte du masque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D3506D7-5CBE-4210-B90C-6CED4A75831B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rtlCol="0"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12D8A3-E684-4E47-9350-5112ABBEE124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A4B6B-DFE8-45AF-A07A-AF611593934C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AC65B-59B8-4F53-8CAA-8A02312F1318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0DB85-7069-4DCF-8DA6-4413D327BA2F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 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>
              <a:defRPr sz="52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C1111-96B2-42CC-8C98-6093049C4705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 de remplacem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rtlCol="0"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3" y="3810000"/>
            <a:ext cx="9144000" cy="1143000"/>
          </a:xfrm>
        </p:spPr>
        <p:txBody>
          <a:bodyPr rtlCol="0" anchor="t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4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E90BA69-1639-419E-871B-24E22C3ED7D2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51347D-B560-47B3-8156-BD9DB1F95BBD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0ECE5F2-81AA-4605-B028-6FBA391056A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F7360B-D4F7-4A17-BF14-3DC862256C45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028AC1-3015-48EA-9A90-43CF9FCC858F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2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0E4F690-131B-4662-9D79-47CA76255DDB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A8D9AD5-F248-4919-864A-CFD76CC027D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smtClean="0"/>
              <a:t>Modifier les styles du texte du masque</a:t>
            </a:r>
          </a:p>
          <a:p>
            <a:pPr lvl="1" rtl="0"/>
            <a:r>
              <a:rPr lang="fr-FR" smtClean="0"/>
              <a:t>Deuxième niveau</a:t>
            </a:r>
          </a:p>
          <a:p>
            <a:pPr lvl="2" rtl="0"/>
            <a:r>
              <a:rPr lang="fr-FR" smtClean="0"/>
              <a:t>Troisième niveau</a:t>
            </a:r>
          </a:p>
          <a:p>
            <a:pPr lvl="3" rtl="0"/>
            <a:r>
              <a:rPr lang="fr-FR" smtClean="0"/>
              <a:t>Quatrième niveau</a:t>
            </a:r>
          </a:p>
          <a:p>
            <a:pPr lvl="4" rtl="0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A479D1-BE61-4614-A789-58C0423AA155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 smtClean="0"/>
              <a:t>Modifiez les styles du texte du masque</a:t>
            </a:r>
          </a:p>
          <a:p>
            <a:pPr lvl="1" rtl="0"/>
            <a:r>
              <a:rPr lang="fr-FR" dirty="0" smtClean="0"/>
              <a:t>Deuxième niveau</a:t>
            </a:r>
          </a:p>
          <a:p>
            <a:pPr lvl="2" rtl="0"/>
            <a:r>
              <a:rPr lang="fr-FR" dirty="0" smtClean="0"/>
              <a:t>Troisième niveau</a:t>
            </a:r>
          </a:p>
          <a:p>
            <a:pPr lvl="3" rtl="0"/>
            <a:r>
              <a:rPr lang="fr-FR" dirty="0" smtClean="0"/>
              <a:t>Quatrième niveau</a:t>
            </a:r>
          </a:p>
          <a:p>
            <a:pPr lvl="4" rtl="0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Rectangle 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8" name="Rectangle 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e la date 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pPr rtl="0"/>
            <a:fld id="{DA733526-2339-402A-A1B2-E97167DEC014}" type="datetime1">
              <a:rPr lang="fr-FR" smtClean="0"/>
              <a:t>22/02/2022</a:t>
            </a:fld>
            <a:endParaRPr lang="fr-FR" dirty="0"/>
          </a:p>
        </p:txBody>
      </p:sp>
      <p:sp>
        <p:nvSpPr>
          <p:cNvPr id="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pPr rtl="0"/>
            <a:fld id="{CA8D9AD5-F248-4919-864A-CFD76CC027D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Projet </a:t>
            </a:r>
            <a:r>
              <a:rPr lang="fr-FR" dirty="0" err="1" smtClean="0"/>
              <a:t>Carto</a:t>
            </a:r>
            <a:r>
              <a:rPr lang="fr-FR" dirty="0" smtClean="0"/>
              <a:t>-Géo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Ajroud Yassine 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1789032" y="6409113"/>
            <a:ext cx="402968" cy="44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Site web utilisation d’un API </a:t>
            </a:r>
            <a:r>
              <a:rPr lang="fr-FR" b="1" dirty="0" err="1" smtClean="0"/>
              <a:t>OpenWeather</a:t>
            </a:r>
            <a:endParaRPr lang="fr-FR" dirty="0" smtClean="0"/>
          </a:p>
          <a:p>
            <a:pPr rtl="0"/>
            <a:r>
              <a:rPr lang="fr-FR" dirty="0" smtClean="0"/>
              <a:t>Affiche certaines informations de météo du jour d’un pays ou d’une ville</a:t>
            </a:r>
          </a:p>
          <a:p>
            <a:pPr rtl="0"/>
            <a:r>
              <a:rPr lang="fr-FR" dirty="0" smtClean="0"/>
              <a:t>Affiche un marqueur sur la carte</a:t>
            </a:r>
            <a:endParaRPr lang="fr-FR" dirty="0" smtClean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789032" y="6267797"/>
            <a:ext cx="402968" cy="5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2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Technologies :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Utilisation </a:t>
            </a:r>
            <a:r>
              <a:rPr lang="fr-FR" dirty="0"/>
              <a:t>HTML</a:t>
            </a:r>
            <a:r>
              <a:rPr lang="fr-FR" dirty="0" smtClean="0"/>
              <a:t>, CSS</a:t>
            </a:r>
            <a:r>
              <a:rPr lang="fr-FR" dirty="0"/>
              <a:t>, </a:t>
            </a:r>
            <a:r>
              <a:rPr lang="fr-FR" dirty="0" err="1" smtClean="0"/>
              <a:t>Bootstrap</a:t>
            </a:r>
            <a:r>
              <a:rPr lang="fr-FR" dirty="0" smtClean="0"/>
              <a:t> et </a:t>
            </a:r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err="1" smtClean="0"/>
              <a:t>Leaflet</a:t>
            </a:r>
            <a:endParaRPr lang="fr-FR" dirty="0" smtClean="0"/>
          </a:p>
          <a:p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/>
              <a:t>js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API </a:t>
            </a:r>
            <a:r>
              <a:rPr lang="fr-FR" dirty="0" err="1" smtClean="0"/>
              <a:t>Rest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789032" y="6151419"/>
            <a:ext cx="402968" cy="70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3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4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3644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2000" dirty="0" smtClean="0"/>
              <a:t>Démo</a:t>
            </a:r>
            <a:endParaRPr lang="fr-FR" sz="12000" dirty="0"/>
          </a:p>
        </p:txBody>
      </p:sp>
      <p:sp>
        <p:nvSpPr>
          <p:cNvPr id="3" name="Sous-titre 2"/>
          <p:cNvSpPr txBox="1">
            <a:spLocks/>
          </p:cNvSpPr>
          <p:nvPr/>
        </p:nvSpPr>
        <p:spPr>
          <a:xfrm>
            <a:off x="11789032" y="6217921"/>
            <a:ext cx="402968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1603490"/>
            <a:ext cx="11089709" cy="46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Conclusion:</a:t>
            </a:r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fr-FR" dirty="0" smtClean="0"/>
              <a:t>Fonctionnement du projet</a:t>
            </a:r>
            <a:endParaRPr lang="fr-FR" dirty="0" smtClean="0"/>
          </a:p>
          <a:p>
            <a:pPr rtl="0"/>
            <a:r>
              <a:rPr lang="fr-FR" dirty="0" smtClean="0"/>
              <a:t>Ajouter d’autre données de l’API (exemple météo de la semaines)</a:t>
            </a:r>
            <a:endParaRPr lang="fr-FR" dirty="0" smtClean="0"/>
          </a:p>
          <a:p>
            <a:pPr rtl="0"/>
            <a:r>
              <a:rPr lang="fr-FR" dirty="0" smtClean="0"/>
              <a:t>Utilisation de plusieurs technologies </a:t>
            </a:r>
          </a:p>
          <a:p>
            <a:r>
              <a:rPr lang="fr-FR" dirty="0"/>
              <a:t>Amélioration de </a:t>
            </a:r>
            <a:r>
              <a:rPr lang="fr-FR" dirty="0" smtClean="0"/>
              <a:t>l’interface</a:t>
            </a:r>
          </a:p>
          <a:p>
            <a:pPr marL="45720" indent="0">
              <a:buNone/>
            </a:pPr>
            <a:endParaRPr lang="fr-FR" dirty="0"/>
          </a:p>
          <a:p>
            <a:pPr rtl="0"/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789032" y="6134793"/>
            <a:ext cx="402968" cy="72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0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0" y="1812176"/>
            <a:ext cx="12192000" cy="2152996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12000" dirty="0" smtClean="0"/>
              <a:t>Question ?</a:t>
            </a:r>
            <a:endParaRPr lang="fr-FR" sz="120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1789032" y="6168045"/>
            <a:ext cx="402968" cy="68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None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  <a:endParaRPr lang="fr-F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eption Bandes bleues 16: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1307985_TF16391941_TF16391941.potx" id="{0966E42E-BB83-440A-A457-03762DE07EAB}" vid="{AA67BFFC-5E4C-4601-96F8-BF7F483828C1}"/>
    </a:ext>
  </a:extLst>
</a:theme>
</file>

<file path=ppt/theme/theme2.xml><?xml version="1.0" encoding="utf-8"?>
<a:theme xmlns:a="http://schemas.openxmlformats.org/drawingml/2006/main" name="Thème Offic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avec bandes bleues et photo de lever de soleil sur une montagne (grand écran)</Template>
  <TotalTime>65</TotalTime>
  <Words>83</Words>
  <Application>Microsoft Office PowerPoint</Application>
  <PresentationFormat>Grand écran</PresentationFormat>
  <Paragraphs>30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Corbel</vt:lpstr>
      <vt:lpstr>Euphemia</vt:lpstr>
      <vt:lpstr>Conception Bandes bleues 16:9</vt:lpstr>
      <vt:lpstr>Projet Carto-Géo</vt:lpstr>
      <vt:lpstr>Introduction</vt:lpstr>
      <vt:lpstr>Technologies :</vt:lpstr>
      <vt:lpstr>Démo</vt:lpstr>
      <vt:lpstr>Conclusion:</vt:lpstr>
      <vt:lpstr>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Carto-Géo</dc:title>
  <dc:creator>Yassine Ajroud</dc:creator>
  <cp:lastModifiedBy>Yassine Ajroud</cp:lastModifiedBy>
  <cp:revision>32</cp:revision>
  <dcterms:created xsi:type="dcterms:W3CDTF">2022-02-22T06:46:21Z</dcterms:created>
  <dcterms:modified xsi:type="dcterms:W3CDTF">2022-02-22T07:52:17Z</dcterms:modified>
</cp:coreProperties>
</file>