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4D39-B971-48F8-BBC5-8ACA46D0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DCEE-5A2E-4C30-8FA0-0AFFD098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Play </a:t>
            </a:r>
          </a:p>
          <a:p>
            <a:pPr lvl="1"/>
            <a:r>
              <a:rPr lang="en-IN" sz="2000" dirty="0"/>
              <a:t>It asks the user what genre video he wants to watch.</a:t>
            </a:r>
          </a:p>
          <a:p>
            <a:pPr lvl="1"/>
            <a:r>
              <a:rPr lang="en-IN" sz="2000" dirty="0"/>
              <a:t>It displays all the videos present in our playlist for that particular genre in the display pane.</a:t>
            </a:r>
          </a:p>
          <a:p>
            <a:pPr lvl="1"/>
            <a:r>
              <a:rPr lang="en-IN" sz="2000" dirty="0"/>
              <a:t>When we type the title and click ok, it searches for the title in playlist table, finds the corresponding link and plays the video in a new tab.</a:t>
            </a:r>
          </a:p>
          <a:p>
            <a:r>
              <a:rPr lang="en-IN" sz="2000" dirty="0"/>
              <a:t>Repeat</a:t>
            </a:r>
          </a:p>
          <a:p>
            <a:pPr lvl="1"/>
            <a:r>
              <a:rPr lang="en-IN" sz="2000" dirty="0"/>
              <a:t>It repeats the last viewed video. It checks the history table for the last played video and plays that video.</a:t>
            </a:r>
          </a:p>
          <a:p>
            <a:r>
              <a:rPr lang="en-IN" sz="2400" dirty="0"/>
              <a:t>Skip</a:t>
            </a:r>
          </a:p>
          <a:p>
            <a:pPr lvl="1"/>
            <a:r>
              <a:rPr lang="en-IN" sz="2000" dirty="0"/>
              <a:t>It skips the next song and plays the song after that. Finds the id of the next song, increments the id, plays the song after that.</a:t>
            </a:r>
          </a:p>
          <a:p>
            <a:endParaRPr lang="en-IN" sz="2000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10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4D39-B971-48F8-BBC5-8ACA46D0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DCEE-5A2E-4C30-8FA0-0AFFD098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Change </a:t>
            </a:r>
          </a:p>
          <a:p>
            <a:pPr lvl="1"/>
            <a:r>
              <a:rPr lang="en-IN" sz="2000" dirty="0"/>
              <a:t>It asks the user next what genre video he wants to watch.</a:t>
            </a:r>
          </a:p>
          <a:p>
            <a:pPr lvl="1"/>
            <a:r>
              <a:rPr lang="en-IN" sz="2000" dirty="0"/>
              <a:t>After that, we follow the same approach that we did in play function.</a:t>
            </a:r>
          </a:p>
          <a:p>
            <a:r>
              <a:rPr lang="en-IN" sz="2000" dirty="0"/>
              <a:t>Shuffle</a:t>
            </a:r>
          </a:p>
          <a:p>
            <a:pPr lvl="1"/>
            <a:r>
              <a:rPr lang="en-IN" sz="2000" dirty="0"/>
              <a:t>It reorders the videos in the playlist table and displays them in the new order. It is helpful when we have a lot of videos. </a:t>
            </a:r>
          </a:p>
          <a:p>
            <a:r>
              <a:rPr lang="en-IN" sz="2400" dirty="0"/>
              <a:t>Duration</a:t>
            </a:r>
          </a:p>
          <a:p>
            <a:pPr lvl="1"/>
            <a:r>
              <a:rPr lang="en-IN" sz="2000" dirty="0"/>
              <a:t>It displays the duration of the current video in minutes in the display pane.</a:t>
            </a:r>
          </a:p>
          <a:p>
            <a:r>
              <a:rPr lang="en-IN" sz="2400" dirty="0"/>
              <a:t>History</a:t>
            </a:r>
          </a:p>
          <a:p>
            <a:pPr lvl="1"/>
            <a:r>
              <a:rPr lang="en-IN" sz="2000" dirty="0"/>
              <a:t>All the previously viewed videos are stored in the history table. This function prints the recent watch history in the display pane. 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85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0762-A6B7-4082-8547-67DBD5D8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2C1B-0912-461F-9A87-91BD6880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</a:t>
            </a:r>
          </a:p>
          <a:p>
            <a:pPr lvl="1"/>
            <a:r>
              <a:rPr lang="en-IN" dirty="0"/>
              <a:t>If we want to add a new video to our playlist, then we use the add function.</a:t>
            </a:r>
          </a:p>
          <a:p>
            <a:pPr lvl="1"/>
            <a:r>
              <a:rPr lang="en-IN" dirty="0"/>
              <a:t>It prompts the user to enter title, </a:t>
            </a:r>
            <a:r>
              <a:rPr lang="en-IN" dirty="0" err="1"/>
              <a:t>url</a:t>
            </a:r>
            <a:r>
              <a:rPr lang="en-IN" dirty="0"/>
              <a:t>, genre and duration of the video. </a:t>
            </a:r>
          </a:p>
          <a:p>
            <a:pPr lvl="1"/>
            <a:r>
              <a:rPr lang="en-IN" dirty="0"/>
              <a:t>When we click add, a new entry is recorded in the playlist table.</a:t>
            </a:r>
          </a:p>
          <a:p>
            <a:r>
              <a:rPr lang="en-IN" dirty="0"/>
              <a:t>Playlist</a:t>
            </a:r>
          </a:p>
          <a:p>
            <a:pPr lvl="1"/>
            <a:r>
              <a:rPr lang="en-IN" dirty="0"/>
              <a:t>Displays all the videos in our playlist in the display pane.</a:t>
            </a:r>
          </a:p>
          <a:p>
            <a:r>
              <a:rPr lang="en-IN" dirty="0"/>
              <a:t>Quit</a:t>
            </a:r>
          </a:p>
          <a:p>
            <a:pPr lvl="1"/>
            <a:r>
              <a:rPr lang="en-IN" dirty="0"/>
              <a:t>Exits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9443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4524-0ED1-4A75-B2E2-C879888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5855563" cy="1325563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418B-5A2A-4190-BC60-36F7A3ED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525"/>
            <a:ext cx="5615866" cy="40336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Our objective is to a design an application that serves as a refresher app.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create a playlist of our favourite songs, or motivational videos, or sports highlights.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Our playlist should have all the basic features of any playlist such as add, skip, shuffle, change.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B96A0-674E-493F-9B52-76A83A3F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28" y="0"/>
            <a:ext cx="536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2718"/>
          </a:xfrm>
        </p:spPr>
        <p:txBody>
          <a:bodyPr>
            <a:normAutofit/>
          </a:bodyPr>
          <a:lstStyle/>
          <a:p>
            <a:pPr lvl="0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Describes the overall schema of the application.</a:t>
            </a:r>
          </a:p>
          <a:p>
            <a:pPr lvl="0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Designed using Python package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all the functional modules in the application.</a:t>
            </a:r>
          </a:p>
          <a:p>
            <a:pPr lvl="0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a SQL Server database to store the songs and details.</a:t>
            </a:r>
          </a:p>
          <a:p>
            <a:pPr marL="0" lv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E89E-913F-42E4-9C95-C5C266AA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8663-9466-4553-B362-B9C4CC66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298EE-5980-49E6-82BB-7183FF4A1588}"/>
              </a:ext>
            </a:extLst>
          </p:cNvPr>
          <p:cNvSpPr/>
          <p:nvPr/>
        </p:nvSpPr>
        <p:spPr>
          <a:xfrm>
            <a:off x="1269507" y="3031723"/>
            <a:ext cx="1411549" cy="142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Tkinter</a:t>
            </a:r>
            <a:r>
              <a:rPr lang="en-IN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048FB-5933-4440-8178-CBD8A177BB47}"/>
              </a:ext>
            </a:extLst>
          </p:cNvPr>
          <p:cNvSpPr/>
          <p:nvPr/>
        </p:nvSpPr>
        <p:spPr>
          <a:xfrm>
            <a:off x="4927107" y="2512381"/>
            <a:ext cx="2485747" cy="2503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  <a:p>
            <a:pPr algn="ctr"/>
            <a:r>
              <a:rPr lang="en-IN" dirty="0"/>
              <a:t>(Python)</a:t>
            </a:r>
          </a:p>
          <a:p>
            <a:pPr algn="ctr"/>
            <a:r>
              <a:rPr lang="en-IN" dirty="0"/>
              <a:t>Contains all functional modules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3C106FB-C4F8-4F9C-9957-369505A468C6}"/>
              </a:ext>
            </a:extLst>
          </p:cNvPr>
          <p:cNvSpPr/>
          <p:nvPr/>
        </p:nvSpPr>
        <p:spPr>
          <a:xfrm>
            <a:off x="9297880" y="2938509"/>
            <a:ext cx="1624613" cy="16512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DataBase</a:t>
            </a:r>
            <a:endParaRPr lang="en-IN" dirty="0"/>
          </a:p>
          <a:p>
            <a:pPr algn="ctr"/>
            <a:r>
              <a:rPr lang="en-IN" dirty="0"/>
              <a:t>SQL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D2376A2-13FD-4992-A3AB-DB533296B81A}"/>
              </a:ext>
            </a:extLst>
          </p:cNvPr>
          <p:cNvSpPr/>
          <p:nvPr/>
        </p:nvSpPr>
        <p:spPr>
          <a:xfrm>
            <a:off x="2681056" y="3586578"/>
            <a:ext cx="2246051" cy="310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2FFF4BF-D8DB-49D8-9A31-A646107334E0}"/>
              </a:ext>
            </a:extLst>
          </p:cNvPr>
          <p:cNvSpPr/>
          <p:nvPr/>
        </p:nvSpPr>
        <p:spPr>
          <a:xfrm>
            <a:off x="7412854" y="3608772"/>
            <a:ext cx="1885026" cy="310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E81-0C96-414A-A034-C958C7A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5339919" cy="1325563"/>
          </a:xfrm>
        </p:spPr>
        <p:txBody>
          <a:bodyPr/>
          <a:lstStyle/>
          <a:p>
            <a:r>
              <a:rPr lang="en-IN" dirty="0"/>
              <a:t>Front End(1)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811-A9C2-4DAA-B258-FBD337DE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designed our frontend using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package.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First page is the login screen. 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existing users - it prompts us to enter the user name and password. 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new users, it allows them to create a new profile. Their credentials are stored in users table in the database.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Only if the username and password match the ones present in DB, the user is logged in.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2B59A-89A2-4A44-BB20-F6E5D33E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19" y="80962"/>
            <a:ext cx="59436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E81-0C96-414A-A034-C958C7A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5339919" cy="1325563"/>
          </a:xfrm>
        </p:spPr>
        <p:txBody>
          <a:bodyPr/>
          <a:lstStyle/>
          <a:p>
            <a:r>
              <a:rPr lang="en-IN" dirty="0"/>
              <a:t>Front End(2)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811-A9C2-4DAA-B258-FBD337DE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After we log in, we are shown all the functions in the app.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bottom, we see the display pane.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It shows song details/ what song is currently being played, duration of song based on what function we click.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Below that, we see the application run time.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 soon as the application has run for 30 minutes, it automatically closes.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79036-91E3-4F24-80DB-8FD4DF27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52" y="71022"/>
            <a:ext cx="5385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DD7F-AA68-4B6E-8430-D4EFAA01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FDD6-FD46-434F-A5FD-355030D7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428" cy="160337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total, there are 10 functions available in our application.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Let’s see how each function works.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23E6A-D468-4E0C-A183-187B5F40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28" y="0"/>
            <a:ext cx="536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587D-0822-4591-9CF7-C2FC09DE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285226"/>
            <a:ext cx="10515600" cy="1325563"/>
          </a:xfrm>
        </p:spPr>
        <p:txBody>
          <a:bodyPr/>
          <a:lstStyle/>
          <a:p>
            <a:r>
              <a:rPr lang="en-IN" dirty="0"/>
              <a:t>Database(1)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F5DC-2921-447F-ADA8-A6556C6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store all user info and playlist details in database.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have 3 tables.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Playlist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FE8A5-72F3-4118-87F9-669CEF091242}"/>
              </a:ext>
            </a:extLst>
          </p:cNvPr>
          <p:cNvSpPr txBox="1"/>
          <p:nvPr/>
        </p:nvSpPr>
        <p:spPr>
          <a:xfrm>
            <a:off x="1253971" y="4833865"/>
            <a:ext cx="871565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id	username	</a:t>
            </a:r>
            <a:r>
              <a:rPr lang="en-IN" dirty="0" err="1"/>
              <a:t>fullname</a:t>
            </a:r>
            <a:r>
              <a:rPr lang="en-IN" dirty="0"/>
              <a:t>	         email			password</a:t>
            </a:r>
          </a:p>
          <a:p>
            <a:r>
              <a:rPr lang="en-IN" dirty="0"/>
              <a:t>1	1		Ajith	         ajith.murugaian@gmail.com	a</a:t>
            </a:r>
          </a:p>
        </p:txBody>
      </p:sp>
    </p:spTree>
    <p:extLst>
      <p:ext uri="{BB962C8B-B14F-4D97-AF65-F5344CB8AC3E}">
        <p14:creationId xmlns:p14="http://schemas.microsoft.com/office/powerpoint/2010/main" val="2926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6906-3A57-40F4-9566-C6AC1626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IN" dirty="0"/>
              <a:t>Database(2)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B144-336E-47A8-BAAB-6BC75159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37"/>
            <a:ext cx="10515600" cy="521107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Playlist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Id in the playlist table is the primary key of playlist. It is linked to id in history table using a foreign key relationship.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ED091-AF4A-4E90-A4BE-A087A119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59" y="2083293"/>
            <a:ext cx="767715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E796C-F00C-4375-BFA7-CBAC378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59" y="3429000"/>
            <a:ext cx="7924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127</TotalTime>
  <Words>666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Sheet music design template</vt:lpstr>
      <vt:lpstr>Take a Break</vt:lpstr>
      <vt:lpstr>Objective</vt:lpstr>
      <vt:lpstr>Outline</vt:lpstr>
      <vt:lpstr>Architecture</vt:lpstr>
      <vt:lpstr>Front End(1)</vt:lpstr>
      <vt:lpstr>Front End(2)</vt:lpstr>
      <vt:lpstr>Back End</vt:lpstr>
      <vt:lpstr>Database(1)</vt:lpstr>
      <vt:lpstr>Database(2)</vt:lpstr>
      <vt:lpstr>Modules </vt:lpstr>
      <vt:lpstr>Modules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Break</dc:title>
  <dc:creator>Ajith Murugaian</dc:creator>
  <cp:lastModifiedBy>Ajith Murugaian</cp:lastModifiedBy>
  <cp:revision>8</cp:revision>
  <dcterms:created xsi:type="dcterms:W3CDTF">2020-09-18T09:35:27Z</dcterms:created>
  <dcterms:modified xsi:type="dcterms:W3CDTF">2020-09-18T11:42:50Z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