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7" r:id="rId2"/>
    <p:sldId id="256" r:id="rId3"/>
    <p:sldId id="263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6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272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642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763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090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380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145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5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1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1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7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600" y="3190850"/>
            <a:ext cx="3630281" cy="75177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45718" y="4127292"/>
            <a:ext cx="344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Definition of a variable in Dart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6440" y="4437989"/>
            <a:ext cx="328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Types of variables in Dart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5718" y="4805717"/>
            <a:ext cx="271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Variables declaration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" y="692253"/>
            <a:ext cx="4314825" cy="1057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5719" y="5175049"/>
            <a:ext cx="244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Uses of variables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3975" y="2060225"/>
            <a:ext cx="590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VARIABLES IN DART PROGRAMMING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15867" y="3540850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15867" y="4141542"/>
            <a:ext cx="30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Eng. ANDROPOV AJEBUA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2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527540"/>
            <a:ext cx="6815669" cy="859124"/>
          </a:xfrm>
        </p:spPr>
        <p:txBody>
          <a:bodyPr/>
          <a:lstStyle/>
          <a:p>
            <a:pPr algn="l"/>
            <a:r>
              <a:rPr lang="en-US" sz="1800" b="1" dirty="0" smtClean="0"/>
              <a:t>Definition of a variable:</a:t>
            </a: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In Dart programming, a variable is a piece of memory or container that can hold a data value. Variables are typically use to store </a:t>
            </a:r>
            <a:r>
              <a:rPr lang="en-US" dirty="0" err="1" smtClean="0"/>
              <a:t>informations</a:t>
            </a:r>
            <a:r>
              <a:rPr lang="en-US" dirty="0" smtClean="0"/>
              <a:t> that a program needs to work with or compute.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6775" y="1068549"/>
            <a:ext cx="5303805" cy="76040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/>
              <a:t>Types of variables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92217" y="1975450"/>
            <a:ext cx="7658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There are two types of variables in Dart: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Implicitly Typed Variables:</a:t>
            </a:r>
          </a:p>
          <a:p>
            <a:r>
              <a:rPr lang="en-US" dirty="0" smtClean="0"/>
              <a:t>These variables are declared using the </a:t>
            </a:r>
            <a:r>
              <a:rPr lang="en-US" b="1" dirty="0" smtClean="0"/>
              <a:t>“</a:t>
            </a:r>
            <a:r>
              <a:rPr lang="en-US" b="1" dirty="0" err="1" smtClean="0"/>
              <a:t>Var</a:t>
            </a:r>
            <a:r>
              <a:rPr lang="en-US" b="1" dirty="0" smtClean="0"/>
              <a:t>” </a:t>
            </a:r>
            <a:r>
              <a:rPr lang="en-US" dirty="0" smtClean="0"/>
              <a:t>followed by the variable’s name and an optional initialization value.</a:t>
            </a:r>
            <a:r>
              <a:rPr lang="en-US" b="1" dirty="0" smtClean="0"/>
              <a:t> </a:t>
            </a:r>
            <a:r>
              <a:rPr lang="en-US" dirty="0" smtClean="0"/>
              <a:t>keyword and their data type is </a:t>
            </a:r>
            <a:r>
              <a:rPr lang="en-US" dirty="0" err="1" smtClean="0"/>
              <a:t>infered</a:t>
            </a:r>
            <a:r>
              <a:rPr lang="en-US" dirty="0" smtClean="0"/>
              <a:t> by the compiler based on the value assign to them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92217" y="3625307"/>
            <a:ext cx="7228934" cy="1216324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4794" y="3771804"/>
            <a:ext cx="678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99FF"/>
                </a:solidFill>
              </a:rPr>
              <a:t>Var</a:t>
            </a:r>
            <a:r>
              <a:rPr lang="en-US" b="1" dirty="0" smtClean="0">
                <a:solidFill>
                  <a:schemeClr val="bg1"/>
                </a:solidFill>
              </a:rPr>
              <a:t> name = “</a:t>
            </a:r>
            <a:r>
              <a:rPr lang="en-US" b="1" dirty="0" smtClean="0">
                <a:solidFill>
                  <a:srgbClr val="00B050"/>
                </a:solidFill>
              </a:rPr>
              <a:t>john</a:t>
            </a:r>
            <a:r>
              <a:rPr lang="en-US" b="1" dirty="0" smtClean="0">
                <a:solidFill>
                  <a:schemeClr val="bg1"/>
                </a:solidFill>
              </a:rPr>
              <a:t>”; //compiler infer that name is of type string</a:t>
            </a:r>
          </a:p>
          <a:p>
            <a:r>
              <a:rPr lang="en-US" b="1" dirty="0" err="1" smtClean="0">
                <a:solidFill>
                  <a:srgbClr val="FF99FF"/>
                </a:solidFill>
              </a:rPr>
              <a:t>Var</a:t>
            </a:r>
            <a:r>
              <a:rPr lang="en-US" b="1" dirty="0" smtClean="0">
                <a:solidFill>
                  <a:schemeClr val="bg1"/>
                </a:solidFill>
              </a:rPr>
              <a:t> age = </a:t>
            </a:r>
            <a:r>
              <a:rPr lang="en-US" b="1" dirty="0" smtClean="0">
                <a:solidFill>
                  <a:srgbClr val="FFC000"/>
                </a:solidFill>
              </a:rPr>
              <a:t>30</a:t>
            </a:r>
            <a:r>
              <a:rPr lang="en-US" b="1" dirty="0" smtClean="0">
                <a:solidFill>
                  <a:schemeClr val="bg1"/>
                </a:solidFill>
              </a:rPr>
              <a:t>; // compiler infer that age is of type </a:t>
            </a:r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rgbClr val="FF99FF"/>
                </a:solidFill>
              </a:rPr>
              <a:t>Var</a:t>
            </a:r>
            <a:r>
              <a:rPr lang="en-US" b="1" dirty="0" smtClean="0">
                <a:solidFill>
                  <a:schemeClr val="bg1"/>
                </a:solidFill>
              </a:rPr>
              <a:t> pi = </a:t>
            </a:r>
            <a:r>
              <a:rPr lang="en-US" b="1" dirty="0" smtClean="0">
                <a:solidFill>
                  <a:srgbClr val="FFC000"/>
                </a:solidFill>
              </a:rPr>
              <a:t>3.14</a:t>
            </a:r>
            <a:r>
              <a:rPr lang="en-US" b="1" dirty="0" smtClean="0">
                <a:solidFill>
                  <a:schemeClr val="bg1"/>
                </a:solidFill>
              </a:rPr>
              <a:t>; // compiler infer that pi is a double variable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41" y="737884"/>
            <a:ext cx="1003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Explicitly Typed Variable:</a:t>
            </a:r>
          </a:p>
          <a:p>
            <a:r>
              <a:rPr lang="en-US" dirty="0" smtClean="0"/>
              <a:t>These variables are declare with a specific data type using the syntax </a:t>
            </a:r>
            <a:r>
              <a:rPr lang="en-US" b="1" dirty="0" smtClean="0"/>
              <a:t>‘</a:t>
            </a:r>
            <a:r>
              <a:rPr lang="en-US" b="1" dirty="0" err="1" smtClean="0"/>
              <a:t>data_type</a:t>
            </a:r>
            <a:r>
              <a:rPr lang="en-US" b="1" dirty="0" smtClean="0"/>
              <a:t>  </a:t>
            </a:r>
            <a:r>
              <a:rPr lang="en-US" b="1" dirty="0" err="1" smtClean="0"/>
              <a:t>Variable_name</a:t>
            </a:r>
            <a:r>
              <a:rPr lang="en-US" b="1" dirty="0" smtClean="0"/>
              <a:t> = Value’.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147316" y="1431423"/>
            <a:ext cx="7254813" cy="1045746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31985" y="1416204"/>
            <a:ext cx="3838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String name = “</a:t>
            </a:r>
            <a:r>
              <a:rPr lang="en-US" b="1" dirty="0" smtClean="0">
                <a:solidFill>
                  <a:srgbClr val="00B050"/>
                </a:solidFill>
              </a:rPr>
              <a:t>john</a:t>
            </a:r>
            <a:r>
              <a:rPr lang="en-US" b="1" dirty="0" smtClean="0">
                <a:solidFill>
                  <a:schemeClr val="bg1"/>
                </a:solidFill>
              </a:rPr>
              <a:t>”;</a:t>
            </a:r>
          </a:p>
          <a:p>
            <a:r>
              <a:rPr lang="en-US" b="1" dirty="0" err="1">
                <a:solidFill>
                  <a:srgbClr val="FF99FF"/>
                </a:solidFill>
              </a:rPr>
              <a:t>i</a:t>
            </a:r>
            <a:r>
              <a:rPr lang="en-US" b="1" dirty="0" err="1" smtClean="0">
                <a:solidFill>
                  <a:srgbClr val="FF99FF"/>
                </a:solidFill>
              </a:rPr>
              <a:t>nt</a:t>
            </a:r>
            <a:r>
              <a:rPr lang="en-US" b="1" dirty="0" smtClean="0">
                <a:solidFill>
                  <a:schemeClr val="bg1"/>
                </a:solidFill>
              </a:rPr>
              <a:t> age = </a:t>
            </a:r>
            <a:r>
              <a:rPr lang="en-US" b="1" dirty="0" smtClean="0">
                <a:solidFill>
                  <a:srgbClr val="FFC000"/>
                </a:solidFill>
              </a:rPr>
              <a:t>25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Double pi = </a:t>
            </a:r>
            <a:r>
              <a:rPr lang="en-US" b="1" dirty="0" smtClean="0">
                <a:solidFill>
                  <a:srgbClr val="FFC000"/>
                </a:solidFill>
              </a:rPr>
              <a:t>3.14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5943" y="2649115"/>
            <a:ext cx="817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other keywords that can be used to declare variables such as </a:t>
            </a:r>
            <a:r>
              <a:rPr lang="en-US" b="1" dirty="0" smtClean="0"/>
              <a:t>“final” </a:t>
            </a:r>
            <a:r>
              <a:rPr lang="en-US" dirty="0" smtClean="0"/>
              <a:t>and </a:t>
            </a:r>
            <a:r>
              <a:rPr lang="en-US" b="1" dirty="0" smtClean="0"/>
              <a:t>“</a:t>
            </a:r>
            <a:r>
              <a:rPr lang="en-US" b="1" dirty="0" err="1" smtClean="0"/>
              <a:t>const</a:t>
            </a:r>
            <a:r>
              <a:rPr lang="en-US" b="1" dirty="0" smtClean="0"/>
              <a:t>”.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7316" y="3383119"/>
            <a:ext cx="81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Const</a:t>
            </a:r>
            <a:r>
              <a:rPr lang="en-US" dirty="0" smtClean="0"/>
              <a:t>’ variables is use to declare a constant value of any 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07702" y="3814850"/>
            <a:ext cx="7159924" cy="515201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5721" y="3832064"/>
            <a:ext cx="40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99FF"/>
                </a:solidFill>
              </a:rPr>
              <a:t>Const</a:t>
            </a:r>
            <a:r>
              <a:rPr lang="en-US" b="1" dirty="0" smtClean="0">
                <a:solidFill>
                  <a:schemeClr val="bg1"/>
                </a:solidFill>
              </a:rPr>
              <a:t> pi = </a:t>
            </a:r>
            <a:r>
              <a:rPr lang="en-US" b="1" dirty="0" smtClean="0">
                <a:solidFill>
                  <a:srgbClr val="FFC000"/>
                </a:solidFill>
              </a:rPr>
              <a:t>3.14159</a:t>
            </a:r>
            <a:r>
              <a:rPr lang="en-US" b="1" dirty="0" smtClean="0">
                <a:solidFill>
                  <a:schemeClr val="bg1"/>
                </a:solidFill>
              </a:rPr>
              <a:t>; // A constant value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5721" y="4392450"/>
            <a:ext cx="53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‘final’ is used to declare a variable that is initialized once and can have any type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25590" y="5019673"/>
            <a:ext cx="8146213" cy="515201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1985" y="5101180"/>
            <a:ext cx="794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99FF"/>
                </a:solidFill>
              </a:rPr>
              <a:t>Final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currentYear</a:t>
            </a:r>
            <a:r>
              <a:rPr lang="en-US" b="1" dirty="0" smtClean="0">
                <a:solidFill>
                  <a:schemeClr val="bg1"/>
                </a:solidFill>
              </a:rPr>
              <a:t> = </a:t>
            </a:r>
            <a:r>
              <a:rPr lang="en-US" b="1" dirty="0" err="1" smtClean="0">
                <a:solidFill>
                  <a:srgbClr val="00B050"/>
                </a:solidFill>
              </a:rPr>
              <a:t>DateTime.now</a:t>
            </a:r>
            <a:r>
              <a:rPr lang="en-US" b="1" dirty="0" smtClean="0">
                <a:solidFill>
                  <a:srgbClr val="00B050"/>
                </a:solidFill>
              </a:rPr>
              <a:t>().year</a:t>
            </a:r>
            <a:r>
              <a:rPr lang="en-US" b="1" dirty="0" smtClean="0">
                <a:solidFill>
                  <a:schemeClr val="bg1"/>
                </a:solidFill>
              </a:rPr>
              <a:t>;//A final value that is computed at runtime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313" y="1061049"/>
            <a:ext cx="1015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a variable is declared, we can use its name to refer to it value. Here are some examples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0223" y="1460920"/>
            <a:ext cx="6625090" cy="1595886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4101" y="1775438"/>
            <a:ext cx="624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Print</a:t>
            </a:r>
            <a:r>
              <a:rPr lang="en-US" b="1" dirty="0" smtClean="0">
                <a:solidFill>
                  <a:schemeClr val="bg1"/>
                </a:solidFill>
              </a:rPr>
              <a:t>(name); // output: </a:t>
            </a:r>
            <a:r>
              <a:rPr lang="en-US" b="1" dirty="0" smtClean="0">
                <a:solidFill>
                  <a:srgbClr val="00B050"/>
                </a:solidFill>
              </a:rPr>
              <a:t>John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Print</a:t>
            </a:r>
            <a:r>
              <a:rPr lang="en-US" b="1" dirty="0" smtClean="0">
                <a:solidFill>
                  <a:schemeClr val="bg1"/>
                </a:solidFill>
              </a:rPr>
              <a:t>(‘Age:$age’); // output: Age: </a:t>
            </a:r>
            <a:r>
              <a:rPr lang="en-US" b="1" dirty="0" smtClean="0">
                <a:solidFill>
                  <a:srgbClr val="FFC000"/>
                </a:solidFill>
              </a:rPr>
              <a:t>30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Print</a:t>
            </a:r>
            <a:r>
              <a:rPr lang="en-US" b="1" dirty="0" smtClean="0">
                <a:solidFill>
                  <a:schemeClr val="bg1"/>
                </a:solidFill>
              </a:rPr>
              <a:t>(‘the value of pi is $pi’); // output: the value of pi is </a:t>
            </a:r>
            <a:r>
              <a:rPr lang="en-US" b="1" dirty="0" smtClean="0">
                <a:solidFill>
                  <a:srgbClr val="FFC000"/>
                </a:solidFill>
              </a:rPr>
              <a:t>3.14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332" y="3217197"/>
            <a:ext cx="691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 also update the value of a variable by assigning a new value to it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87257" y="3933645"/>
            <a:ext cx="6142007" cy="1086928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32316" y="4084932"/>
            <a:ext cx="482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99FF"/>
                </a:solidFill>
              </a:rPr>
              <a:t>age </a:t>
            </a:r>
            <a:r>
              <a:rPr lang="en-US" b="1" dirty="0" smtClean="0">
                <a:solidFill>
                  <a:schemeClr val="bg1"/>
                </a:solidFill>
              </a:rPr>
              <a:t>=</a:t>
            </a:r>
            <a:r>
              <a:rPr lang="en-US" b="1" dirty="0" smtClean="0">
                <a:solidFill>
                  <a:srgbClr val="FFC000"/>
                </a:solidFill>
              </a:rPr>
              <a:t> 40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Print</a:t>
            </a:r>
            <a:r>
              <a:rPr lang="en-US" b="1" dirty="0" smtClean="0">
                <a:solidFill>
                  <a:schemeClr val="bg1"/>
                </a:solidFill>
              </a:rPr>
              <a:t>(‘New age: $age’); // output: New age:</a:t>
            </a:r>
            <a:r>
              <a:rPr lang="en-US" b="1" dirty="0" smtClean="0">
                <a:solidFill>
                  <a:srgbClr val="FFC000"/>
                </a:solidFill>
              </a:rPr>
              <a:t>40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9404" y="5426015"/>
            <a:ext cx="733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support </a:t>
            </a:r>
            <a:r>
              <a:rPr lang="en-US" dirty="0" err="1" smtClean="0"/>
              <a:t>type_checking</a:t>
            </a:r>
            <a:r>
              <a:rPr lang="en-US" dirty="0" smtClean="0"/>
              <a:t> by prefixing the variable name with the data type.</a:t>
            </a:r>
          </a:p>
          <a:p>
            <a:r>
              <a:rPr lang="en-US" dirty="0" smtClean="0"/>
              <a:t>Type checking ensures that a variable holds only data specific to a data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72396" y="723968"/>
            <a:ext cx="6392174" cy="1000664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13140" y="832297"/>
            <a:ext cx="499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String name = ‘</a:t>
            </a:r>
            <a:r>
              <a:rPr lang="en-US" b="1" dirty="0" smtClean="0">
                <a:solidFill>
                  <a:srgbClr val="00B050"/>
                </a:solidFill>
              </a:rPr>
              <a:t>smith</a:t>
            </a:r>
            <a:r>
              <a:rPr lang="en-US" b="1" dirty="0" smtClean="0">
                <a:solidFill>
                  <a:schemeClr val="bg1"/>
                </a:solidFill>
              </a:rPr>
              <a:t>’;</a:t>
            </a:r>
          </a:p>
          <a:p>
            <a:r>
              <a:rPr lang="en-US" b="1" dirty="0" err="1" smtClean="0">
                <a:solidFill>
                  <a:srgbClr val="FF99FF"/>
                </a:solidFill>
              </a:rPr>
              <a:t>Int</a:t>
            </a:r>
            <a:r>
              <a:rPr lang="en-US" b="1" dirty="0" smtClean="0">
                <a:solidFill>
                  <a:srgbClr val="FF99FF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num</a:t>
            </a:r>
            <a:r>
              <a:rPr lang="en-US" b="1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rgbClr val="FFC000"/>
                </a:solidFill>
              </a:rPr>
              <a:t>10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9240" y="1780553"/>
            <a:ext cx="602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following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45722" y="2275770"/>
            <a:ext cx="6318847" cy="810883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3140" y="2495592"/>
            <a:ext cx="44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String name = </a:t>
            </a:r>
            <a:r>
              <a:rPr lang="en-US" b="1" dirty="0" smtClean="0">
                <a:solidFill>
                  <a:srgbClr val="FFC0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7096" y="3167020"/>
            <a:ext cx="576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snippet will result in a </a:t>
            </a:r>
            <a:r>
              <a:rPr lang="en-US" dirty="0" err="1" smtClean="0"/>
              <a:t>worning</a:t>
            </a:r>
            <a:r>
              <a:rPr lang="en-US" dirty="0" smtClean="0"/>
              <a:t> since the value assigned to the variable doesn’t match the variable’s data type.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396" y="3984146"/>
            <a:ext cx="679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uninitialized variables have an initial value of </a:t>
            </a:r>
            <a:r>
              <a:rPr lang="en-US" b="1" dirty="0"/>
              <a:t>N</a:t>
            </a:r>
            <a:r>
              <a:rPr lang="en-US" b="1" dirty="0" smtClean="0"/>
              <a:t>ull. </a:t>
            </a:r>
            <a:r>
              <a:rPr lang="en-US" dirty="0" smtClean="0"/>
              <a:t>This is because Dart considers all values as objects.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53551" y="4788008"/>
            <a:ext cx="6211018" cy="626216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7208" y="4733689"/>
            <a:ext cx="38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99FF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num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num</a:t>
            </a:r>
            <a:r>
              <a:rPr lang="en-US" dirty="0" smtClean="0">
                <a:solidFill>
                  <a:schemeClr val="bg1"/>
                </a:solidFill>
              </a:rPr>
              <a:t>); // output: Null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52601" y="1603247"/>
            <a:ext cx="9601196" cy="63963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 smtClean="0"/>
              <a:t>IMPORTANCE OF VARIABLES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19842" y="2242881"/>
            <a:ext cx="8738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Performing calculations or operations on values stored in variables.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Storing user input or data retrieved from an API.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Passing values between functions or classes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Controlling program flow through conditional statements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/>
              <a:t> </a:t>
            </a:r>
            <a:r>
              <a:rPr lang="en-US" sz="4000" b="1" dirty="0" smtClean="0"/>
              <a:t>QUESTION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68" y="2615061"/>
            <a:ext cx="4087034" cy="27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322</TotalTime>
  <Words>457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Garamond</vt:lpstr>
      <vt:lpstr>Wingdings</vt:lpstr>
      <vt:lpstr>Organic</vt:lpstr>
      <vt:lpstr>OUTLINE</vt:lpstr>
      <vt:lpstr>Definition of a variable: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YANNICK</dc:creator>
  <cp:lastModifiedBy>YANNICK</cp:lastModifiedBy>
  <cp:revision>30</cp:revision>
  <dcterms:created xsi:type="dcterms:W3CDTF">2023-05-28T07:33:37Z</dcterms:created>
  <dcterms:modified xsi:type="dcterms:W3CDTF">2023-05-28T12:56:07Z</dcterms:modified>
</cp:coreProperties>
</file>