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4F0D567-9AE7-44D4-84AC-C7242E921AA6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4680" cy="39589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080" y="9553680"/>
            <a:ext cx="33667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9E7988-BDEE-49BD-BB2E-E59972F6CCC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108" descr=""/>
          <p:cNvPicPr/>
          <p:nvPr/>
        </p:nvPicPr>
        <p:blipFill>
          <a:blip r:embed="rId1"/>
          <a:stretch/>
        </p:blipFill>
        <p:spPr>
          <a:xfrm>
            <a:off x="3573720" y="942840"/>
            <a:ext cx="1870200" cy="16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83640" y="1253880"/>
          <a:ext cx="7920000" cy="516528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Login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52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instituições de caridade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categorias de itens de doação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25/05/2017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25/05/2017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Realizar Doação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08/06/2017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Mensageiros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Realizar Coleta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Campanhas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755640" y="1253880"/>
          <a:ext cx="7848000" cy="1668960"/>
        </p:xfrm>
        <a:graphic>
          <a:graphicData uri="http://schemas.openxmlformats.org/drawingml/2006/table">
            <a:tbl>
              <a:tblPr/>
              <a:tblGrid>
                <a:gridCol w="1188000"/>
                <a:gridCol w="3418560"/>
                <a:gridCol w="1905120"/>
                <a:gridCol w="1336320"/>
              </a:tblGrid>
              <a:tr h="5468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Registrar entrega de coleta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metas de campanha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 estar ciente sobre necessidade de contato a qualquer momentos do desenvolvimento.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"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 disponibilidade de um servidor para implantação do software.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principais browsers atuais.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32000" y="1368000"/>
          <a:ext cx="8272440" cy="448416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Atraso no desenvolvimento e finalização da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Falha do Planejamento Inicial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Surgimento de Bugs em Release Disponibilizada ao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Indisponibilidade do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52520" y="1235160"/>
          <a:ext cx="8219520" cy="391572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446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240" cy="5079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Application>LibreOffice/5.1.6.2$Linux_X86_64 LibreOffice_project/10m0$Build-2</Application>
  <Words>500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en-US</dc:language>
  <cp:lastModifiedBy/>
  <dcterms:modified xsi:type="dcterms:W3CDTF">2017-05-07T18:36:20Z</dcterms:modified>
  <cp:revision>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