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</p:sldIdLst>
  <p:sldSz cx="9144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719182" cy="4719182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do título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do título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travis-ci.org/AjudeMais/AjudeMais/build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github.com/AjudeMais/AjudeMais/tree/development/Sistema/002-Implementacao/ajudeMais-w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562480"/>
            <a:ext cx="7769520" cy="146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</a:t>
            </a: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dos Resultados da Iteração 02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0" y="828000"/>
            <a:ext cx="1372680" cy="137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Jenkins Tendência de Testes e histôrico de builds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0" y="1609200"/>
            <a:ext cx="9143640" cy="5140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Jenkins Estado ciclomático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1637640"/>
            <a:ext cx="9143640" cy="513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Histórico de builds </a:t>
            </a:r>
            <a:r>
              <a:rPr lang="pt-BR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Travis-CI</a:t>
            </a: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7" name="Picture 96"/>
          <p:cNvPicPr/>
          <p:nvPr/>
        </p:nvPicPr>
        <p:blipFill>
          <a:blip r:embed="rId1"/>
          <a:stretch>
            <a:fillRect/>
          </a:stretch>
        </p:blipFill>
        <p:spPr>
          <a:xfrm>
            <a:off x="551880" y="1252800"/>
            <a:ext cx="7944120" cy="529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1224000"/>
            <a:ext cx="8448840" cy="530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Demais métricas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540280" cy="452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0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https://github.com/AjudeMais/AjudeMais/tree/development/Sistema/002-Implementacao/ajudeMais-ws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540280" cy="452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03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todo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0360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 para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40360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 na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40360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 na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40360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40360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da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40360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 da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540280" cy="452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Doadores;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Gereciamento de Mensageiros;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540280" cy="452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Doadores;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459740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Gereciamento de Mensageiros;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40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None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540280" cy="452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Doadores;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Gereciamento de Mensageiros;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40" indent="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None/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540280" cy="452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03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TODO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Taiga (Burndown)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0" y="2073600"/>
            <a:ext cx="9143640" cy="273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Taiga (Equipe)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119160" y="1361520"/>
            <a:ext cx="8952840" cy="42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2"/>
          <p:cNvSpPr/>
          <p:nvPr/>
        </p:nvSpPr>
        <p:spPr>
          <a:xfrm>
            <a:off x="457200" y="1600200"/>
            <a:ext cx="8540280" cy="4523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403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0" name="Picture 89"/>
          <p:cNvPicPr/>
          <p:nvPr/>
        </p:nvPicPr>
        <p:blipFill>
          <a:blip r:embed="rId1"/>
          <a:stretch>
            <a:fillRect/>
          </a:stretch>
        </p:blipFill>
        <p:spPr>
          <a:xfrm>
            <a:off x="690480" y="1224000"/>
            <a:ext cx="7661520" cy="542196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</a:t>
            </a:r>
            <a:r>
              <a:rPr lang="x-none" alt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Issues registradas na iteração</a:t>
            </a: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Kingsoft Office WPP</Application>
  <PresentationFormat/>
  <Paragraphs>63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&lt;&lt;Projeto XXX&gt;&gt; Apresentação dos Resultados da Iteração</dc:title>
  <dc:creator>Ednaldo</dc:creator>
  <cp:lastModifiedBy>millanium</cp:lastModifiedBy>
  <cp:revision>52</cp:revision>
  <dcterms:created xsi:type="dcterms:W3CDTF">2017-05-25T16:38:31Z</dcterms:created>
  <dcterms:modified xsi:type="dcterms:W3CDTF">2017-05-25T16:38:31Z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  <property fmtid="{D5CDD505-2E9C-101B-9397-08002B2CF9AE}" pid="12" name="KSOProductBuildVer">
    <vt:lpwstr>1046-10.1.0.5672</vt:lpwstr>
  </property>
</Properties>
</file>