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travis-ci.org/AjudeMais/AjudeMais/build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thub.com/AjudeMais/AjudeMais/tree/development/Sistema/002-Implementacao/ajudeMais-w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 0</a:t>
            </a:r>
            <a:r>
              <a:rPr lang="x-none" alt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x-none" alt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0" y="828000"/>
            <a:ext cx="1372320" cy="13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Tendência de Testes e histôrico de builds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" y="1609200"/>
            <a:ext cx="9143280" cy="514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Estado ciclomático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637640"/>
            <a:ext cx="9143280" cy="513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Histórico de builds </a:t>
            </a:r>
            <a:r>
              <a:rPr lang="pt-BR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Travis-CI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3429000"/>
            <a:ext cx="914844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/>
              <a:t>https://travis-ci.org/AjudeMais/AjudeMais/builds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1"/>
          <a:stretch>
            <a:fillRect/>
          </a:stretch>
        </p:blipFill>
        <p:spPr>
          <a:xfrm>
            <a:off x="551880" y="1252800"/>
            <a:ext cx="7943760" cy="529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224000"/>
            <a:ext cx="8448480" cy="530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Demais métricas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https://github.com/AjudeMais/AjudeMais/tree/development/Sistema/002-Implementacao/ajudeMais-ws</a:t>
            </a:r>
            <a:endParaRPr lang="pt-BR" sz="2800" b="0" u="sng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hlinkClick r:id="rId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Mesmas lições</a:t>
            </a:r>
            <a:r>
              <a:rPr lang="x-none" alt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 da iteração passada;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Testes manuais </a:t>
            </a: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devem</a:t>
            </a: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ser realizados pelo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membro que implementou a funcionalidade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Definir no </a:t>
            </a:r>
            <a:r>
              <a:rPr lang="pt-BR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planejamento</a:t>
            </a:r>
            <a:r>
              <a:rPr 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 o que cada membro da Equipe vai fazer durante a sprint</a:t>
            </a:r>
            <a:r>
              <a:rPr lang="x-none" alt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;</a:t>
            </a:r>
            <a:endParaRPr lang="x-none" altLang="pt-BR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Melhorar comprometimento com a </a:t>
            </a:r>
            <a:r>
              <a:rPr lang="x-none" alt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qualidade 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do produto;</a:t>
            </a: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Manter repositório </a:t>
            </a:r>
            <a:r>
              <a:rPr lang="x-none" alt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atualizado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.</a:t>
            </a: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</a:t>
            </a:r>
            <a:r>
              <a:rPr lang="x-none" alt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lang="x-none" alt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 para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40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40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(Burndown)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" y="2073600"/>
            <a:ext cx="9143280" cy="273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(Equipe)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119160" y="1361520"/>
            <a:ext cx="8952480" cy="424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89" name="Picture 89"/>
          <p:cNvPicPr/>
          <p:nvPr/>
        </p:nvPicPr>
        <p:blipFill>
          <a:blip r:embed="rId1"/>
          <a:stretch>
            <a:fillRect/>
          </a:stretch>
        </p:blipFill>
        <p:spPr>
          <a:xfrm>
            <a:off x="690480" y="1224000"/>
            <a:ext cx="7661160" cy="54216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Issues registradas na iteração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Kingsoft Office WPP</Application>
  <PresentationFormat/>
  <Paragraphs>71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rafaelfeitosa</cp:lastModifiedBy>
  <cp:revision>60</cp:revision>
  <dcterms:created xsi:type="dcterms:W3CDTF">2017-05-25T17:23:08Z</dcterms:created>
  <dcterms:modified xsi:type="dcterms:W3CDTF">2017-05-25T17:23:08Z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